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3"/>
  </p:handoutMasterIdLst>
  <p:sldIdLst>
    <p:sldId id="256" r:id="rId2"/>
    <p:sldId id="367" r:id="rId3"/>
    <p:sldId id="407" r:id="rId4"/>
    <p:sldId id="378" r:id="rId5"/>
    <p:sldId id="349" r:id="rId6"/>
    <p:sldId id="408" r:id="rId7"/>
    <p:sldId id="411" r:id="rId8"/>
    <p:sldId id="409" r:id="rId9"/>
    <p:sldId id="410" r:id="rId10"/>
    <p:sldId id="394" r:id="rId11"/>
    <p:sldId id="372" r:id="rId1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Metatheory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Subtyping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09285C-60BA-7747-B40F-6FEC8BC0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3949700"/>
            <a:ext cx="7785100" cy="812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435DCE-A8B1-9946-ADC2-064DB36C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362200"/>
            <a:ext cx="7759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Metatheory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subtyping</a:t>
            </a:r>
          </a:p>
          <a:p>
            <a:pPr lvl="1"/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typing</a:t>
            </a:r>
          </a:p>
          <a:p>
            <a:pPr lvl="1"/>
            <a:r>
              <a:rPr kumimoji="1" lang="en-US" altLang="zh-CN"/>
              <a:t>type-directed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78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Subtyping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well-suited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algorithms:</a:t>
            </a:r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syntax-directed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D9A7BC-DC0D-D944-A657-FC9E6F79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54" y="3871034"/>
            <a:ext cx="60198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5A63B5-F325-7246-84A0-BFC17789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54" y="5181600"/>
            <a:ext cx="5803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8E4D-F7BA-724E-8C00-55704F9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Syntax-directed…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9E59F-922C-6844-9CE6-6F3384CC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124200"/>
            <a:ext cx="7162800" cy="31242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check(t: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term):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“S”?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A4C874-A3D2-FB41-B2C1-51FA626B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26" y="2057400"/>
            <a:ext cx="6019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514600"/>
            <a:ext cx="6172200" cy="1462087"/>
          </a:xfrm>
        </p:spPr>
        <p:txBody>
          <a:bodyPr/>
          <a:lstStyle/>
          <a:p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Subtyping</a:t>
            </a:r>
          </a:p>
        </p:txBody>
      </p:sp>
    </p:spTree>
    <p:extLst>
      <p:ext uri="{BB962C8B-B14F-4D97-AF65-F5344CB8AC3E}">
        <p14:creationId xmlns:p14="http://schemas.microsoft.com/office/powerpoint/2010/main" val="111684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subtyping</a:t>
            </a:r>
            <a:br>
              <a:rPr kumimoji="1" lang="en-US" altLang="zh-CN" dirty="0"/>
            </a:b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0EB3A-52DC-9041-A7CF-C788FF98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9131"/>
            <a:ext cx="9144000" cy="26594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C03573-EDF7-C447-9B3E-BF2D7E2BF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" y="1115490"/>
            <a:ext cx="9144000" cy="26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8E4D-F7BA-724E-8C00-55704F9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59E59F-922C-6844-9CE6-6F3384CC9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2133600"/>
                <a:ext cx="83820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subtype(S,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|(_,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Top)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|(S1-&gt;S2,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T1-&gt;T2)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subtype(T1,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S1)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/\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subtype(S2,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|({li: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…},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…})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{li}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/\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subtype(Si,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59E59F-922C-6844-9CE6-6F3384CC9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133600"/>
                <a:ext cx="8382000" cy="4114800"/>
              </a:xfrm>
              <a:blipFill>
                <a:blip r:embed="rId2"/>
                <a:stretch>
                  <a:fillRect l="-908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Declarative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ones: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claim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</a:p>
          <a:p>
            <a:r>
              <a:rPr kumimoji="1" lang="en-US" altLang="zh-CN" dirty="0"/>
              <a:t>Algorithmic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ones:</a:t>
            </a:r>
          </a:p>
          <a:p>
            <a:pPr lvl="1"/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implementations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equivalence</a:t>
            </a:r>
          </a:p>
          <a:p>
            <a:pPr lvl="1"/>
            <a:r>
              <a:rPr kumimoji="1" lang="en-US" altLang="zh-CN" dirty="0"/>
              <a:t>nontrivial</a:t>
            </a:r>
          </a:p>
          <a:p>
            <a:pPr lvl="1"/>
            <a:r>
              <a:rPr kumimoji="1" lang="en-US" altLang="zh-CN" dirty="0"/>
              <a:t>we’ll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5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514600"/>
            <a:ext cx="6172200" cy="1462087"/>
          </a:xfrm>
        </p:spPr>
        <p:txBody>
          <a:bodyPr/>
          <a:lstStyle/>
          <a:p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17218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Typing</a:t>
            </a:r>
            <a:br>
              <a:rPr kumimoji="1" lang="en-US" altLang="zh-CN" dirty="0"/>
            </a:b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538326-B36A-CF40-8E3F-AA2CD4F5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235200"/>
            <a:ext cx="8915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218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3206</TotalTime>
  <Words>212</Words>
  <Application>Microsoft Macintosh PowerPoint</Application>
  <PresentationFormat>全屏显示(4:3)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Courier New</vt:lpstr>
      <vt:lpstr>Tahoma</vt:lpstr>
      <vt:lpstr>Wingdings</vt:lpstr>
      <vt:lpstr>Blends</vt:lpstr>
      <vt:lpstr>Metatheory of Subtyping</vt:lpstr>
      <vt:lpstr>Motivation</vt:lpstr>
      <vt:lpstr>Syntax-directed…</vt:lpstr>
      <vt:lpstr>Algorithmic Subtyping</vt:lpstr>
      <vt:lpstr>Algorithmic subtyping </vt:lpstr>
      <vt:lpstr>Algorithm</vt:lpstr>
      <vt:lpstr>Why we bother to have both?</vt:lpstr>
      <vt:lpstr>Algorithmic Typing</vt:lpstr>
      <vt:lpstr>Algorithmic Typing </vt:lpstr>
      <vt:lpstr>Properties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3056</cp:revision>
  <cp:lastPrinted>1601-01-01T00:00:00Z</cp:lastPrinted>
  <dcterms:created xsi:type="dcterms:W3CDTF">1601-01-01T00:00:00Z</dcterms:created>
  <dcterms:modified xsi:type="dcterms:W3CDTF">2022-04-24T12:29:29Z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