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0"/>
  </p:handoutMasterIdLst>
  <p:sldIdLst>
    <p:sldId id="256" r:id="rId2"/>
    <p:sldId id="367" r:id="rId3"/>
    <p:sldId id="412" r:id="rId4"/>
    <p:sldId id="378" r:id="rId5"/>
    <p:sldId id="413" r:id="rId6"/>
    <p:sldId id="414" r:id="rId7"/>
    <p:sldId id="415" r:id="rId8"/>
    <p:sldId id="372" r:id="rId9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Imperative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paradigms:</a:t>
            </a:r>
          </a:p>
          <a:p>
            <a:pPr lvl="1"/>
            <a:r>
              <a:rPr kumimoji="1" lang="en-US" altLang="zh-CN" dirty="0"/>
              <a:t>young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history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view</a:t>
            </a:r>
          </a:p>
          <a:p>
            <a:pPr lvl="1"/>
            <a:r>
              <a:rPr kumimoji="1" lang="en-US" altLang="zh-CN" dirty="0"/>
              <a:t>very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popular,</a:t>
            </a:r>
            <a:r>
              <a:rPr kumimoji="1" lang="zh-CN" altLang="en-US" dirty="0"/>
              <a:t> </a:t>
            </a:r>
            <a:r>
              <a:rPr kumimoji="1" lang="en-US" altLang="zh-CN" dirty="0"/>
              <a:t>due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industry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controversial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Object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lang="en-US" altLang="zh-CN" dirty="0"/>
              <a:t>say something to express one's disapproval of or disagreement with something.”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Simulate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we’ve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learned</a:t>
            </a:r>
          </a:p>
          <a:p>
            <a:pPr lvl="1"/>
            <a:r>
              <a:rPr kumimoji="1" lang="en-US" altLang="zh-CN" dirty="0"/>
              <a:t>especially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  <a:p>
            <a:r>
              <a:rPr kumimoji="1" lang="en-US" altLang="zh-CN" dirty="0"/>
              <a:t>Nearly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satisfying…:</a:t>
            </a:r>
          </a:p>
          <a:p>
            <a:pPr lvl="1"/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endParaRPr lang="en-US" altLang="zh-CN" dirty="0"/>
          </a:p>
          <a:p>
            <a:pPr lvl="1"/>
            <a:r>
              <a:rPr kumimoji="1" lang="en-US" altLang="zh-CN" dirty="0"/>
              <a:t>We’ll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future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125656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29000" y="2514600"/>
            <a:ext cx="4495800" cy="1462087"/>
          </a:xfrm>
        </p:spPr>
        <p:txBody>
          <a:bodyPr/>
          <a:lstStyle/>
          <a:p>
            <a:r>
              <a:rPr lang="en-US" altLang="zh-CN" dirty="0"/>
              <a:t>OOP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OOP?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  <a:p>
            <a:r>
              <a:rPr kumimoji="1" lang="en-US" altLang="zh-CN" dirty="0"/>
              <a:t>Encapsulations</a:t>
            </a:r>
          </a:p>
          <a:p>
            <a:r>
              <a:rPr kumimoji="1" lang="en-US" altLang="zh-CN" dirty="0"/>
              <a:t>Subtyping</a:t>
            </a:r>
          </a:p>
          <a:p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905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  <a:p>
            <a:r>
              <a:rPr kumimoji="1" lang="en-US" altLang="zh-CN" dirty="0"/>
              <a:t>Encapsulations</a:t>
            </a:r>
          </a:p>
          <a:p>
            <a:r>
              <a:rPr kumimoji="1" lang="en-US" altLang="zh-CN" dirty="0"/>
              <a:t>Subtyping</a:t>
            </a:r>
          </a:p>
          <a:p>
            <a:r>
              <a:rPr kumimoji="1" lang="en-US" altLang="zh-CN" dirty="0"/>
              <a:t>Inheritance</a:t>
            </a:r>
          </a:p>
          <a:p>
            <a:r>
              <a:rPr kumimoji="1" lang="en-US" altLang="zh-CN" dirty="0"/>
              <a:t>Open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recursion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7983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40B6A-6E75-1444-8401-F897E15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/>
              <a:t>???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70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objects</a:t>
            </a:r>
          </a:p>
          <a:p>
            <a:pPr lvl="1"/>
            <a:r>
              <a:rPr kumimoji="1" lang="en-US" altLang="zh-CN" dirty="0"/>
              <a:t>Simulate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OOP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features)</a:t>
            </a:r>
          </a:p>
          <a:p>
            <a:r>
              <a:rPr kumimoji="1" lang="en-US" altLang="zh-CN" dirty="0"/>
              <a:t>Mostly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satisfying</a:t>
            </a:r>
          </a:p>
          <a:p>
            <a:pPr lvl="1"/>
            <a:r>
              <a:rPr kumimoji="1" lang="en-US" altLang="zh-CN" dirty="0"/>
              <a:t>except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features</a:t>
            </a:r>
          </a:p>
          <a:p>
            <a:pPr lvl="1"/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discuss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direct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formalization</a:t>
            </a:r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3276</TotalTime>
  <Words>138</Words>
  <Application>Microsoft Macintosh PowerPoint</Application>
  <PresentationFormat>全屏显示(4:3)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Tahoma</vt:lpstr>
      <vt:lpstr>Wingdings</vt:lpstr>
      <vt:lpstr>Blends</vt:lpstr>
      <vt:lpstr>Imperative Objects</vt:lpstr>
      <vt:lpstr>OOP</vt:lpstr>
      <vt:lpstr>Motivation</vt:lpstr>
      <vt:lpstr>OOP</vt:lpstr>
      <vt:lpstr>OOP?</vt:lpstr>
      <vt:lpstr>Multiple representations</vt:lpstr>
      <vt:lpstr>Multiple representations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3121</cp:revision>
  <cp:lastPrinted>1601-01-01T00:00:00Z</cp:lastPrinted>
  <dcterms:created xsi:type="dcterms:W3CDTF">1601-01-01T00:00:00Z</dcterms:created>
  <dcterms:modified xsi:type="dcterms:W3CDTF">2022-04-24T13:42:39Z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