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>
  <p:sldMasterIdLst>
    <p:sldMasterId id="2147483649" r:id="rId1"/>
  </p:sldMasterIdLst>
  <p:notesMasterIdLst>
    <p:notesMasterId r:id="rId46"/>
  </p:notesMasterIdLst>
  <p:handoutMasterIdLst>
    <p:handoutMasterId r:id="rId47"/>
  </p:handoutMasterIdLst>
  <p:sldIdLst>
    <p:sldId id="256" r:id="rId2"/>
    <p:sldId id="522" r:id="rId3"/>
    <p:sldId id="572" r:id="rId4"/>
    <p:sldId id="573" r:id="rId5"/>
    <p:sldId id="574" r:id="rId6"/>
    <p:sldId id="575" r:id="rId7"/>
    <p:sldId id="613" r:id="rId8"/>
    <p:sldId id="612" r:id="rId9"/>
    <p:sldId id="614" r:id="rId10"/>
    <p:sldId id="576" r:id="rId11"/>
    <p:sldId id="615" r:id="rId12"/>
    <p:sldId id="618" r:id="rId13"/>
    <p:sldId id="642" r:id="rId14"/>
    <p:sldId id="619" r:id="rId15"/>
    <p:sldId id="643" r:id="rId16"/>
    <p:sldId id="616" r:id="rId17"/>
    <p:sldId id="577" r:id="rId18"/>
    <p:sldId id="620" r:id="rId19"/>
    <p:sldId id="621" r:id="rId20"/>
    <p:sldId id="622" r:id="rId21"/>
    <p:sldId id="623" r:id="rId22"/>
    <p:sldId id="624" r:id="rId23"/>
    <p:sldId id="625" r:id="rId24"/>
    <p:sldId id="626" r:id="rId25"/>
    <p:sldId id="627" r:id="rId26"/>
    <p:sldId id="628" r:id="rId27"/>
    <p:sldId id="629" r:id="rId28"/>
    <p:sldId id="630" r:id="rId29"/>
    <p:sldId id="631" r:id="rId30"/>
    <p:sldId id="644" r:id="rId31"/>
    <p:sldId id="645" r:id="rId32"/>
    <p:sldId id="646" r:id="rId33"/>
    <p:sldId id="647" r:id="rId34"/>
    <p:sldId id="648" r:id="rId35"/>
    <p:sldId id="649" r:id="rId36"/>
    <p:sldId id="632" r:id="rId37"/>
    <p:sldId id="650" r:id="rId38"/>
    <p:sldId id="651" r:id="rId39"/>
    <p:sldId id="652" r:id="rId40"/>
    <p:sldId id="653" r:id="rId41"/>
    <p:sldId id="654" r:id="rId42"/>
    <p:sldId id="655" r:id="rId43"/>
    <p:sldId id="658" r:id="rId44"/>
    <p:sldId id="641" r:id="rId45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42" autoAdjust="0"/>
    <p:restoredTop sz="94694"/>
  </p:normalViewPr>
  <p:slideViewPr>
    <p:cSldViewPr>
      <p:cViewPr varScale="1">
        <p:scale>
          <a:sx n="121" d="100"/>
          <a:sy n="121" d="100"/>
        </p:scale>
        <p:origin x="203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854" y="-96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FEF3B97D-4149-4D36-C162-7C57990942B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FDDAAC78-10E3-789E-4A43-8D181DF694C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82FF6093-0328-9BC1-E9F7-FBD38B8809AB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EF9ECEEB-A022-B68D-B738-C09A2723F333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anose="020B0604020202020204" pitchFamily="34" charset="0"/>
              </a:defRPr>
            </a:lvl1pPr>
          </a:lstStyle>
          <a:p>
            <a:fld id="{01D8CE42-5199-0746-B591-C7D679E05B4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F8D70849-E3CB-5372-98ED-C9A397498D4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D3265E8C-6519-F738-E9B8-CC43BB9E56D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2" name="Rectangle 4">
            <a:extLst>
              <a:ext uri="{FF2B5EF4-FFF2-40B4-BE49-F238E27FC236}">
                <a16:creationId xmlns:a16="http://schemas.microsoft.com/office/drawing/2014/main" id="{DECE24E8-7186-4944-4113-49294A6C56C9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3429" name="Rectangle 5">
            <a:extLst>
              <a:ext uri="{FF2B5EF4-FFF2-40B4-BE49-F238E27FC236}">
                <a16:creationId xmlns:a16="http://schemas.microsoft.com/office/drawing/2014/main" id="{75A9DF00-6AE7-7364-9BEC-DE6DA3F0EE3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3430" name="Rectangle 6">
            <a:extLst>
              <a:ext uri="{FF2B5EF4-FFF2-40B4-BE49-F238E27FC236}">
                <a16:creationId xmlns:a16="http://schemas.microsoft.com/office/drawing/2014/main" id="{DE2F7ADD-7C29-9FAC-B793-FFFE3641C76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431" name="Rectangle 7">
            <a:extLst>
              <a:ext uri="{FF2B5EF4-FFF2-40B4-BE49-F238E27FC236}">
                <a16:creationId xmlns:a16="http://schemas.microsoft.com/office/drawing/2014/main" id="{83D6F1F1-1ED8-1BA4-35E4-D6236F9E08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AF604D5A-C2B7-6B4E-BD58-5E7545822C8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D4645431-5379-A0BB-ACF1-BA14B0243EC0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" name="Group 3">
              <a:extLst>
                <a:ext uri="{FF2B5EF4-FFF2-40B4-BE49-F238E27FC236}">
                  <a16:creationId xmlns:a16="http://schemas.microsoft.com/office/drawing/2014/main" id="{1B85D7F7-B4FB-5722-DD34-091D7FD181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0" name="Rectangle 4">
                <a:extLst>
                  <a:ext uri="{FF2B5EF4-FFF2-40B4-BE49-F238E27FC236}">
                    <a16:creationId xmlns:a16="http://schemas.microsoft.com/office/drawing/2014/main" id="{6E65EF74-2394-FFB5-EC78-2DC5F16C8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" name="Rectangle 5">
                <a:extLst>
                  <a:ext uri="{FF2B5EF4-FFF2-40B4-BE49-F238E27FC236}">
                    <a16:creationId xmlns:a16="http://schemas.microsoft.com/office/drawing/2014/main" id="{BB9CF1C7-7BC0-A3B8-BC81-7BF37AFD7E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4" name="Group 6">
              <a:extLst>
                <a:ext uri="{FF2B5EF4-FFF2-40B4-BE49-F238E27FC236}">
                  <a16:creationId xmlns:a16="http://schemas.microsoft.com/office/drawing/2014/main" id="{1179E081-DF2E-08F2-D4A6-0060A3170B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B1CD208-5346-4CA3-FD69-2385276B4D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E4E5D8C-0A7A-0151-93DA-3EC8A60683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5" name="Rectangle 9">
              <a:extLst>
                <a:ext uri="{FF2B5EF4-FFF2-40B4-BE49-F238E27FC236}">
                  <a16:creationId xmlns:a16="http://schemas.microsoft.com/office/drawing/2014/main" id="{5E278D02-982E-AB36-A112-1A9831AE96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" name="Rectangle 10">
              <a:extLst>
                <a:ext uri="{FF2B5EF4-FFF2-40B4-BE49-F238E27FC236}">
                  <a16:creationId xmlns:a16="http://schemas.microsoft.com/office/drawing/2014/main" id="{8F1E491E-4923-D9A6-7DDC-1171734F1A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" name="Rectangle 11">
              <a:extLst>
                <a:ext uri="{FF2B5EF4-FFF2-40B4-BE49-F238E27FC236}">
                  <a16:creationId xmlns:a16="http://schemas.microsoft.com/office/drawing/2014/main" id="{93FC54CD-E73C-F537-C03A-DED9EB095A6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02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2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2" name="Rectangle 14">
            <a:extLst>
              <a:ext uri="{FF2B5EF4-FFF2-40B4-BE49-F238E27FC236}">
                <a16:creationId xmlns:a16="http://schemas.microsoft.com/office/drawing/2014/main" id="{DC3E18E3-E932-CEA0-5109-FA8EC423818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Rectangle 15">
            <a:extLst>
              <a:ext uri="{FF2B5EF4-FFF2-40B4-BE49-F238E27FC236}">
                <a16:creationId xmlns:a16="http://schemas.microsoft.com/office/drawing/2014/main" id="{FF951469-5E1A-48FC-7864-18440DA3DC6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" name="Rectangle 16">
            <a:extLst>
              <a:ext uri="{FF2B5EF4-FFF2-40B4-BE49-F238E27FC236}">
                <a16:creationId xmlns:a16="http://schemas.microsoft.com/office/drawing/2014/main" id="{1872DAA6-65AE-D023-9A96-655346B319E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9639A212-A5BE-3545-9E2A-5C668DA8052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82293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9F5F140A-5B9E-AAE8-2A3E-05AAF414482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CDF2D851-F7D9-3EBD-33B0-3EEFD41A645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A992908C-1860-D034-823F-81A8D30702E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0C32D8-FC31-0F4A-A106-4423E953CFC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6726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FAE99F5B-C717-32AD-7B0A-C880E5F0B3D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4A366FD0-82A7-37FF-7690-F733AD6EA20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BDB3D9C0-633D-21D8-E38D-F41D54A882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26BDB7-69B7-4F4F-BE14-3D0EE7A3752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49347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8BF2E3E7-AE59-F1EC-746C-9C4ADD524E2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DE205EC0-21C6-BD09-13A8-2E903CADA11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9C6F75AB-18F9-F665-66CA-8D683176443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1917CF-0D1A-F94B-A8DD-846F80FEF09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5926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94C38FBF-38CF-E1EB-2717-E81B77C4A7D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F47ED743-FD23-6E37-AA19-D7640485F28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1A2BE440-7580-372B-B4CE-26EA06E65C7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5A8646-9351-8245-856D-A840C3EFF07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6778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BFB26DDA-D73A-C3A6-8B36-76B1E64107C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3DC4F5D7-178D-A4B5-8F27-22116A92F4E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DFAF8685-8FF2-0E62-B98B-04BCD50DA43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E6519F-A6D9-084E-BDBE-5FDCC1F188C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0065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F5ADB018-8B56-46D9-58C6-D45D8076B46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F8C7FE79-184D-9B97-D139-BAD547B757A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03A6611B-1065-3E73-A2B3-564F6B223D3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EF3946-CA2B-6041-A8F5-481AEBEE2CF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3718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9A8A0692-0F4D-65F0-956E-2FBE18B4653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4AFBB3C4-4459-B57F-71A6-53FC4978AAA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1C5708D5-7E99-1DAA-9409-1E00F91A3C4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12A9CE-542E-3946-A06C-DE374F69F81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1297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94F15465-0232-985C-B159-929E79F7977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2BE1E80A-D9F0-0390-F032-F227B32BFE5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22FBFBD4-BB46-C6DE-08A1-8FF105F2A0E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26F150-C4AD-6043-B865-9560F2B05A2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3084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18B7C9F9-B4B0-B9B3-0221-0A6F5CC260D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A34E0DE2-7A65-3635-BA09-40AD43A14E3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52C2C509-885D-E7B6-EF51-A692D02EAE6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975F6B-DDF6-5F4F-AF66-12DA0460F91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568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9EF5D9EA-2C06-32AB-9947-FBE68F8E8D5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EB08EE85-D3BE-FFA2-D7DD-8C92FEFA6FB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36EFF69F-BE78-F0D8-C7D7-3D9F4394685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16AEA0-DF9B-8845-9E71-B0BE2B4A7C7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0399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B72BA0AA-626F-9204-5623-14D6A3E9966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AF26C662-77C9-1B25-9159-81F905B347F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D10476B8-0102-9F51-C1FD-A9B718B20D1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0C49FF-B8B1-844C-93BF-CE9B154741E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199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C3CE94F-544B-02B7-B9DD-6D09A112067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96AC4687-112A-4C46-6728-A50D53B0A40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159C7E2E-9284-9B37-F3ED-777E580922DB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91077381-A5DC-AE8D-769A-D0E0BB7BDBB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935326CB-E7F6-E443-7BC0-C48CF23B7AB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18442D54-98E6-2603-5B57-A2DB06EFC8CC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9224" name="Rectangle 8">
            <a:extLst>
              <a:ext uri="{FF2B5EF4-FFF2-40B4-BE49-F238E27FC236}">
                <a16:creationId xmlns:a16="http://schemas.microsoft.com/office/drawing/2014/main" id="{33914226-F140-A3A0-4E1E-47F02076ABCF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A5F3AD76-6DF5-4590-164C-E0C6E344AD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60BCA428-609D-1F17-77A6-57D3A4C365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227" name="Rectangle 11">
            <a:extLst>
              <a:ext uri="{FF2B5EF4-FFF2-40B4-BE49-F238E27FC236}">
                <a16:creationId xmlns:a16="http://schemas.microsoft.com/office/drawing/2014/main" id="{9BB52195-7537-0CAE-E866-DCF32786813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8" name="Rectangle 12">
            <a:extLst>
              <a:ext uri="{FF2B5EF4-FFF2-40B4-BE49-F238E27FC236}">
                <a16:creationId xmlns:a16="http://schemas.microsoft.com/office/drawing/2014/main" id="{0DB61EE9-2697-8B93-FD1B-FC6BE587C16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9" name="Rectangle 13">
            <a:extLst>
              <a:ext uri="{FF2B5EF4-FFF2-40B4-BE49-F238E27FC236}">
                <a16:creationId xmlns:a16="http://schemas.microsoft.com/office/drawing/2014/main" id="{32F7954C-1EC4-C610-98AE-77BDFD4E8FB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FFED294-DF03-D844-9D65-82A434D1BEB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0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0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0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0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0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27B5B1F7-0E0F-5ACD-6FAE-CD370F39BC9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SSA: Static Single-Assignment Form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70A98CBA-383B-DF00-3AC1-FA85A5EEE28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Wingdings" pitchFamily="2" charset="0"/>
              <a:buNone/>
            </a:pPr>
            <a:r>
              <a:rPr lang="en-US" altLang="zh-CN" sz="3600"/>
              <a:t>Compiler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800"/>
              <a:t>Baojian Hua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400"/>
              <a:t>bjhua@ustc.edu.cn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0FF04CB2-D288-1E07-8EF7-C4C45669D5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SSA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FF2EEBDB-484E-413E-90EA-05726F381B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SSA is an IR in which every variable is assigned at most once (in text)</a:t>
            </a:r>
          </a:p>
        </p:txBody>
      </p:sp>
      <p:sp>
        <p:nvSpPr>
          <p:cNvPr id="12292" name="Text Box 4">
            <a:extLst>
              <a:ext uri="{FF2B5EF4-FFF2-40B4-BE49-F238E27FC236}">
                <a16:creationId xmlns:a16="http://schemas.microsoft.com/office/drawing/2014/main" id="{A1124EFD-7188-6C7E-0F74-89D49BADA5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4343400"/>
            <a:ext cx="1219200" cy="863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x = 1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x = 2</a:t>
            </a:r>
          </a:p>
        </p:txBody>
      </p:sp>
      <p:sp>
        <p:nvSpPr>
          <p:cNvPr id="451589" name="AutoShape 5">
            <a:extLst>
              <a:ext uri="{FF2B5EF4-FFF2-40B4-BE49-F238E27FC236}">
                <a16:creationId xmlns:a16="http://schemas.microsoft.com/office/drawing/2014/main" id="{365A02D8-291B-8B1F-6139-B59936C58F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4267200"/>
            <a:ext cx="1219200" cy="1143000"/>
          </a:xfrm>
          <a:custGeom>
            <a:avLst/>
            <a:gdLst>
              <a:gd name="T0" fmla="*/ 609600 w 21600"/>
              <a:gd name="T1" fmla="*/ 0 h 21600"/>
              <a:gd name="T2" fmla="*/ 178534 w 21600"/>
              <a:gd name="T3" fmla="*/ 167375 h 21600"/>
              <a:gd name="T4" fmla="*/ 0 w 21600"/>
              <a:gd name="T5" fmla="*/ 571500 h 21600"/>
              <a:gd name="T6" fmla="*/ 178534 w 21600"/>
              <a:gd name="T7" fmla="*/ 975625 h 21600"/>
              <a:gd name="T8" fmla="*/ 609600 w 21600"/>
              <a:gd name="T9" fmla="*/ 1143000 h 21600"/>
              <a:gd name="T10" fmla="*/ 1040666 w 21600"/>
              <a:gd name="T11" fmla="*/ 975625 h 21600"/>
              <a:gd name="T12" fmla="*/ 1219200 w 21600"/>
              <a:gd name="T13" fmla="*/ 571500 h 21600"/>
              <a:gd name="T14" fmla="*/ 1040666 w 21600"/>
              <a:gd name="T15" fmla="*/ 167375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1590" name="Text Box 6">
            <a:extLst>
              <a:ext uri="{FF2B5EF4-FFF2-40B4-BE49-F238E27FC236}">
                <a16:creationId xmlns:a16="http://schemas.microsoft.com/office/drawing/2014/main" id="{8E2D8CC3-B5C2-7032-A237-F11E91C1A2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4343400"/>
            <a:ext cx="1219200" cy="406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x = 1</a:t>
            </a:r>
          </a:p>
        </p:txBody>
      </p:sp>
      <p:sp>
        <p:nvSpPr>
          <p:cNvPr id="451591" name="Text Box 7">
            <a:extLst>
              <a:ext uri="{FF2B5EF4-FFF2-40B4-BE49-F238E27FC236}">
                <a16:creationId xmlns:a16="http://schemas.microsoft.com/office/drawing/2014/main" id="{ACA6A6A5-48AA-6AF4-13B4-E7480F4B5E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4318000"/>
            <a:ext cx="1219200" cy="406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x = 2</a:t>
            </a:r>
          </a:p>
        </p:txBody>
      </p:sp>
      <p:sp>
        <p:nvSpPr>
          <p:cNvPr id="451592" name="Text Box 8">
            <a:extLst>
              <a:ext uri="{FF2B5EF4-FFF2-40B4-BE49-F238E27FC236}">
                <a16:creationId xmlns:a16="http://schemas.microsoft.com/office/drawing/2014/main" id="{7F110920-2895-FA3A-646C-9FB560B735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5638800"/>
            <a:ext cx="1219200" cy="406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y = x</a:t>
            </a:r>
          </a:p>
        </p:txBody>
      </p:sp>
      <p:cxnSp>
        <p:nvCxnSpPr>
          <p:cNvPr id="451593" name="AutoShape 9">
            <a:extLst>
              <a:ext uri="{FF2B5EF4-FFF2-40B4-BE49-F238E27FC236}">
                <a16:creationId xmlns:a16="http://schemas.microsoft.com/office/drawing/2014/main" id="{407EB259-6ECC-06D1-E2AF-59A73D82B5FB}"/>
              </a:ext>
            </a:extLst>
          </p:cNvPr>
          <p:cNvCxnSpPr>
            <a:cxnSpLocks noChangeShapeType="1"/>
            <a:stCxn id="451590" idx="2"/>
            <a:endCxn id="451592" idx="0"/>
          </p:cNvCxnSpPr>
          <p:nvPr/>
        </p:nvCxnSpPr>
        <p:spPr bwMode="auto">
          <a:xfrm rot="16200000" flipH="1">
            <a:off x="5461000" y="4622800"/>
            <a:ext cx="889000" cy="11430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1594" name="AutoShape 10">
            <a:extLst>
              <a:ext uri="{FF2B5EF4-FFF2-40B4-BE49-F238E27FC236}">
                <a16:creationId xmlns:a16="http://schemas.microsoft.com/office/drawing/2014/main" id="{CFC5C1BC-30E0-ACD0-AB48-A8270199B1AD}"/>
              </a:ext>
            </a:extLst>
          </p:cNvPr>
          <p:cNvCxnSpPr>
            <a:cxnSpLocks noChangeShapeType="1"/>
            <a:stCxn id="451591" idx="2"/>
            <a:endCxn id="451592" idx="0"/>
          </p:cNvCxnSpPr>
          <p:nvPr/>
        </p:nvCxnSpPr>
        <p:spPr bwMode="auto">
          <a:xfrm rot="5400000">
            <a:off x="6591300" y="4610100"/>
            <a:ext cx="914400" cy="11430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1595" name="AutoShape 11">
            <a:extLst>
              <a:ext uri="{FF2B5EF4-FFF2-40B4-BE49-F238E27FC236}">
                <a16:creationId xmlns:a16="http://schemas.microsoft.com/office/drawing/2014/main" id="{7C11613D-5D36-FB69-14E5-2C5098845E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3962400"/>
            <a:ext cx="2209800" cy="2133600"/>
          </a:xfrm>
          <a:custGeom>
            <a:avLst/>
            <a:gdLst>
              <a:gd name="T0" fmla="*/ 1104900 w 21600"/>
              <a:gd name="T1" fmla="*/ 0 h 21600"/>
              <a:gd name="T2" fmla="*/ 323592 w 21600"/>
              <a:gd name="T3" fmla="*/ 312434 h 21600"/>
              <a:gd name="T4" fmla="*/ 0 w 21600"/>
              <a:gd name="T5" fmla="*/ 1066800 h 21600"/>
              <a:gd name="T6" fmla="*/ 323592 w 21600"/>
              <a:gd name="T7" fmla="*/ 1821166 h 21600"/>
              <a:gd name="T8" fmla="*/ 1104900 w 21600"/>
              <a:gd name="T9" fmla="*/ 2133600 h 21600"/>
              <a:gd name="T10" fmla="*/ 1886208 w 21600"/>
              <a:gd name="T11" fmla="*/ 1821166 h 21600"/>
              <a:gd name="T12" fmla="*/ 2209800 w 21600"/>
              <a:gd name="T13" fmla="*/ 1066800 h 21600"/>
              <a:gd name="T14" fmla="*/ 1886208 w 21600"/>
              <a:gd name="T15" fmla="*/ 312434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1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51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51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51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51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51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51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1590" grpId="0" animBg="1"/>
      <p:bldP spid="451591" grpId="0" animBg="1"/>
      <p:bldP spid="45159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D2D61657-BF38-834D-5BF6-2522C18AB9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Advantages of SSA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52550B45-8A0F-3B56-4986-80BDAA5820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/>
              <a:t>Make DU and UD chains explicit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each definition knows its use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each use knows its </a:t>
            </a:r>
            <a:r>
              <a:rPr lang="en-US" altLang="zh-CN">
                <a:solidFill>
                  <a:schemeClr val="folHlink"/>
                </a:solidFill>
              </a:rPr>
              <a:t>unique</a:t>
            </a:r>
            <a:r>
              <a:rPr lang="en-US" altLang="zh-CN"/>
              <a:t> definition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/>
              <a:t>Make optimizations: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easier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faster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/>
              <a:t>For most optimizations, also reduce the time/space requirements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BAE28398-B6F0-9B1C-FB32-CD09A662A9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Example: Constant propagation on SSA</a:t>
            </a:r>
          </a:p>
        </p:txBody>
      </p:sp>
      <p:sp>
        <p:nvSpPr>
          <p:cNvPr id="14339" name="Text Box 3">
            <a:extLst>
              <a:ext uri="{FF2B5EF4-FFF2-40B4-BE49-F238E27FC236}">
                <a16:creationId xmlns:a16="http://schemas.microsoft.com/office/drawing/2014/main" id="{54241B54-1FCD-9B3E-093D-61B497CBB1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4479925"/>
            <a:ext cx="1447800" cy="406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a = x</a:t>
            </a:r>
          </a:p>
        </p:txBody>
      </p:sp>
      <p:sp>
        <p:nvSpPr>
          <p:cNvPr id="14340" name="Text Box 4">
            <a:extLst>
              <a:ext uri="{FF2B5EF4-FFF2-40B4-BE49-F238E27FC236}">
                <a16:creationId xmlns:a16="http://schemas.microsoft.com/office/drawing/2014/main" id="{FCC24786-6921-4B9A-AB30-A1B1356CD8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2346325"/>
            <a:ext cx="1447800" cy="406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x = 3</a:t>
            </a:r>
          </a:p>
        </p:txBody>
      </p:sp>
      <p:sp>
        <p:nvSpPr>
          <p:cNvPr id="14341" name="Text Box 5">
            <a:extLst>
              <a:ext uri="{FF2B5EF4-FFF2-40B4-BE49-F238E27FC236}">
                <a16:creationId xmlns:a16="http://schemas.microsoft.com/office/drawing/2014/main" id="{C877494D-9D89-3954-E170-E116495656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2574925"/>
            <a:ext cx="1447800" cy="406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…</a:t>
            </a:r>
          </a:p>
        </p:txBody>
      </p:sp>
      <p:sp>
        <p:nvSpPr>
          <p:cNvPr id="14342" name="Text Box 6">
            <a:extLst>
              <a:ext uri="{FF2B5EF4-FFF2-40B4-BE49-F238E27FC236}">
                <a16:creationId xmlns:a16="http://schemas.microsoft.com/office/drawing/2014/main" id="{2CBEB9C1-20A1-A94B-7A94-EE1838421F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3565525"/>
            <a:ext cx="1447800" cy="406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…</a:t>
            </a:r>
          </a:p>
        </p:txBody>
      </p:sp>
      <p:cxnSp>
        <p:nvCxnSpPr>
          <p:cNvPr id="14343" name="AutoShape 7">
            <a:extLst>
              <a:ext uri="{FF2B5EF4-FFF2-40B4-BE49-F238E27FC236}">
                <a16:creationId xmlns:a16="http://schemas.microsoft.com/office/drawing/2014/main" id="{A78F77AF-C8B6-FC3B-ED36-F41D9578358F}"/>
              </a:ext>
            </a:extLst>
          </p:cNvPr>
          <p:cNvCxnSpPr>
            <a:cxnSpLocks noChangeShapeType="1"/>
            <a:stCxn id="14340" idx="2"/>
            <a:endCxn id="14339" idx="0"/>
          </p:cNvCxnSpPr>
          <p:nvPr/>
        </p:nvCxnSpPr>
        <p:spPr bwMode="auto">
          <a:xfrm rot="16200000" flipH="1">
            <a:off x="2946400" y="3349625"/>
            <a:ext cx="1727200" cy="5334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4" name="AutoShape 8">
            <a:extLst>
              <a:ext uri="{FF2B5EF4-FFF2-40B4-BE49-F238E27FC236}">
                <a16:creationId xmlns:a16="http://schemas.microsoft.com/office/drawing/2014/main" id="{0722E45A-C822-EB02-2314-BDEDA9E03101}"/>
              </a:ext>
            </a:extLst>
          </p:cNvPr>
          <p:cNvCxnSpPr>
            <a:cxnSpLocks noChangeShapeType="1"/>
            <a:stCxn id="14341" idx="2"/>
            <a:endCxn id="14339" idx="0"/>
          </p:cNvCxnSpPr>
          <p:nvPr/>
        </p:nvCxnSpPr>
        <p:spPr bwMode="auto">
          <a:xfrm rot="5400000">
            <a:off x="4279900" y="2778125"/>
            <a:ext cx="1498600" cy="19050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5" name="AutoShape 9">
            <a:extLst>
              <a:ext uri="{FF2B5EF4-FFF2-40B4-BE49-F238E27FC236}">
                <a16:creationId xmlns:a16="http://schemas.microsoft.com/office/drawing/2014/main" id="{D1AE0674-7B2E-943F-24CD-B37FBEC1F30C}"/>
              </a:ext>
            </a:extLst>
          </p:cNvPr>
          <p:cNvCxnSpPr>
            <a:cxnSpLocks noChangeShapeType="1"/>
            <a:stCxn id="14342" idx="2"/>
            <a:endCxn id="14339" idx="0"/>
          </p:cNvCxnSpPr>
          <p:nvPr/>
        </p:nvCxnSpPr>
        <p:spPr bwMode="auto">
          <a:xfrm rot="5400000">
            <a:off x="5499100" y="2549525"/>
            <a:ext cx="508000" cy="33528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8698" name="Text Box 10">
            <a:extLst>
              <a:ext uri="{FF2B5EF4-FFF2-40B4-BE49-F238E27FC236}">
                <a16:creationId xmlns:a16="http://schemas.microsoft.com/office/drawing/2014/main" id="{0EE29839-E1AF-D242-FC53-B884C52483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5013325"/>
            <a:ext cx="2971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Can we replace this </a:t>
            </a:r>
            <a:r>
              <a:rPr lang="en-US" altLang="zh-CN" sz="2000">
                <a:latin typeface="Arial" panose="020B0604020202020204" pitchFamily="34" charset="0"/>
              </a:rPr>
              <a:t>“</a:t>
            </a:r>
            <a:r>
              <a:rPr lang="en-US" altLang="zh-CN" sz="2000"/>
              <a:t>x</a:t>
            </a:r>
            <a:r>
              <a:rPr lang="en-US" altLang="zh-CN" sz="2000">
                <a:latin typeface="Arial" panose="020B0604020202020204" pitchFamily="34" charset="0"/>
              </a:rPr>
              <a:t>”</a:t>
            </a:r>
            <a:r>
              <a:rPr lang="en-US" altLang="zh-CN" sz="2000"/>
              <a:t> with constant </a:t>
            </a:r>
            <a:r>
              <a:rPr lang="en-US" altLang="zh-CN" sz="2000">
                <a:latin typeface="Arial" panose="020B0604020202020204" pitchFamily="34" charset="0"/>
              </a:rPr>
              <a:t>“</a:t>
            </a:r>
            <a:r>
              <a:rPr lang="en-US" altLang="zh-CN" sz="2000"/>
              <a:t>3</a:t>
            </a:r>
            <a:r>
              <a:rPr lang="en-US" altLang="zh-CN" sz="2000">
                <a:latin typeface="Arial" panose="020B0604020202020204" pitchFamily="34" charset="0"/>
              </a:rPr>
              <a:t>”</a:t>
            </a:r>
            <a:r>
              <a:rPr lang="en-US" altLang="zh-CN" sz="2000"/>
              <a:t>?</a:t>
            </a:r>
          </a:p>
        </p:txBody>
      </p:sp>
      <p:sp>
        <p:nvSpPr>
          <p:cNvPr id="498699" name="Line 11">
            <a:extLst>
              <a:ext uri="{FF2B5EF4-FFF2-40B4-BE49-F238E27FC236}">
                <a16:creationId xmlns:a16="http://schemas.microsoft.com/office/drawing/2014/main" id="{EC7B7906-FE6D-7E54-F32A-380940196A9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267200" y="4784725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8700" name="Text Box 12">
            <a:extLst>
              <a:ext uri="{FF2B5EF4-FFF2-40B4-BE49-F238E27FC236}">
                <a16:creationId xmlns:a16="http://schemas.microsoft.com/office/drawing/2014/main" id="{F5FCC0FD-2853-C56B-BB1A-8F6EED7EE0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413125"/>
            <a:ext cx="29718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Each variable has just one definition, so we need not do reaching definition analysis.</a:t>
            </a:r>
          </a:p>
        </p:txBody>
      </p:sp>
      <p:sp>
        <p:nvSpPr>
          <p:cNvPr id="498701" name="Line 13">
            <a:extLst>
              <a:ext uri="{FF2B5EF4-FFF2-40B4-BE49-F238E27FC236}">
                <a16:creationId xmlns:a16="http://schemas.microsoft.com/office/drawing/2014/main" id="{E6334557-E441-42CB-1A89-FF751D6D863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57400" y="2803525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8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98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98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98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8698" grpId="0"/>
      <p:bldP spid="49870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795C2251-0F43-9719-3140-AF5CB49F8D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Example: Copy propagation on SSA</a:t>
            </a:r>
          </a:p>
        </p:txBody>
      </p:sp>
      <p:sp>
        <p:nvSpPr>
          <p:cNvPr id="15363" name="Text Box 3">
            <a:extLst>
              <a:ext uri="{FF2B5EF4-FFF2-40B4-BE49-F238E27FC236}">
                <a16:creationId xmlns:a16="http://schemas.microsoft.com/office/drawing/2014/main" id="{C3FE1C23-1896-7C8B-5777-3D181ABDB7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4479925"/>
            <a:ext cx="1447800" cy="406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a = x</a:t>
            </a:r>
          </a:p>
        </p:txBody>
      </p:sp>
      <p:sp>
        <p:nvSpPr>
          <p:cNvPr id="15364" name="Text Box 4">
            <a:extLst>
              <a:ext uri="{FF2B5EF4-FFF2-40B4-BE49-F238E27FC236}">
                <a16:creationId xmlns:a16="http://schemas.microsoft.com/office/drawing/2014/main" id="{6A1D6CC9-843B-73DD-EA2D-F3B7538276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2346325"/>
            <a:ext cx="1447800" cy="406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x = y</a:t>
            </a:r>
          </a:p>
        </p:txBody>
      </p:sp>
      <p:sp>
        <p:nvSpPr>
          <p:cNvPr id="15365" name="Text Box 5">
            <a:extLst>
              <a:ext uri="{FF2B5EF4-FFF2-40B4-BE49-F238E27FC236}">
                <a16:creationId xmlns:a16="http://schemas.microsoft.com/office/drawing/2014/main" id="{639A92BD-6F24-4B78-BA7D-2EAA647ACF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2574925"/>
            <a:ext cx="1447800" cy="406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…</a:t>
            </a:r>
          </a:p>
        </p:txBody>
      </p:sp>
      <p:sp>
        <p:nvSpPr>
          <p:cNvPr id="15366" name="Text Box 6">
            <a:extLst>
              <a:ext uri="{FF2B5EF4-FFF2-40B4-BE49-F238E27FC236}">
                <a16:creationId xmlns:a16="http://schemas.microsoft.com/office/drawing/2014/main" id="{72AA57EF-D906-DD36-9F26-19118BD746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3565525"/>
            <a:ext cx="1447800" cy="406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…</a:t>
            </a:r>
          </a:p>
        </p:txBody>
      </p:sp>
      <p:cxnSp>
        <p:nvCxnSpPr>
          <p:cNvPr id="15367" name="AutoShape 7">
            <a:extLst>
              <a:ext uri="{FF2B5EF4-FFF2-40B4-BE49-F238E27FC236}">
                <a16:creationId xmlns:a16="http://schemas.microsoft.com/office/drawing/2014/main" id="{662A2574-3C2A-B025-377A-DB79E875D3D6}"/>
              </a:ext>
            </a:extLst>
          </p:cNvPr>
          <p:cNvCxnSpPr>
            <a:cxnSpLocks noChangeShapeType="1"/>
            <a:stCxn id="15364" idx="2"/>
            <a:endCxn id="15363" idx="0"/>
          </p:cNvCxnSpPr>
          <p:nvPr/>
        </p:nvCxnSpPr>
        <p:spPr bwMode="auto">
          <a:xfrm rot="16200000" flipH="1">
            <a:off x="2946400" y="3349625"/>
            <a:ext cx="1727200" cy="5334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68" name="AutoShape 8">
            <a:extLst>
              <a:ext uri="{FF2B5EF4-FFF2-40B4-BE49-F238E27FC236}">
                <a16:creationId xmlns:a16="http://schemas.microsoft.com/office/drawing/2014/main" id="{8BF57F80-6869-26D5-25D2-694FD61FD2BB}"/>
              </a:ext>
            </a:extLst>
          </p:cNvPr>
          <p:cNvCxnSpPr>
            <a:cxnSpLocks noChangeShapeType="1"/>
            <a:stCxn id="15365" idx="2"/>
            <a:endCxn id="15363" idx="0"/>
          </p:cNvCxnSpPr>
          <p:nvPr/>
        </p:nvCxnSpPr>
        <p:spPr bwMode="auto">
          <a:xfrm rot="5400000">
            <a:off x="4279900" y="2778125"/>
            <a:ext cx="1498600" cy="19050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69" name="AutoShape 9">
            <a:extLst>
              <a:ext uri="{FF2B5EF4-FFF2-40B4-BE49-F238E27FC236}">
                <a16:creationId xmlns:a16="http://schemas.microsoft.com/office/drawing/2014/main" id="{2D092961-05C2-D0D8-5384-514DBB31BDDB}"/>
              </a:ext>
            </a:extLst>
          </p:cNvPr>
          <p:cNvCxnSpPr>
            <a:cxnSpLocks noChangeShapeType="1"/>
            <a:stCxn id="15366" idx="2"/>
            <a:endCxn id="15363" idx="0"/>
          </p:cNvCxnSpPr>
          <p:nvPr/>
        </p:nvCxnSpPr>
        <p:spPr bwMode="auto">
          <a:xfrm rot="5400000">
            <a:off x="5499100" y="2549525"/>
            <a:ext cx="508000" cy="33528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5322" name="Text Box 10">
            <a:extLst>
              <a:ext uri="{FF2B5EF4-FFF2-40B4-BE49-F238E27FC236}">
                <a16:creationId xmlns:a16="http://schemas.microsoft.com/office/drawing/2014/main" id="{1690E520-7604-B09A-32B1-65250A94A0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5013325"/>
            <a:ext cx="2971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Can we replace this </a:t>
            </a:r>
            <a:r>
              <a:rPr lang="en-US" altLang="zh-CN" sz="2000">
                <a:latin typeface="Arial" panose="020B0604020202020204" pitchFamily="34" charset="0"/>
              </a:rPr>
              <a:t>“</a:t>
            </a:r>
            <a:r>
              <a:rPr lang="en-US" altLang="zh-CN" sz="2000"/>
              <a:t>x</a:t>
            </a:r>
            <a:r>
              <a:rPr lang="en-US" altLang="zh-CN" sz="2000">
                <a:latin typeface="Arial" panose="020B0604020202020204" pitchFamily="34" charset="0"/>
              </a:rPr>
              <a:t>”</a:t>
            </a:r>
            <a:r>
              <a:rPr lang="en-US" altLang="zh-CN" sz="2000"/>
              <a:t> with the variable </a:t>
            </a:r>
            <a:r>
              <a:rPr lang="en-US" altLang="zh-CN" sz="2000">
                <a:latin typeface="Arial" panose="020B0604020202020204" pitchFamily="34" charset="0"/>
              </a:rPr>
              <a:t>“</a:t>
            </a:r>
            <a:r>
              <a:rPr lang="en-US" altLang="zh-CN" sz="2000"/>
              <a:t>y</a:t>
            </a:r>
            <a:r>
              <a:rPr lang="en-US" altLang="zh-CN" sz="2000">
                <a:latin typeface="Arial" panose="020B0604020202020204" pitchFamily="34" charset="0"/>
              </a:rPr>
              <a:t>”</a:t>
            </a:r>
            <a:r>
              <a:rPr lang="en-US" altLang="zh-CN" sz="2000"/>
              <a:t>?</a:t>
            </a:r>
          </a:p>
        </p:txBody>
      </p:sp>
      <p:sp>
        <p:nvSpPr>
          <p:cNvPr id="525323" name="Line 11">
            <a:extLst>
              <a:ext uri="{FF2B5EF4-FFF2-40B4-BE49-F238E27FC236}">
                <a16:creationId xmlns:a16="http://schemas.microsoft.com/office/drawing/2014/main" id="{D542597C-4A71-ED6D-C81F-D00EFE5548A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267200" y="4784725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5324" name="Text Box 12">
            <a:extLst>
              <a:ext uri="{FF2B5EF4-FFF2-40B4-BE49-F238E27FC236}">
                <a16:creationId xmlns:a16="http://schemas.microsoft.com/office/drawing/2014/main" id="{F92B0ACE-9359-7B46-2B92-BBF1D9D340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413125"/>
            <a:ext cx="29718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Each variable has just one definition, so we need not do reaching definition analysis.</a:t>
            </a:r>
          </a:p>
        </p:txBody>
      </p:sp>
      <p:sp>
        <p:nvSpPr>
          <p:cNvPr id="525325" name="Line 13">
            <a:extLst>
              <a:ext uri="{FF2B5EF4-FFF2-40B4-BE49-F238E27FC236}">
                <a16:creationId xmlns:a16="http://schemas.microsoft.com/office/drawing/2014/main" id="{C046A081-813B-B7BE-474D-88164536D9F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57400" y="2803525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5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25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25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25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5322" grpId="0"/>
      <p:bldP spid="52532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67226504-9507-9C75-22FC-D0D20462FD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Example: Dead code elimination (DCE) on SSA</a:t>
            </a:r>
          </a:p>
        </p:txBody>
      </p:sp>
      <p:sp>
        <p:nvSpPr>
          <p:cNvPr id="16387" name="Text Box 3">
            <a:extLst>
              <a:ext uri="{FF2B5EF4-FFF2-40B4-BE49-F238E27FC236}">
                <a16:creationId xmlns:a16="http://schemas.microsoft.com/office/drawing/2014/main" id="{A58867CF-260B-59F7-6B4F-E6536D71E4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4479925"/>
            <a:ext cx="1447800" cy="406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…</a:t>
            </a:r>
          </a:p>
        </p:txBody>
      </p:sp>
      <p:sp>
        <p:nvSpPr>
          <p:cNvPr id="16388" name="Text Box 4">
            <a:extLst>
              <a:ext uri="{FF2B5EF4-FFF2-40B4-BE49-F238E27FC236}">
                <a16:creationId xmlns:a16="http://schemas.microsoft.com/office/drawing/2014/main" id="{438B79AD-5250-976D-11E2-9FB637976E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2346325"/>
            <a:ext cx="1447800" cy="406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x = v</a:t>
            </a:r>
          </a:p>
        </p:txBody>
      </p:sp>
      <p:sp>
        <p:nvSpPr>
          <p:cNvPr id="16389" name="Text Box 5">
            <a:extLst>
              <a:ext uri="{FF2B5EF4-FFF2-40B4-BE49-F238E27FC236}">
                <a16:creationId xmlns:a16="http://schemas.microsoft.com/office/drawing/2014/main" id="{AACE8455-D7D2-7DD5-F5F2-29DA05FADB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2574925"/>
            <a:ext cx="1447800" cy="406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…</a:t>
            </a:r>
          </a:p>
        </p:txBody>
      </p:sp>
      <p:sp>
        <p:nvSpPr>
          <p:cNvPr id="16390" name="Text Box 6">
            <a:extLst>
              <a:ext uri="{FF2B5EF4-FFF2-40B4-BE49-F238E27FC236}">
                <a16:creationId xmlns:a16="http://schemas.microsoft.com/office/drawing/2014/main" id="{8FEC1B9F-9AE1-49E9-01C5-EDA4524F01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3565525"/>
            <a:ext cx="1447800" cy="406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…</a:t>
            </a:r>
          </a:p>
        </p:txBody>
      </p:sp>
      <p:cxnSp>
        <p:nvCxnSpPr>
          <p:cNvPr id="16391" name="AutoShape 7">
            <a:extLst>
              <a:ext uri="{FF2B5EF4-FFF2-40B4-BE49-F238E27FC236}">
                <a16:creationId xmlns:a16="http://schemas.microsoft.com/office/drawing/2014/main" id="{F252988E-9A56-E1DF-E142-5E9F0CF42706}"/>
              </a:ext>
            </a:extLst>
          </p:cNvPr>
          <p:cNvCxnSpPr>
            <a:cxnSpLocks noChangeShapeType="1"/>
            <a:stCxn id="16388" idx="2"/>
            <a:endCxn id="16387" idx="0"/>
          </p:cNvCxnSpPr>
          <p:nvPr/>
        </p:nvCxnSpPr>
        <p:spPr bwMode="auto">
          <a:xfrm rot="16200000" flipH="1">
            <a:off x="2946400" y="3349625"/>
            <a:ext cx="1727200" cy="5334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2" name="AutoShape 8">
            <a:extLst>
              <a:ext uri="{FF2B5EF4-FFF2-40B4-BE49-F238E27FC236}">
                <a16:creationId xmlns:a16="http://schemas.microsoft.com/office/drawing/2014/main" id="{9790ADBE-0530-650A-FF89-1C12DFCE2320}"/>
              </a:ext>
            </a:extLst>
          </p:cNvPr>
          <p:cNvCxnSpPr>
            <a:cxnSpLocks noChangeShapeType="1"/>
            <a:stCxn id="16389" idx="2"/>
            <a:endCxn id="16387" idx="0"/>
          </p:cNvCxnSpPr>
          <p:nvPr/>
        </p:nvCxnSpPr>
        <p:spPr bwMode="auto">
          <a:xfrm rot="5400000">
            <a:off x="4279900" y="2778125"/>
            <a:ext cx="1498600" cy="19050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3" name="AutoShape 9">
            <a:extLst>
              <a:ext uri="{FF2B5EF4-FFF2-40B4-BE49-F238E27FC236}">
                <a16:creationId xmlns:a16="http://schemas.microsoft.com/office/drawing/2014/main" id="{EE26294D-66C6-8D6A-3E30-6BC56004C923}"/>
              </a:ext>
            </a:extLst>
          </p:cNvPr>
          <p:cNvCxnSpPr>
            <a:cxnSpLocks noChangeShapeType="1"/>
            <a:stCxn id="16390" idx="2"/>
            <a:endCxn id="16387" idx="0"/>
          </p:cNvCxnSpPr>
          <p:nvPr/>
        </p:nvCxnSpPr>
        <p:spPr bwMode="auto">
          <a:xfrm rot="5400000">
            <a:off x="5499100" y="2549525"/>
            <a:ext cx="508000" cy="33528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99722" name="Text Box 10">
            <a:extLst>
              <a:ext uri="{FF2B5EF4-FFF2-40B4-BE49-F238E27FC236}">
                <a16:creationId xmlns:a16="http://schemas.microsoft.com/office/drawing/2014/main" id="{C379C638-B563-5E03-28B9-B412FF7580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413125"/>
            <a:ext cx="2971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Can we eliminate this assignment? </a:t>
            </a:r>
          </a:p>
        </p:txBody>
      </p:sp>
      <p:sp>
        <p:nvSpPr>
          <p:cNvPr id="499723" name="Line 11">
            <a:extLst>
              <a:ext uri="{FF2B5EF4-FFF2-40B4-BE49-F238E27FC236}">
                <a16:creationId xmlns:a16="http://schemas.microsoft.com/office/drawing/2014/main" id="{8C049934-3784-35AA-B9C9-CF8E37D9F51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57400" y="2667000"/>
            <a:ext cx="838200" cy="822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9724" name="Text Box 12">
            <a:extLst>
              <a:ext uri="{FF2B5EF4-FFF2-40B4-BE49-F238E27FC236}">
                <a16:creationId xmlns:a16="http://schemas.microsoft.com/office/drawing/2014/main" id="{AEE619D1-6C5E-6417-A6AD-E6086AD74A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251325"/>
            <a:ext cx="29718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If </a:t>
            </a:r>
            <a:r>
              <a:rPr lang="en-US" altLang="zh-CN" sz="2000">
                <a:latin typeface="Arial" panose="020B0604020202020204" pitchFamily="34" charset="0"/>
              </a:rPr>
              <a:t>“</a:t>
            </a:r>
            <a:r>
              <a:rPr lang="en-US" altLang="zh-CN" sz="2000"/>
              <a:t>x</a:t>
            </a:r>
            <a:r>
              <a:rPr lang="en-US" altLang="zh-CN" sz="2000">
                <a:latin typeface="Arial" panose="020B0604020202020204" pitchFamily="34" charset="0"/>
              </a:rPr>
              <a:t>”</a:t>
            </a:r>
            <a:r>
              <a:rPr lang="en-US" altLang="zh-CN" sz="2000"/>
              <a:t> is not used anywhere, then one can eliminate this. (No liveness analysis!)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9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99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99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9722" grpId="0"/>
      <p:bldP spid="49972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86EE1CF8-9F14-6573-E921-3E82BB61E9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Example: Common Sub-expression Elimination (CSE) on SSA</a:t>
            </a:r>
          </a:p>
        </p:txBody>
      </p:sp>
      <p:sp>
        <p:nvSpPr>
          <p:cNvPr id="17411" name="Text Box 3">
            <a:extLst>
              <a:ext uri="{FF2B5EF4-FFF2-40B4-BE49-F238E27FC236}">
                <a16:creationId xmlns:a16="http://schemas.microsoft.com/office/drawing/2014/main" id="{703ECD9D-2FEB-998B-282C-7C7AA300AE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4479925"/>
            <a:ext cx="1447800" cy="406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y = a+b</a:t>
            </a:r>
          </a:p>
        </p:txBody>
      </p:sp>
      <p:sp>
        <p:nvSpPr>
          <p:cNvPr id="17412" name="Text Box 4">
            <a:extLst>
              <a:ext uri="{FF2B5EF4-FFF2-40B4-BE49-F238E27FC236}">
                <a16:creationId xmlns:a16="http://schemas.microsoft.com/office/drawing/2014/main" id="{D0CD56F7-BCB7-C0EA-3E73-04066D52CD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2346325"/>
            <a:ext cx="1447800" cy="406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x = a+b</a:t>
            </a:r>
          </a:p>
        </p:txBody>
      </p:sp>
      <p:sp>
        <p:nvSpPr>
          <p:cNvPr id="17413" name="Text Box 5">
            <a:extLst>
              <a:ext uri="{FF2B5EF4-FFF2-40B4-BE49-F238E27FC236}">
                <a16:creationId xmlns:a16="http://schemas.microsoft.com/office/drawing/2014/main" id="{CF08DD78-1C44-078F-A461-D021E5E33B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2574925"/>
            <a:ext cx="1447800" cy="406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…</a:t>
            </a:r>
          </a:p>
        </p:txBody>
      </p:sp>
      <p:sp>
        <p:nvSpPr>
          <p:cNvPr id="17414" name="Text Box 6">
            <a:extLst>
              <a:ext uri="{FF2B5EF4-FFF2-40B4-BE49-F238E27FC236}">
                <a16:creationId xmlns:a16="http://schemas.microsoft.com/office/drawing/2014/main" id="{E333BEE4-6F82-6F94-4600-7EEBDBAC72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3565525"/>
            <a:ext cx="1447800" cy="406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…</a:t>
            </a:r>
          </a:p>
        </p:txBody>
      </p:sp>
      <p:cxnSp>
        <p:nvCxnSpPr>
          <p:cNvPr id="17415" name="AutoShape 7">
            <a:extLst>
              <a:ext uri="{FF2B5EF4-FFF2-40B4-BE49-F238E27FC236}">
                <a16:creationId xmlns:a16="http://schemas.microsoft.com/office/drawing/2014/main" id="{A37DDCE9-FC41-BF4D-2549-97EAE17293D8}"/>
              </a:ext>
            </a:extLst>
          </p:cNvPr>
          <p:cNvCxnSpPr>
            <a:cxnSpLocks noChangeShapeType="1"/>
            <a:stCxn id="17412" idx="2"/>
            <a:endCxn id="17411" idx="0"/>
          </p:cNvCxnSpPr>
          <p:nvPr/>
        </p:nvCxnSpPr>
        <p:spPr bwMode="auto">
          <a:xfrm rot="16200000" flipH="1">
            <a:off x="2946400" y="3349625"/>
            <a:ext cx="1727200" cy="5334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16" name="AutoShape 8">
            <a:extLst>
              <a:ext uri="{FF2B5EF4-FFF2-40B4-BE49-F238E27FC236}">
                <a16:creationId xmlns:a16="http://schemas.microsoft.com/office/drawing/2014/main" id="{38C0FB0C-7EF1-1BF8-D2B5-D2D66E4477BD}"/>
              </a:ext>
            </a:extLst>
          </p:cNvPr>
          <p:cNvCxnSpPr>
            <a:cxnSpLocks noChangeShapeType="1"/>
            <a:stCxn id="17413" idx="2"/>
            <a:endCxn id="17411" idx="0"/>
          </p:cNvCxnSpPr>
          <p:nvPr/>
        </p:nvCxnSpPr>
        <p:spPr bwMode="auto">
          <a:xfrm rot="5400000">
            <a:off x="4279900" y="2778125"/>
            <a:ext cx="1498600" cy="19050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17" name="AutoShape 9">
            <a:extLst>
              <a:ext uri="{FF2B5EF4-FFF2-40B4-BE49-F238E27FC236}">
                <a16:creationId xmlns:a16="http://schemas.microsoft.com/office/drawing/2014/main" id="{C202B8A4-90E9-BE6D-D1A8-DD57C3327F7F}"/>
              </a:ext>
            </a:extLst>
          </p:cNvPr>
          <p:cNvCxnSpPr>
            <a:cxnSpLocks noChangeShapeType="1"/>
            <a:stCxn id="17414" idx="2"/>
            <a:endCxn id="17411" idx="0"/>
          </p:cNvCxnSpPr>
          <p:nvPr/>
        </p:nvCxnSpPr>
        <p:spPr bwMode="auto">
          <a:xfrm rot="5400000">
            <a:off x="5499100" y="2549525"/>
            <a:ext cx="508000" cy="33528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6348" name="Text Box 12">
            <a:extLst>
              <a:ext uri="{FF2B5EF4-FFF2-40B4-BE49-F238E27FC236}">
                <a16:creationId xmlns:a16="http://schemas.microsoft.com/office/drawing/2014/main" id="{825942AF-517C-50BD-5248-F817DEB5B4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895600"/>
            <a:ext cx="2971800" cy="283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Both a and b should have been assigned before this definition!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/>
              <a:t>SSA: each variable assigned at most once!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/>
              <a:t>If x dominates y, then one can do this substitution! (Why?)</a:t>
            </a:r>
          </a:p>
        </p:txBody>
      </p:sp>
      <p:sp>
        <p:nvSpPr>
          <p:cNvPr id="526349" name="Text Box 13">
            <a:extLst>
              <a:ext uri="{FF2B5EF4-FFF2-40B4-BE49-F238E27FC236}">
                <a16:creationId xmlns:a16="http://schemas.microsoft.com/office/drawing/2014/main" id="{16DF851F-5987-5B40-E82C-6B63F29274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5013325"/>
            <a:ext cx="29718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Can we replace this </a:t>
            </a:r>
            <a:r>
              <a:rPr lang="en-US" altLang="zh-CN" sz="2000">
                <a:latin typeface="Arial" panose="020B0604020202020204" pitchFamily="34" charset="0"/>
              </a:rPr>
              <a:t>“</a:t>
            </a:r>
            <a:r>
              <a:rPr lang="en-US" altLang="zh-CN" sz="2000"/>
              <a:t>a+b</a:t>
            </a:r>
            <a:r>
              <a:rPr lang="en-US" altLang="zh-CN" sz="2000">
                <a:latin typeface="Arial" panose="020B0604020202020204" pitchFamily="34" charset="0"/>
              </a:rPr>
              <a:t>”</a:t>
            </a:r>
            <a:r>
              <a:rPr lang="en-US" altLang="zh-CN" sz="2000"/>
              <a:t> with the variable </a:t>
            </a:r>
            <a:r>
              <a:rPr lang="en-US" altLang="zh-CN" sz="2000">
                <a:latin typeface="Arial" panose="020B0604020202020204" pitchFamily="34" charset="0"/>
              </a:rPr>
              <a:t>“</a:t>
            </a:r>
            <a:r>
              <a:rPr lang="en-US" altLang="zh-CN" sz="2000"/>
              <a:t>x</a:t>
            </a:r>
            <a:r>
              <a:rPr lang="en-US" altLang="zh-CN" sz="2000">
                <a:latin typeface="Arial" panose="020B0604020202020204" pitchFamily="34" charset="0"/>
              </a:rPr>
              <a:t>”</a:t>
            </a:r>
            <a:r>
              <a:rPr lang="en-US" altLang="zh-CN" sz="2000"/>
              <a:t>?</a:t>
            </a:r>
          </a:p>
        </p:txBody>
      </p:sp>
      <p:sp>
        <p:nvSpPr>
          <p:cNvPr id="526350" name="Line 14">
            <a:extLst>
              <a:ext uri="{FF2B5EF4-FFF2-40B4-BE49-F238E27FC236}">
                <a16:creationId xmlns:a16="http://schemas.microsoft.com/office/drawing/2014/main" id="{4D82FA42-6A60-B0AE-3CB9-FBCF541F398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267200" y="4784725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6351" name="Text Box 15">
            <a:extLst>
              <a:ext uri="{FF2B5EF4-FFF2-40B4-BE49-F238E27FC236}">
                <a16:creationId xmlns:a16="http://schemas.microsoft.com/office/drawing/2014/main" id="{F40F6C8D-D412-3785-E34D-AE5B2E4BA1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5775325"/>
            <a:ext cx="29718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No available expression analysis and reaching expression analysis!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6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26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26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26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6348" grpId="0"/>
      <p:bldP spid="526349" grpId="0"/>
      <p:bldP spid="52635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28E4697F-7879-B442-057F-56D04864E2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F57F0A58-5F3B-543D-5213-25C8EB87A2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0"/>
              <a:buNone/>
            </a:pPr>
            <a:endParaRPr lang="en-US" altLang="zh-CN"/>
          </a:p>
          <a:p>
            <a:pPr eaLnBrk="1" hangingPunct="1">
              <a:buFont typeface="Wingdings" pitchFamily="2" charset="0"/>
              <a:buNone/>
            </a:pPr>
            <a:endParaRPr lang="en-US" altLang="zh-CN"/>
          </a:p>
          <a:p>
            <a:pPr algn="ctr" eaLnBrk="1" hangingPunct="1">
              <a:buFont typeface="Wingdings" pitchFamily="2" charset="0"/>
              <a:buNone/>
            </a:pPr>
            <a:r>
              <a:rPr lang="en-US" altLang="zh-CN" i="1"/>
              <a:t>Construction of SSA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A6844E2F-D84F-89CE-66A0-22612CC91D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Converting to SSA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C120A2A1-0F5D-6F65-A22D-BE564C176F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Easy for a basic block</a:t>
            </a:r>
            <a:endParaRPr lang="en-US" altLang="zh-CN">
              <a:solidFill>
                <a:schemeClr val="folHlink"/>
              </a:solidFill>
            </a:endParaRPr>
          </a:p>
          <a:p>
            <a:pPr lvl="1" eaLnBrk="1" hangingPunct="1"/>
            <a:r>
              <a:rPr lang="en-US" altLang="zh-CN"/>
              <a:t>rename each definition</a:t>
            </a:r>
          </a:p>
          <a:p>
            <a:pPr lvl="1" eaLnBrk="1" hangingPunct="1"/>
            <a:r>
              <a:rPr lang="en-US" altLang="zh-CN"/>
              <a:t>and rewrite each use to the recent def.</a:t>
            </a:r>
          </a:p>
        </p:txBody>
      </p:sp>
      <p:sp>
        <p:nvSpPr>
          <p:cNvPr id="452612" name="Text Box 4">
            <a:extLst>
              <a:ext uri="{FF2B5EF4-FFF2-40B4-BE49-F238E27FC236}">
                <a16:creationId xmlns:a16="http://schemas.microsoft.com/office/drawing/2014/main" id="{80A0E6FC-1036-957E-17F6-B4E1E02FA3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3810000"/>
            <a:ext cx="1447800" cy="2235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a = x+y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b = a+x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a = b+2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c = y+1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a = c+a</a:t>
            </a:r>
          </a:p>
        </p:txBody>
      </p:sp>
      <p:sp>
        <p:nvSpPr>
          <p:cNvPr id="452613" name="AutoShape 5">
            <a:extLst>
              <a:ext uri="{FF2B5EF4-FFF2-40B4-BE49-F238E27FC236}">
                <a16:creationId xmlns:a16="http://schemas.microsoft.com/office/drawing/2014/main" id="{F949A124-5020-9E50-6CEB-F81470FE19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4495800"/>
            <a:ext cx="990600" cy="533400"/>
          </a:xfrm>
          <a:prstGeom prst="rightArrow">
            <a:avLst>
              <a:gd name="adj1" fmla="val 50000"/>
              <a:gd name="adj2" fmla="val 4642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52614" name="Text Box 6">
            <a:extLst>
              <a:ext uri="{FF2B5EF4-FFF2-40B4-BE49-F238E27FC236}">
                <a16:creationId xmlns:a16="http://schemas.microsoft.com/office/drawing/2014/main" id="{0A981378-AC4B-3F49-C88A-4661C104CE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3810000"/>
            <a:ext cx="1905000" cy="2235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a</a:t>
            </a:r>
            <a:r>
              <a:rPr lang="en-US" altLang="zh-CN" sz="2000" b="1" baseline="-25000">
                <a:solidFill>
                  <a:schemeClr val="folHlink"/>
                </a:solidFill>
                <a:latin typeface="Courier New" panose="02070309020205020404" pitchFamily="49" charset="0"/>
              </a:rPr>
              <a:t>1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= x+y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b</a:t>
            </a:r>
            <a:r>
              <a:rPr lang="en-US" altLang="zh-CN" sz="2000" b="1" baseline="-25000">
                <a:solidFill>
                  <a:schemeClr val="folHlink"/>
                </a:solidFill>
                <a:latin typeface="Courier New" panose="02070309020205020404" pitchFamily="49" charset="0"/>
              </a:rPr>
              <a:t>1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= a</a:t>
            </a:r>
            <a:r>
              <a:rPr lang="en-US" altLang="zh-CN" sz="2000" b="1" baseline="-25000">
                <a:solidFill>
                  <a:schemeClr val="folHlink"/>
                </a:solidFill>
                <a:latin typeface="Courier New" panose="02070309020205020404" pitchFamily="49" charset="0"/>
              </a:rPr>
              <a:t>1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+x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a</a:t>
            </a:r>
            <a:r>
              <a:rPr lang="en-US" altLang="zh-CN" sz="2000" b="1" baseline="-25000">
                <a:solidFill>
                  <a:schemeClr val="folHlink"/>
                </a:solidFill>
                <a:latin typeface="Courier New" panose="02070309020205020404" pitchFamily="49" charset="0"/>
              </a:rPr>
              <a:t>2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= b</a:t>
            </a:r>
            <a:r>
              <a:rPr lang="en-US" altLang="zh-CN" sz="2000" b="1" baseline="-25000">
                <a:solidFill>
                  <a:schemeClr val="folHlink"/>
                </a:solidFill>
                <a:latin typeface="Courier New" panose="02070309020205020404" pitchFamily="49" charset="0"/>
              </a:rPr>
              <a:t>1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+2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c</a:t>
            </a:r>
            <a:r>
              <a:rPr lang="en-US" altLang="zh-CN" sz="2000" b="1" baseline="-25000">
                <a:solidFill>
                  <a:schemeClr val="folHlink"/>
                </a:solidFill>
                <a:latin typeface="Courier New" panose="02070309020205020404" pitchFamily="49" charset="0"/>
              </a:rPr>
              <a:t>1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= y+1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a</a:t>
            </a:r>
            <a:r>
              <a:rPr lang="en-US" altLang="zh-CN" sz="2000" b="1" baseline="-25000">
                <a:solidFill>
                  <a:schemeClr val="folHlink"/>
                </a:solidFill>
                <a:latin typeface="Courier New" panose="02070309020205020404" pitchFamily="49" charset="0"/>
              </a:rPr>
              <a:t>3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= c</a:t>
            </a:r>
            <a:r>
              <a:rPr lang="en-US" altLang="zh-CN" sz="2000" b="1" baseline="-25000">
                <a:solidFill>
                  <a:schemeClr val="folHlink"/>
                </a:solidFill>
                <a:latin typeface="Courier New" panose="02070309020205020404" pitchFamily="49" charset="0"/>
              </a:rPr>
              <a:t>1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+a</a:t>
            </a:r>
            <a:r>
              <a:rPr lang="en-US" altLang="zh-CN" sz="2000" b="1" baseline="-25000">
                <a:solidFill>
                  <a:schemeClr val="folHlink"/>
                </a:solidFill>
                <a:latin typeface="Courier New" panose="02070309020205020404" pitchFamily="49" charset="0"/>
              </a:rPr>
              <a:t>2</a:t>
            </a:r>
          </a:p>
        </p:txBody>
      </p:sp>
      <p:sp>
        <p:nvSpPr>
          <p:cNvPr id="452615" name="Line 7">
            <a:extLst>
              <a:ext uri="{FF2B5EF4-FFF2-40B4-BE49-F238E27FC236}">
                <a16:creationId xmlns:a16="http://schemas.microsoft.com/office/drawing/2014/main" id="{1BC5A122-4DE3-F1E5-0D6F-FD33CE1CAE0C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4038600"/>
            <a:ext cx="0" cy="457200"/>
          </a:xfrm>
          <a:prstGeom prst="line">
            <a:avLst/>
          </a:prstGeom>
          <a:noFill/>
          <a:ln w="1016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2616" name="Line 8">
            <a:extLst>
              <a:ext uri="{FF2B5EF4-FFF2-40B4-BE49-F238E27FC236}">
                <a16:creationId xmlns:a16="http://schemas.microsoft.com/office/drawing/2014/main" id="{CCB0D2D6-8A0D-B4B2-09D4-ABB2D1F44A3A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5029200"/>
            <a:ext cx="0" cy="914400"/>
          </a:xfrm>
          <a:prstGeom prst="line">
            <a:avLst/>
          </a:prstGeom>
          <a:noFill/>
          <a:ln w="1016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2618" name="Line 10">
            <a:extLst>
              <a:ext uri="{FF2B5EF4-FFF2-40B4-BE49-F238E27FC236}">
                <a16:creationId xmlns:a16="http://schemas.microsoft.com/office/drawing/2014/main" id="{59075AFC-02D2-297B-6841-F2B2E3C4EEAA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4038600"/>
            <a:ext cx="0" cy="457200"/>
          </a:xfrm>
          <a:prstGeom prst="line">
            <a:avLst/>
          </a:prstGeom>
          <a:noFill/>
          <a:ln w="1016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2619" name="Line 11">
            <a:extLst>
              <a:ext uri="{FF2B5EF4-FFF2-40B4-BE49-F238E27FC236}">
                <a16:creationId xmlns:a16="http://schemas.microsoft.com/office/drawing/2014/main" id="{C568807F-52C6-1B87-14CC-4901A23A0FED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5029200"/>
            <a:ext cx="0" cy="914400"/>
          </a:xfrm>
          <a:prstGeom prst="line">
            <a:avLst/>
          </a:prstGeom>
          <a:noFill/>
          <a:ln w="1016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2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52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52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52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52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52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52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2612" grpId="0" animBg="1"/>
      <p:bldP spid="452613" grpId="0" animBg="1"/>
      <p:bldP spid="4526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4BE22071-13AE-AFB3-057B-C8434782F8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CFG</a:t>
            </a:r>
          </a:p>
        </p:txBody>
      </p:sp>
      <p:sp>
        <p:nvSpPr>
          <p:cNvPr id="20483" name="Text Box 4">
            <a:extLst>
              <a:ext uri="{FF2B5EF4-FFF2-40B4-BE49-F238E27FC236}">
                <a16:creationId xmlns:a16="http://schemas.microsoft.com/office/drawing/2014/main" id="{1D64A833-BFF3-94CF-4082-02BB80AE4C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286000"/>
            <a:ext cx="1447800" cy="406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c = 1</a:t>
            </a:r>
          </a:p>
        </p:txBody>
      </p:sp>
      <p:sp>
        <p:nvSpPr>
          <p:cNvPr id="20484" name="Text Box 5">
            <a:extLst>
              <a:ext uri="{FF2B5EF4-FFF2-40B4-BE49-F238E27FC236}">
                <a16:creationId xmlns:a16="http://schemas.microsoft.com/office/drawing/2014/main" id="{E1B95DA3-9126-4B5D-C361-E88BC19B00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3403600"/>
            <a:ext cx="1676400" cy="863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a = x + y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b = a + x</a:t>
            </a:r>
          </a:p>
        </p:txBody>
      </p:sp>
      <p:sp>
        <p:nvSpPr>
          <p:cNvPr id="20485" name="Text Box 6">
            <a:extLst>
              <a:ext uri="{FF2B5EF4-FFF2-40B4-BE49-F238E27FC236}">
                <a16:creationId xmlns:a16="http://schemas.microsoft.com/office/drawing/2014/main" id="{7DD42D6E-4BB2-D889-184D-6356592AB3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3403600"/>
            <a:ext cx="1600200" cy="863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a = b + 2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c = y + 1</a:t>
            </a:r>
          </a:p>
        </p:txBody>
      </p:sp>
      <p:sp>
        <p:nvSpPr>
          <p:cNvPr id="20486" name="Text Box 7">
            <a:extLst>
              <a:ext uri="{FF2B5EF4-FFF2-40B4-BE49-F238E27FC236}">
                <a16:creationId xmlns:a16="http://schemas.microsoft.com/office/drawing/2014/main" id="{9BAADE66-7531-33EF-F34F-96A351EE28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927600"/>
            <a:ext cx="1600200" cy="406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a = c + a</a:t>
            </a:r>
          </a:p>
        </p:txBody>
      </p:sp>
      <p:sp>
        <p:nvSpPr>
          <p:cNvPr id="500749" name="AutoShape 13">
            <a:extLst>
              <a:ext uri="{FF2B5EF4-FFF2-40B4-BE49-F238E27FC236}">
                <a16:creationId xmlns:a16="http://schemas.microsoft.com/office/drawing/2014/main" id="{F17C70CE-3103-710F-5268-0C2F9564E0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3581400"/>
            <a:ext cx="685800" cy="457200"/>
          </a:xfrm>
          <a:prstGeom prst="rightArrow">
            <a:avLst>
              <a:gd name="adj1" fmla="val 50000"/>
              <a:gd name="adj2" fmla="val 3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00750" name="Text Box 14">
            <a:extLst>
              <a:ext uri="{FF2B5EF4-FFF2-40B4-BE49-F238E27FC236}">
                <a16:creationId xmlns:a16="http://schemas.microsoft.com/office/drawing/2014/main" id="{4FB18D7C-B7DC-B5F4-CD0E-36FFAC6E97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2286000"/>
            <a:ext cx="1447800" cy="406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c</a:t>
            </a:r>
            <a:r>
              <a:rPr lang="en-US" altLang="zh-CN" sz="2000" b="1" baseline="-25000">
                <a:solidFill>
                  <a:schemeClr val="folHlink"/>
                </a:solidFill>
                <a:latin typeface="Courier New" panose="02070309020205020404" pitchFamily="49" charset="0"/>
              </a:rPr>
              <a:t>1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= 1</a:t>
            </a:r>
          </a:p>
        </p:txBody>
      </p:sp>
      <p:sp>
        <p:nvSpPr>
          <p:cNvPr id="500751" name="Text Box 15">
            <a:extLst>
              <a:ext uri="{FF2B5EF4-FFF2-40B4-BE49-F238E27FC236}">
                <a16:creationId xmlns:a16="http://schemas.microsoft.com/office/drawing/2014/main" id="{E084B637-CBFE-06C1-09D2-12381B15E0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3403600"/>
            <a:ext cx="1676400" cy="863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a</a:t>
            </a:r>
            <a:r>
              <a:rPr lang="en-US" altLang="zh-CN" sz="2000" b="1" baseline="-25000">
                <a:solidFill>
                  <a:schemeClr val="folHlink"/>
                </a:solidFill>
                <a:latin typeface="Courier New" panose="02070309020205020404" pitchFamily="49" charset="0"/>
              </a:rPr>
              <a:t>1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= x + y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b</a:t>
            </a:r>
            <a:r>
              <a:rPr lang="en-US" altLang="zh-CN" sz="2000" b="1" baseline="-25000">
                <a:solidFill>
                  <a:schemeClr val="folHlink"/>
                </a:solidFill>
                <a:latin typeface="Courier New" panose="02070309020205020404" pitchFamily="49" charset="0"/>
              </a:rPr>
              <a:t>1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= a</a:t>
            </a:r>
            <a:r>
              <a:rPr lang="en-US" altLang="zh-CN" sz="2000" b="1" baseline="-25000">
                <a:solidFill>
                  <a:schemeClr val="folHlink"/>
                </a:solidFill>
                <a:latin typeface="Courier New" panose="02070309020205020404" pitchFamily="49" charset="0"/>
              </a:rPr>
              <a:t>1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+x</a:t>
            </a:r>
          </a:p>
        </p:txBody>
      </p:sp>
      <p:sp>
        <p:nvSpPr>
          <p:cNvPr id="500752" name="Text Box 16">
            <a:extLst>
              <a:ext uri="{FF2B5EF4-FFF2-40B4-BE49-F238E27FC236}">
                <a16:creationId xmlns:a16="http://schemas.microsoft.com/office/drawing/2014/main" id="{EC9DA28C-6DEE-A308-805A-F437F5EB61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3403600"/>
            <a:ext cx="1600200" cy="863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a</a:t>
            </a:r>
            <a:r>
              <a:rPr lang="en-US" altLang="zh-CN" sz="2000" b="1" baseline="-25000">
                <a:solidFill>
                  <a:schemeClr val="folHlink"/>
                </a:solidFill>
                <a:latin typeface="Courier New" panose="02070309020205020404" pitchFamily="49" charset="0"/>
              </a:rPr>
              <a:t>2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= b +2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c</a:t>
            </a:r>
            <a:r>
              <a:rPr lang="en-US" altLang="zh-CN" sz="2000" b="1" baseline="-25000">
                <a:solidFill>
                  <a:schemeClr val="folHlink"/>
                </a:solidFill>
                <a:latin typeface="Courier New" panose="02070309020205020404" pitchFamily="49" charset="0"/>
              </a:rPr>
              <a:t>2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= y +1</a:t>
            </a:r>
          </a:p>
        </p:txBody>
      </p:sp>
      <p:sp>
        <p:nvSpPr>
          <p:cNvPr id="500753" name="Text Box 17">
            <a:extLst>
              <a:ext uri="{FF2B5EF4-FFF2-40B4-BE49-F238E27FC236}">
                <a16:creationId xmlns:a16="http://schemas.microsoft.com/office/drawing/2014/main" id="{A1E156F0-EA73-B93A-0B75-BCA5A6B013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4927600"/>
            <a:ext cx="2057400" cy="406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a</a:t>
            </a:r>
            <a:r>
              <a:rPr lang="en-US" altLang="zh-CN" sz="2000" b="1" baseline="-25000">
                <a:solidFill>
                  <a:schemeClr val="folHlink"/>
                </a:solidFill>
                <a:latin typeface="Courier New" panose="02070309020205020404" pitchFamily="49" charset="0"/>
              </a:rPr>
              <a:t>3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= c</a:t>
            </a: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?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+ a</a:t>
            </a: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?</a:t>
            </a:r>
          </a:p>
        </p:txBody>
      </p:sp>
      <p:sp>
        <p:nvSpPr>
          <p:cNvPr id="500759" name="Text Box 23">
            <a:extLst>
              <a:ext uri="{FF2B5EF4-FFF2-40B4-BE49-F238E27FC236}">
                <a16:creationId xmlns:a16="http://schemas.microsoft.com/office/drawing/2014/main" id="{85EF3111-6760-7DA4-8E08-3ABE5229DD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5486400"/>
            <a:ext cx="2971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So how to rewrite such kind of uses?</a:t>
            </a:r>
          </a:p>
        </p:txBody>
      </p:sp>
      <p:sp>
        <p:nvSpPr>
          <p:cNvPr id="500760" name="Text Box 24">
            <a:extLst>
              <a:ext uri="{FF2B5EF4-FFF2-40B4-BE49-F238E27FC236}">
                <a16:creationId xmlns:a16="http://schemas.microsoft.com/office/drawing/2014/main" id="{5E2431A5-FCE9-CE6E-6AC4-2824805D99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6172200"/>
            <a:ext cx="327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Use a fiction of </a:t>
            </a:r>
            <a:r>
              <a:rPr lang="el-GR" altLang="zh-CN" sz="2000">
                <a:cs typeface="Tahoma" panose="020B0604030504040204" pitchFamily="34" charset="0"/>
              </a:rPr>
              <a:t>Φ</a:t>
            </a:r>
            <a:r>
              <a:rPr lang="en-US" altLang="zh-CN" sz="2000">
                <a:cs typeface="Tahoma" panose="020B0604030504040204" pitchFamily="34" charset="0"/>
              </a:rPr>
              <a:t> </a:t>
            </a:r>
            <a:r>
              <a:rPr lang="en-US" altLang="zh-CN" sz="2000"/>
              <a:t>function.</a:t>
            </a:r>
          </a:p>
        </p:txBody>
      </p:sp>
      <p:cxnSp>
        <p:nvCxnSpPr>
          <p:cNvPr id="20494" name="AutoShape 25">
            <a:extLst>
              <a:ext uri="{FF2B5EF4-FFF2-40B4-BE49-F238E27FC236}">
                <a16:creationId xmlns:a16="http://schemas.microsoft.com/office/drawing/2014/main" id="{44B1539A-468B-BA87-80F5-18FB66492404}"/>
              </a:ext>
            </a:extLst>
          </p:cNvPr>
          <p:cNvCxnSpPr>
            <a:cxnSpLocks noChangeShapeType="1"/>
            <a:stCxn id="20483" idx="2"/>
            <a:endCxn id="20484" idx="0"/>
          </p:cNvCxnSpPr>
          <p:nvPr/>
        </p:nvCxnSpPr>
        <p:spPr bwMode="auto">
          <a:xfrm flipH="1">
            <a:off x="990600" y="2692400"/>
            <a:ext cx="1028700" cy="711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5" name="AutoShape 26">
            <a:extLst>
              <a:ext uri="{FF2B5EF4-FFF2-40B4-BE49-F238E27FC236}">
                <a16:creationId xmlns:a16="http://schemas.microsoft.com/office/drawing/2014/main" id="{C0742948-0063-4B60-E3B4-93E9CBF44AFE}"/>
              </a:ext>
            </a:extLst>
          </p:cNvPr>
          <p:cNvCxnSpPr>
            <a:cxnSpLocks noChangeShapeType="1"/>
            <a:stCxn id="20483" idx="2"/>
            <a:endCxn id="20485" idx="0"/>
          </p:cNvCxnSpPr>
          <p:nvPr/>
        </p:nvCxnSpPr>
        <p:spPr bwMode="auto">
          <a:xfrm>
            <a:off x="2019300" y="2692400"/>
            <a:ext cx="1066800" cy="711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6" name="AutoShape 27">
            <a:extLst>
              <a:ext uri="{FF2B5EF4-FFF2-40B4-BE49-F238E27FC236}">
                <a16:creationId xmlns:a16="http://schemas.microsoft.com/office/drawing/2014/main" id="{604B7517-9E80-22D3-70C9-9AFC708D92E1}"/>
              </a:ext>
            </a:extLst>
          </p:cNvPr>
          <p:cNvCxnSpPr>
            <a:cxnSpLocks noChangeShapeType="1"/>
            <a:stCxn id="20484" idx="2"/>
            <a:endCxn id="20486" idx="0"/>
          </p:cNvCxnSpPr>
          <p:nvPr/>
        </p:nvCxnSpPr>
        <p:spPr bwMode="auto">
          <a:xfrm>
            <a:off x="990600" y="4267200"/>
            <a:ext cx="1028700" cy="660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7" name="AutoShape 28">
            <a:extLst>
              <a:ext uri="{FF2B5EF4-FFF2-40B4-BE49-F238E27FC236}">
                <a16:creationId xmlns:a16="http://schemas.microsoft.com/office/drawing/2014/main" id="{2AF35606-6D3F-12B1-6C6C-8487E49BC40F}"/>
              </a:ext>
            </a:extLst>
          </p:cNvPr>
          <p:cNvCxnSpPr>
            <a:cxnSpLocks noChangeShapeType="1"/>
            <a:stCxn id="20485" idx="2"/>
            <a:endCxn id="20486" idx="0"/>
          </p:cNvCxnSpPr>
          <p:nvPr/>
        </p:nvCxnSpPr>
        <p:spPr bwMode="auto">
          <a:xfrm flipH="1">
            <a:off x="2019300" y="4267200"/>
            <a:ext cx="1066800" cy="660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0765" name="AutoShape 29">
            <a:extLst>
              <a:ext uri="{FF2B5EF4-FFF2-40B4-BE49-F238E27FC236}">
                <a16:creationId xmlns:a16="http://schemas.microsoft.com/office/drawing/2014/main" id="{E51F8E8E-CCBC-7CD6-47D1-D88656FA345E}"/>
              </a:ext>
            </a:extLst>
          </p:cNvPr>
          <p:cNvCxnSpPr>
            <a:cxnSpLocks noChangeShapeType="1"/>
            <a:stCxn id="500750" idx="2"/>
            <a:endCxn id="500751" idx="0"/>
          </p:cNvCxnSpPr>
          <p:nvPr/>
        </p:nvCxnSpPr>
        <p:spPr bwMode="auto">
          <a:xfrm flipH="1">
            <a:off x="5867400" y="2692400"/>
            <a:ext cx="1028700" cy="711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0766" name="AutoShape 30">
            <a:extLst>
              <a:ext uri="{FF2B5EF4-FFF2-40B4-BE49-F238E27FC236}">
                <a16:creationId xmlns:a16="http://schemas.microsoft.com/office/drawing/2014/main" id="{1DC7B8F4-9891-E177-93E1-16759323B0ED}"/>
              </a:ext>
            </a:extLst>
          </p:cNvPr>
          <p:cNvCxnSpPr>
            <a:cxnSpLocks noChangeShapeType="1"/>
            <a:stCxn id="500750" idx="2"/>
            <a:endCxn id="500752" idx="0"/>
          </p:cNvCxnSpPr>
          <p:nvPr/>
        </p:nvCxnSpPr>
        <p:spPr bwMode="auto">
          <a:xfrm>
            <a:off x="6896100" y="2692400"/>
            <a:ext cx="1066800" cy="711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0767" name="AutoShape 31">
            <a:extLst>
              <a:ext uri="{FF2B5EF4-FFF2-40B4-BE49-F238E27FC236}">
                <a16:creationId xmlns:a16="http://schemas.microsoft.com/office/drawing/2014/main" id="{377182B2-E85F-C25C-6845-95C38FBB5ADD}"/>
              </a:ext>
            </a:extLst>
          </p:cNvPr>
          <p:cNvCxnSpPr>
            <a:cxnSpLocks noChangeShapeType="1"/>
            <a:stCxn id="500751" idx="2"/>
            <a:endCxn id="500753" idx="0"/>
          </p:cNvCxnSpPr>
          <p:nvPr/>
        </p:nvCxnSpPr>
        <p:spPr bwMode="auto">
          <a:xfrm>
            <a:off x="5867400" y="4267200"/>
            <a:ext cx="1104900" cy="660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0768" name="AutoShape 32">
            <a:extLst>
              <a:ext uri="{FF2B5EF4-FFF2-40B4-BE49-F238E27FC236}">
                <a16:creationId xmlns:a16="http://schemas.microsoft.com/office/drawing/2014/main" id="{3284CE49-CB25-8A05-8C85-8592E3B86FE3}"/>
              </a:ext>
            </a:extLst>
          </p:cNvPr>
          <p:cNvCxnSpPr>
            <a:cxnSpLocks noChangeShapeType="1"/>
            <a:stCxn id="500752" idx="2"/>
            <a:endCxn id="500753" idx="0"/>
          </p:cNvCxnSpPr>
          <p:nvPr/>
        </p:nvCxnSpPr>
        <p:spPr bwMode="auto">
          <a:xfrm flipH="1">
            <a:off x="6972300" y="4267200"/>
            <a:ext cx="990600" cy="660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0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00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00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00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00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00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00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00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00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00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500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0749" grpId="0" animBg="1"/>
      <p:bldP spid="500750" grpId="0" animBg="1"/>
      <p:bldP spid="500751" grpId="0" animBg="1"/>
      <p:bldP spid="500752" grpId="0" animBg="1"/>
      <p:bldP spid="500753" grpId="0" animBg="1"/>
      <p:bldP spid="500759" grpId="0"/>
      <p:bldP spid="50076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F337FE69-8DB3-D6C1-2324-9DC5ED3179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Merging at joins with </a:t>
            </a:r>
            <a:r>
              <a:rPr lang="el-GR" altLang="zh-CN"/>
              <a:t>Φ</a:t>
            </a:r>
            <a:r>
              <a:rPr lang="en-US" altLang="zh-CN"/>
              <a:t> function</a:t>
            </a:r>
          </a:p>
        </p:txBody>
      </p:sp>
      <p:sp>
        <p:nvSpPr>
          <p:cNvPr id="21507" name="Text Box 3">
            <a:extLst>
              <a:ext uri="{FF2B5EF4-FFF2-40B4-BE49-F238E27FC236}">
                <a16:creationId xmlns:a16="http://schemas.microsoft.com/office/drawing/2014/main" id="{993B66CF-0F8E-7FB0-7FEF-EA9D542FF3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286000"/>
            <a:ext cx="1447800" cy="406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c = 1</a:t>
            </a:r>
          </a:p>
        </p:txBody>
      </p:sp>
      <p:sp>
        <p:nvSpPr>
          <p:cNvPr id="21508" name="Text Box 4">
            <a:extLst>
              <a:ext uri="{FF2B5EF4-FFF2-40B4-BE49-F238E27FC236}">
                <a16:creationId xmlns:a16="http://schemas.microsoft.com/office/drawing/2014/main" id="{E9DF236F-D402-FC12-7CBE-456475CBE5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3403600"/>
            <a:ext cx="1676400" cy="863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a = x + y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b = a + x</a:t>
            </a:r>
          </a:p>
        </p:txBody>
      </p:sp>
      <p:sp>
        <p:nvSpPr>
          <p:cNvPr id="21509" name="Text Box 5">
            <a:extLst>
              <a:ext uri="{FF2B5EF4-FFF2-40B4-BE49-F238E27FC236}">
                <a16:creationId xmlns:a16="http://schemas.microsoft.com/office/drawing/2014/main" id="{BC737DA3-306B-B627-5AAD-D28A3D6755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3403600"/>
            <a:ext cx="1600200" cy="863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a = b + 2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c = y + 1</a:t>
            </a:r>
          </a:p>
        </p:txBody>
      </p:sp>
      <p:sp>
        <p:nvSpPr>
          <p:cNvPr id="21510" name="Text Box 6">
            <a:extLst>
              <a:ext uri="{FF2B5EF4-FFF2-40B4-BE49-F238E27FC236}">
                <a16:creationId xmlns:a16="http://schemas.microsoft.com/office/drawing/2014/main" id="{4558F496-1EF9-C644-D6FB-BA28414620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927600"/>
            <a:ext cx="1600200" cy="406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a = c + a</a:t>
            </a:r>
          </a:p>
        </p:txBody>
      </p:sp>
      <p:sp>
        <p:nvSpPr>
          <p:cNvPr id="501771" name="AutoShape 11">
            <a:extLst>
              <a:ext uri="{FF2B5EF4-FFF2-40B4-BE49-F238E27FC236}">
                <a16:creationId xmlns:a16="http://schemas.microsoft.com/office/drawing/2014/main" id="{69054ED7-B7FF-8FC1-DC49-15531DFFF4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3581400"/>
            <a:ext cx="685800" cy="457200"/>
          </a:xfrm>
          <a:prstGeom prst="rightArrow">
            <a:avLst>
              <a:gd name="adj1" fmla="val 50000"/>
              <a:gd name="adj2" fmla="val 3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01772" name="Text Box 12">
            <a:extLst>
              <a:ext uri="{FF2B5EF4-FFF2-40B4-BE49-F238E27FC236}">
                <a16:creationId xmlns:a16="http://schemas.microsoft.com/office/drawing/2014/main" id="{2FC5BFC6-113B-B256-CAE9-DA5011C55A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2286000"/>
            <a:ext cx="1447800" cy="406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c</a:t>
            </a:r>
            <a:r>
              <a:rPr lang="en-US" altLang="zh-CN" sz="2000" b="1" baseline="-25000">
                <a:solidFill>
                  <a:schemeClr val="folHlink"/>
                </a:solidFill>
                <a:latin typeface="Courier New" panose="02070309020205020404" pitchFamily="49" charset="0"/>
              </a:rPr>
              <a:t>1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= 1</a:t>
            </a:r>
          </a:p>
        </p:txBody>
      </p:sp>
      <p:sp>
        <p:nvSpPr>
          <p:cNvPr id="501773" name="Text Box 13">
            <a:extLst>
              <a:ext uri="{FF2B5EF4-FFF2-40B4-BE49-F238E27FC236}">
                <a16:creationId xmlns:a16="http://schemas.microsoft.com/office/drawing/2014/main" id="{ED79E081-437A-951D-D9C7-1F4BEDC9A9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3403600"/>
            <a:ext cx="1676400" cy="863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a</a:t>
            </a:r>
            <a:r>
              <a:rPr lang="en-US" altLang="zh-CN" sz="2000" b="1" baseline="-25000">
                <a:solidFill>
                  <a:schemeClr val="folHlink"/>
                </a:solidFill>
                <a:latin typeface="Courier New" panose="02070309020205020404" pitchFamily="49" charset="0"/>
              </a:rPr>
              <a:t>1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= x + y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b</a:t>
            </a:r>
            <a:r>
              <a:rPr lang="en-US" altLang="zh-CN" sz="2000" b="1" baseline="-25000">
                <a:solidFill>
                  <a:schemeClr val="folHlink"/>
                </a:solidFill>
                <a:latin typeface="Courier New" panose="02070309020205020404" pitchFamily="49" charset="0"/>
              </a:rPr>
              <a:t>1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= a</a:t>
            </a:r>
            <a:r>
              <a:rPr lang="en-US" altLang="zh-CN" sz="2000" b="1" baseline="-25000">
                <a:solidFill>
                  <a:schemeClr val="folHlink"/>
                </a:solidFill>
                <a:latin typeface="Courier New" panose="02070309020205020404" pitchFamily="49" charset="0"/>
              </a:rPr>
              <a:t>1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+x</a:t>
            </a:r>
          </a:p>
        </p:txBody>
      </p:sp>
      <p:sp>
        <p:nvSpPr>
          <p:cNvPr id="501774" name="Text Box 14">
            <a:extLst>
              <a:ext uri="{FF2B5EF4-FFF2-40B4-BE49-F238E27FC236}">
                <a16:creationId xmlns:a16="http://schemas.microsoft.com/office/drawing/2014/main" id="{C87E92A6-3589-1BE4-B304-25A59A25EB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3403600"/>
            <a:ext cx="1600200" cy="863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a</a:t>
            </a:r>
            <a:r>
              <a:rPr lang="en-US" altLang="zh-CN" sz="2000" b="1" baseline="-25000">
                <a:solidFill>
                  <a:schemeClr val="folHlink"/>
                </a:solidFill>
                <a:latin typeface="Courier New" panose="02070309020205020404" pitchFamily="49" charset="0"/>
              </a:rPr>
              <a:t>2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= b +2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c</a:t>
            </a:r>
            <a:r>
              <a:rPr lang="en-US" altLang="zh-CN" sz="2000" b="1" baseline="-25000">
                <a:solidFill>
                  <a:schemeClr val="folHlink"/>
                </a:solidFill>
                <a:latin typeface="Courier New" panose="02070309020205020404" pitchFamily="49" charset="0"/>
              </a:rPr>
              <a:t>2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= y +1</a:t>
            </a:r>
          </a:p>
        </p:txBody>
      </p:sp>
      <p:sp>
        <p:nvSpPr>
          <p:cNvPr id="501775" name="Text Box 15">
            <a:extLst>
              <a:ext uri="{FF2B5EF4-FFF2-40B4-BE49-F238E27FC236}">
                <a16:creationId xmlns:a16="http://schemas.microsoft.com/office/drawing/2014/main" id="{7270FE9F-0005-1505-E0DC-7A10700740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4927600"/>
            <a:ext cx="2438400" cy="1778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a</a:t>
            </a:r>
            <a:r>
              <a:rPr lang="en-US" altLang="zh-CN" sz="2000" b="1" baseline="-25000">
                <a:solidFill>
                  <a:schemeClr val="hlink"/>
                </a:solidFill>
                <a:latin typeface="Courier New" panose="02070309020205020404" pitchFamily="49" charset="0"/>
              </a:rPr>
              <a:t>3</a:t>
            </a: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 = </a:t>
            </a:r>
            <a:r>
              <a:rPr lang="el-GR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Φ</a:t>
            </a: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(a</a:t>
            </a:r>
            <a:r>
              <a:rPr lang="en-US" altLang="zh-CN" sz="2000" b="1" baseline="-25000">
                <a:solidFill>
                  <a:schemeClr val="hlink"/>
                </a:solidFill>
                <a:latin typeface="Courier New" panose="02070309020205020404" pitchFamily="49" charset="0"/>
              </a:rPr>
              <a:t>1</a:t>
            </a: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, a</a:t>
            </a:r>
            <a:r>
              <a:rPr lang="en-US" altLang="zh-CN" sz="2000" b="1" baseline="-25000">
                <a:solidFill>
                  <a:schemeClr val="hlink"/>
                </a:solidFill>
                <a:latin typeface="Courier New" panose="02070309020205020404" pitchFamily="49" charset="0"/>
              </a:rPr>
              <a:t>2</a:t>
            </a: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b</a:t>
            </a:r>
            <a:r>
              <a:rPr lang="en-US" altLang="zh-CN" sz="2000" b="1" baseline="-25000">
                <a:solidFill>
                  <a:schemeClr val="hlink"/>
                </a:solidFill>
                <a:latin typeface="Courier New" panose="02070309020205020404" pitchFamily="49" charset="0"/>
              </a:rPr>
              <a:t>2</a:t>
            </a: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 = </a:t>
            </a:r>
            <a:r>
              <a:rPr lang="el-GR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Φ</a:t>
            </a: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(b</a:t>
            </a:r>
            <a:r>
              <a:rPr lang="en-US" altLang="zh-CN" sz="2000" b="1" baseline="-25000">
                <a:solidFill>
                  <a:schemeClr val="hlink"/>
                </a:solidFill>
                <a:latin typeface="Courier New" panose="02070309020205020404" pitchFamily="49" charset="0"/>
              </a:rPr>
              <a:t>1</a:t>
            </a: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, ?)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c</a:t>
            </a:r>
            <a:r>
              <a:rPr lang="en-US" altLang="zh-CN" sz="2000" b="1" baseline="-25000">
                <a:solidFill>
                  <a:schemeClr val="hlink"/>
                </a:solidFill>
                <a:latin typeface="Courier New" panose="02070309020205020404" pitchFamily="49" charset="0"/>
              </a:rPr>
              <a:t>3</a:t>
            </a: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 = </a:t>
            </a:r>
            <a:r>
              <a:rPr lang="el-GR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Φ</a:t>
            </a: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(c</a:t>
            </a:r>
            <a:r>
              <a:rPr lang="en-US" altLang="zh-CN" sz="2000" b="1" baseline="-25000">
                <a:solidFill>
                  <a:schemeClr val="hlink"/>
                </a:solidFill>
                <a:latin typeface="Courier New" panose="02070309020205020404" pitchFamily="49" charset="0"/>
              </a:rPr>
              <a:t>1</a:t>
            </a: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, c</a:t>
            </a:r>
            <a:r>
              <a:rPr lang="en-US" altLang="zh-CN" sz="2000" b="1" baseline="-25000">
                <a:solidFill>
                  <a:schemeClr val="hlink"/>
                </a:solidFill>
                <a:latin typeface="Courier New" panose="02070309020205020404" pitchFamily="49" charset="0"/>
              </a:rPr>
              <a:t>2</a:t>
            </a: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a</a:t>
            </a:r>
            <a:r>
              <a:rPr lang="en-US" altLang="zh-CN" sz="2000" b="1" baseline="-25000">
                <a:solidFill>
                  <a:schemeClr val="folHlink"/>
                </a:solidFill>
                <a:latin typeface="Courier New" panose="02070309020205020404" pitchFamily="49" charset="0"/>
              </a:rPr>
              <a:t>4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= c</a:t>
            </a:r>
            <a:r>
              <a:rPr lang="en-US" altLang="zh-CN" sz="2000" b="1" baseline="-25000">
                <a:solidFill>
                  <a:schemeClr val="folHlink"/>
                </a:solidFill>
                <a:latin typeface="Courier New" panose="02070309020205020404" pitchFamily="49" charset="0"/>
              </a:rPr>
              <a:t>3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+ a</a:t>
            </a:r>
            <a:r>
              <a:rPr lang="en-US" altLang="zh-CN" sz="2000" b="1" baseline="-25000">
                <a:solidFill>
                  <a:schemeClr val="folHlink"/>
                </a:solidFill>
                <a:latin typeface="Courier New" panose="02070309020205020404" pitchFamily="49" charset="0"/>
              </a:rPr>
              <a:t>3</a:t>
            </a:r>
          </a:p>
        </p:txBody>
      </p:sp>
      <p:sp>
        <p:nvSpPr>
          <p:cNvPr id="501781" name="Text Box 21">
            <a:extLst>
              <a:ext uri="{FF2B5EF4-FFF2-40B4-BE49-F238E27FC236}">
                <a16:creationId xmlns:a16="http://schemas.microsoft.com/office/drawing/2014/main" id="{83D96F6C-7900-6088-E210-66869DEB71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5715000"/>
            <a:ext cx="3657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l-GR" altLang="zh-CN" sz="2000">
                <a:cs typeface="Tahoma" panose="020B0604030504040204" pitchFamily="34" charset="0"/>
              </a:rPr>
              <a:t>Φ</a:t>
            </a:r>
            <a:r>
              <a:rPr lang="en-US" altLang="zh-CN" sz="2000">
                <a:cs typeface="Tahoma" panose="020B0604030504040204" pitchFamily="34" charset="0"/>
              </a:rPr>
              <a:t> </a:t>
            </a:r>
            <a:r>
              <a:rPr lang="en-US" altLang="zh-CN" sz="2000"/>
              <a:t>function indicates which definition to use.</a:t>
            </a:r>
          </a:p>
        </p:txBody>
      </p:sp>
      <p:sp>
        <p:nvSpPr>
          <p:cNvPr id="501782" name="Line 22">
            <a:extLst>
              <a:ext uri="{FF2B5EF4-FFF2-40B4-BE49-F238E27FC236}">
                <a16:creationId xmlns:a16="http://schemas.microsoft.com/office/drawing/2014/main" id="{19E6D94B-132A-1C9B-ADA2-0E30928A118A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5562600"/>
            <a:ext cx="28194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1783" name="Freeform 23">
            <a:extLst>
              <a:ext uri="{FF2B5EF4-FFF2-40B4-BE49-F238E27FC236}">
                <a16:creationId xmlns:a16="http://schemas.microsoft.com/office/drawing/2014/main" id="{F77048C7-124F-6680-ED04-3A43C7C4BE98}"/>
              </a:ext>
            </a:extLst>
          </p:cNvPr>
          <p:cNvSpPr>
            <a:spLocks/>
          </p:cNvSpPr>
          <p:nvPr/>
        </p:nvSpPr>
        <p:spPr bwMode="auto">
          <a:xfrm>
            <a:off x="520700" y="3733800"/>
            <a:ext cx="622300" cy="1447800"/>
          </a:xfrm>
          <a:custGeom>
            <a:avLst/>
            <a:gdLst>
              <a:gd name="T0" fmla="*/ 56 w 392"/>
              <a:gd name="T1" fmla="*/ 0 h 912"/>
              <a:gd name="T2" fmla="*/ 56 w 392"/>
              <a:gd name="T3" fmla="*/ 528 h 912"/>
              <a:gd name="T4" fmla="*/ 392 w 392"/>
              <a:gd name="T5" fmla="*/ 912 h 912"/>
              <a:gd name="T6" fmla="*/ 0 60000 65536"/>
              <a:gd name="T7" fmla="*/ 0 60000 65536"/>
              <a:gd name="T8" fmla="*/ 0 60000 65536"/>
              <a:gd name="T9" fmla="*/ 0 w 392"/>
              <a:gd name="T10" fmla="*/ 0 h 912"/>
              <a:gd name="T11" fmla="*/ 392 w 392"/>
              <a:gd name="T12" fmla="*/ 912 h 9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92" h="912">
                <a:moveTo>
                  <a:pt x="56" y="0"/>
                </a:moveTo>
                <a:cubicBezTo>
                  <a:pt x="28" y="188"/>
                  <a:pt x="0" y="376"/>
                  <a:pt x="56" y="528"/>
                </a:cubicBezTo>
                <a:cubicBezTo>
                  <a:pt x="112" y="680"/>
                  <a:pt x="336" y="848"/>
                  <a:pt x="392" y="912"/>
                </a:cubicBezTo>
              </a:path>
            </a:pathLst>
          </a:custGeom>
          <a:noFill/>
          <a:ln w="1016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1785" name="Freeform 25">
            <a:extLst>
              <a:ext uri="{FF2B5EF4-FFF2-40B4-BE49-F238E27FC236}">
                <a16:creationId xmlns:a16="http://schemas.microsoft.com/office/drawing/2014/main" id="{DA15C11B-AC3D-7DEB-C144-4F26762150C5}"/>
              </a:ext>
            </a:extLst>
          </p:cNvPr>
          <p:cNvSpPr>
            <a:spLocks/>
          </p:cNvSpPr>
          <p:nvPr/>
        </p:nvSpPr>
        <p:spPr bwMode="auto">
          <a:xfrm>
            <a:off x="1206500" y="2667000"/>
            <a:ext cx="622300" cy="2438400"/>
          </a:xfrm>
          <a:custGeom>
            <a:avLst/>
            <a:gdLst>
              <a:gd name="T0" fmla="*/ 344 w 392"/>
              <a:gd name="T1" fmla="*/ 0 h 1536"/>
              <a:gd name="T2" fmla="*/ 56 w 392"/>
              <a:gd name="T3" fmla="*/ 480 h 1536"/>
              <a:gd name="T4" fmla="*/ 56 w 392"/>
              <a:gd name="T5" fmla="*/ 960 h 1536"/>
              <a:gd name="T6" fmla="*/ 392 w 392"/>
              <a:gd name="T7" fmla="*/ 1536 h 1536"/>
              <a:gd name="T8" fmla="*/ 0 60000 65536"/>
              <a:gd name="T9" fmla="*/ 0 60000 65536"/>
              <a:gd name="T10" fmla="*/ 0 60000 65536"/>
              <a:gd name="T11" fmla="*/ 0 60000 65536"/>
              <a:gd name="T12" fmla="*/ 0 w 392"/>
              <a:gd name="T13" fmla="*/ 0 h 1536"/>
              <a:gd name="T14" fmla="*/ 392 w 392"/>
              <a:gd name="T15" fmla="*/ 1536 h 1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92" h="1536">
                <a:moveTo>
                  <a:pt x="344" y="0"/>
                </a:moveTo>
                <a:cubicBezTo>
                  <a:pt x="224" y="160"/>
                  <a:pt x="104" y="320"/>
                  <a:pt x="56" y="480"/>
                </a:cubicBezTo>
                <a:cubicBezTo>
                  <a:pt x="8" y="640"/>
                  <a:pt x="0" y="784"/>
                  <a:pt x="56" y="960"/>
                </a:cubicBezTo>
                <a:cubicBezTo>
                  <a:pt x="112" y="1136"/>
                  <a:pt x="336" y="1440"/>
                  <a:pt x="392" y="1536"/>
                </a:cubicBezTo>
              </a:path>
            </a:pathLst>
          </a:custGeom>
          <a:noFill/>
          <a:ln w="1016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1786" name="Freeform 26">
            <a:extLst>
              <a:ext uri="{FF2B5EF4-FFF2-40B4-BE49-F238E27FC236}">
                <a16:creationId xmlns:a16="http://schemas.microsoft.com/office/drawing/2014/main" id="{867241E7-BC06-1DEE-817C-70BB1EBFF07E}"/>
              </a:ext>
            </a:extLst>
          </p:cNvPr>
          <p:cNvSpPr>
            <a:spLocks/>
          </p:cNvSpPr>
          <p:nvPr/>
        </p:nvSpPr>
        <p:spPr bwMode="auto">
          <a:xfrm>
            <a:off x="2819400" y="3657600"/>
            <a:ext cx="711200" cy="1524000"/>
          </a:xfrm>
          <a:custGeom>
            <a:avLst/>
            <a:gdLst>
              <a:gd name="T0" fmla="*/ 384 w 448"/>
              <a:gd name="T1" fmla="*/ 0 h 960"/>
              <a:gd name="T2" fmla="*/ 384 w 448"/>
              <a:gd name="T3" fmla="*/ 528 h 960"/>
              <a:gd name="T4" fmla="*/ 0 w 448"/>
              <a:gd name="T5" fmla="*/ 960 h 960"/>
              <a:gd name="T6" fmla="*/ 0 60000 65536"/>
              <a:gd name="T7" fmla="*/ 0 60000 65536"/>
              <a:gd name="T8" fmla="*/ 0 60000 65536"/>
              <a:gd name="T9" fmla="*/ 0 w 448"/>
              <a:gd name="T10" fmla="*/ 0 h 960"/>
              <a:gd name="T11" fmla="*/ 448 w 448"/>
              <a:gd name="T12" fmla="*/ 960 h 9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8" h="960">
                <a:moveTo>
                  <a:pt x="384" y="0"/>
                </a:moveTo>
                <a:cubicBezTo>
                  <a:pt x="416" y="184"/>
                  <a:pt x="448" y="368"/>
                  <a:pt x="384" y="528"/>
                </a:cubicBezTo>
                <a:cubicBezTo>
                  <a:pt x="320" y="688"/>
                  <a:pt x="64" y="888"/>
                  <a:pt x="0" y="960"/>
                </a:cubicBezTo>
              </a:path>
            </a:pathLst>
          </a:custGeom>
          <a:noFill/>
          <a:ln w="1016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1787" name="Freeform 27">
            <a:extLst>
              <a:ext uri="{FF2B5EF4-FFF2-40B4-BE49-F238E27FC236}">
                <a16:creationId xmlns:a16="http://schemas.microsoft.com/office/drawing/2014/main" id="{14DB847B-69CA-1D78-17A6-2DA04F3CE205}"/>
              </a:ext>
            </a:extLst>
          </p:cNvPr>
          <p:cNvSpPr>
            <a:spLocks/>
          </p:cNvSpPr>
          <p:nvPr/>
        </p:nvSpPr>
        <p:spPr bwMode="auto">
          <a:xfrm>
            <a:off x="2286000" y="4114800"/>
            <a:ext cx="381000" cy="1066800"/>
          </a:xfrm>
          <a:custGeom>
            <a:avLst/>
            <a:gdLst>
              <a:gd name="T0" fmla="*/ 240 w 240"/>
              <a:gd name="T1" fmla="*/ 0 h 672"/>
              <a:gd name="T2" fmla="*/ 192 w 240"/>
              <a:gd name="T3" fmla="*/ 432 h 672"/>
              <a:gd name="T4" fmla="*/ 0 w 240"/>
              <a:gd name="T5" fmla="*/ 672 h 672"/>
              <a:gd name="T6" fmla="*/ 0 60000 65536"/>
              <a:gd name="T7" fmla="*/ 0 60000 65536"/>
              <a:gd name="T8" fmla="*/ 0 60000 65536"/>
              <a:gd name="T9" fmla="*/ 0 w 240"/>
              <a:gd name="T10" fmla="*/ 0 h 672"/>
              <a:gd name="T11" fmla="*/ 240 w 240"/>
              <a:gd name="T12" fmla="*/ 672 h 67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0" h="672">
                <a:moveTo>
                  <a:pt x="240" y="0"/>
                </a:moveTo>
                <a:cubicBezTo>
                  <a:pt x="236" y="160"/>
                  <a:pt x="232" y="320"/>
                  <a:pt x="192" y="432"/>
                </a:cubicBezTo>
                <a:cubicBezTo>
                  <a:pt x="152" y="544"/>
                  <a:pt x="32" y="632"/>
                  <a:pt x="0" y="672"/>
                </a:cubicBezTo>
              </a:path>
            </a:pathLst>
          </a:custGeom>
          <a:noFill/>
          <a:ln w="1016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1789" name="Line 29">
            <a:extLst>
              <a:ext uri="{FF2B5EF4-FFF2-40B4-BE49-F238E27FC236}">
                <a16:creationId xmlns:a16="http://schemas.microsoft.com/office/drawing/2014/main" id="{D7A45308-B4EF-E7CC-2F23-12C2F301C62D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6096000"/>
            <a:ext cx="0" cy="457200"/>
          </a:xfrm>
          <a:prstGeom prst="line">
            <a:avLst/>
          </a:prstGeom>
          <a:noFill/>
          <a:ln w="1143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1790" name="Line 30">
            <a:extLst>
              <a:ext uri="{FF2B5EF4-FFF2-40B4-BE49-F238E27FC236}">
                <a16:creationId xmlns:a16="http://schemas.microsoft.com/office/drawing/2014/main" id="{F1B9E514-1DCA-73AE-E9B9-CB2B180A2454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5257800"/>
            <a:ext cx="0" cy="1295400"/>
          </a:xfrm>
          <a:prstGeom prst="line">
            <a:avLst/>
          </a:prstGeom>
          <a:noFill/>
          <a:ln w="1143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21524" name="AutoShape 31">
            <a:extLst>
              <a:ext uri="{FF2B5EF4-FFF2-40B4-BE49-F238E27FC236}">
                <a16:creationId xmlns:a16="http://schemas.microsoft.com/office/drawing/2014/main" id="{D3A118CC-173E-22F5-7903-14DFE324393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019300" y="2692400"/>
            <a:ext cx="1066800" cy="711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5" name="AutoShape 32">
            <a:extLst>
              <a:ext uri="{FF2B5EF4-FFF2-40B4-BE49-F238E27FC236}">
                <a16:creationId xmlns:a16="http://schemas.microsoft.com/office/drawing/2014/main" id="{46967459-86D2-9494-EECB-16E841F2488F}"/>
              </a:ext>
            </a:extLst>
          </p:cNvPr>
          <p:cNvCxnSpPr>
            <a:cxnSpLocks noChangeShapeType="1"/>
            <a:stCxn id="21507" idx="2"/>
            <a:endCxn id="21508" idx="0"/>
          </p:cNvCxnSpPr>
          <p:nvPr/>
        </p:nvCxnSpPr>
        <p:spPr bwMode="auto">
          <a:xfrm flipH="1">
            <a:off x="990600" y="2692400"/>
            <a:ext cx="1028700" cy="711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6" name="AutoShape 33">
            <a:extLst>
              <a:ext uri="{FF2B5EF4-FFF2-40B4-BE49-F238E27FC236}">
                <a16:creationId xmlns:a16="http://schemas.microsoft.com/office/drawing/2014/main" id="{C8D6511D-7160-2E34-5629-88226946F1A9}"/>
              </a:ext>
            </a:extLst>
          </p:cNvPr>
          <p:cNvCxnSpPr>
            <a:cxnSpLocks noChangeShapeType="1"/>
            <a:stCxn id="21508" idx="2"/>
            <a:endCxn id="21510" idx="0"/>
          </p:cNvCxnSpPr>
          <p:nvPr/>
        </p:nvCxnSpPr>
        <p:spPr bwMode="auto">
          <a:xfrm>
            <a:off x="990600" y="4267200"/>
            <a:ext cx="1028700" cy="660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7" name="AutoShape 34">
            <a:extLst>
              <a:ext uri="{FF2B5EF4-FFF2-40B4-BE49-F238E27FC236}">
                <a16:creationId xmlns:a16="http://schemas.microsoft.com/office/drawing/2014/main" id="{05434030-7CE7-ADEE-FEF8-2ADE9BD1CA28}"/>
              </a:ext>
            </a:extLst>
          </p:cNvPr>
          <p:cNvCxnSpPr>
            <a:cxnSpLocks noChangeShapeType="1"/>
            <a:stCxn id="21509" idx="2"/>
            <a:endCxn id="21510" idx="0"/>
          </p:cNvCxnSpPr>
          <p:nvPr/>
        </p:nvCxnSpPr>
        <p:spPr bwMode="auto">
          <a:xfrm flipH="1">
            <a:off x="2019300" y="4267200"/>
            <a:ext cx="1066800" cy="660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1795" name="AutoShape 35">
            <a:extLst>
              <a:ext uri="{FF2B5EF4-FFF2-40B4-BE49-F238E27FC236}">
                <a16:creationId xmlns:a16="http://schemas.microsoft.com/office/drawing/2014/main" id="{3EC2741C-0A7C-0D90-CCB4-6DCF413C2697}"/>
              </a:ext>
            </a:extLst>
          </p:cNvPr>
          <p:cNvCxnSpPr>
            <a:cxnSpLocks noChangeShapeType="1"/>
            <a:stCxn id="501772" idx="2"/>
            <a:endCxn id="501773" idx="0"/>
          </p:cNvCxnSpPr>
          <p:nvPr/>
        </p:nvCxnSpPr>
        <p:spPr bwMode="auto">
          <a:xfrm flipH="1">
            <a:off x="5867400" y="2692400"/>
            <a:ext cx="1028700" cy="711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1796" name="AutoShape 36">
            <a:extLst>
              <a:ext uri="{FF2B5EF4-FFF2-40B4-BE49-F238E27FC236}">
                <a16:creationId xmlns:a16="http://schemas.microsoft.com/office/drawing/2014/main" id="{42084A71-76D8-60BF-4736-5503E9F4D47F}"/>
              </a:ext>
            </a:extLst>
          </p:cNvPr>
          <p:cNvCxnSpPr>
            <a:cxnSpLocks noChangeShapeType="1"/>
            <a:stCxn id="501772" idx="2"/>
            <a:endCxn id="501774" idx="0"/>
          </p:cNvCxnSpPr>
          <p:nvPr/>
        </p:nvCxnSpPr>
        <p:spPr bwMode="auto">
          <a:xfrm>
            <a:off x="6896100" y="2692400"/>
            <a:ext cx="1066800" cy="711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1797" name="AutoShape 37">
            <a:extLst>
              <a:ext uri="{FF2B5EF4-FFF2-40B4-BE49-F238E27FC236}">
                <a16:creationId xmlns:a16="http://schemas.microsoft.com/office/drawing/2014/main" id="{E9D15BEF-A911-5B6F-5945-21AB150F9364}"/>
              </a:ext>
            </a:extLst>
          </p:cNvPr>
          <p:cNvCxnSpPr>
            <a:cxnSpLocks noChangeShapeType="1"/>
            <a:stCxn id="501773" idx="2"/>
            <a:endCxn id="501775" idx="0"/>
          </p:cNvCxnSpPr>
          <p:nvPr/>
        </p:nvCxnSpPr>
        <p:spPr bwMode="auto">
          <a:xfrm>
            <a:off x="5867400" y="4267200"/>
            <a:ext cx="1066800" cy="660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1798" name="AutoShape 38">
            <a:extLst>
              <a:ext uri="{FF2B5EF4-FFF2-40B4-BE49-F238E27FC236}">
                <a16:creationId xmlns:a16="http://schemas.microsoft.com/office/drawing/2014/main" id="{1A3F7F63-4FCE-A526-C7C9-1131A2F9CA0B}"/>
              </a:ext>
            </a:extLst>
          </p:cNvPr>
          <p:cNvCxnSpPr>
            <a:cxnSpLocks noChangeShapeType="1"/>
            <a:stCxn id="501774" idx="2"/>
            <a:endCxn id="501775" idx="0"/>
          </p:cNvCxnSpPr>
          <p:nvPr/>
        </p:nvCxnSpPr>
        <p:spPr bwMode="auto">
          <a:xfrm flipH="1">
            <a:off x="6934200" y="4267200"/>
            <a:ext cx="1028700" cy="660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1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01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01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01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01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01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01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01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01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01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501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501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501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501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01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501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501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71" grpId="0" animBg="1"/>
      <p:bldP spid="501772" grpId="0" animBg="1"/>
      <p:bldP spid="501773" grpId="0" animBg="1"/>
      <p:bldP spid="501774" grpId="0" animBg="1"/>
      <p:bldP spid="501775" grpId="0" animBg="1"/>
      <p:bldP spid="50178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411577B5-E1CF-2952-F587-286267E3FA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Middle End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4EE5A2B3-B94A-50AD-D27C-276D10A4B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981200"/>
            <a:ext cx="5029200" cy="4800600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100" name="AutoShape 4">
            <a:extLst>
              <a:ext uri="{FF2B5EF4-FFF2-40B4-BE49-F238E27FC236}">
                <a16:creationId xmlns:a16="http://schemas.microsoft.com/office/drawing/2014/main" id="{2F787647-623D-F12C-BA3A-1B5FD5DED7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209800"/>
            <a:ext cx="1295400" cy="908050"/>
          </a:xfrm>
          <a:prstGeom prst="flowChartMultidocumen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AST</a:t>
            </a:r>
          </a:p>
        </p:txBody>
      </p:sp>
      <p:sp>
        <p:nvSpPr>
          <p:cNvPr id="4101" name="AutoShape 6">
            <a:extLst>
              <a:ext uri="{FF2B5EF4-FFF2-40B4-BE49-F238E27FC236}">
                <a16:creationId xmlns:a16="http://schemas.microsoft.com/office/drawing/2014/main" id="{E3F5043F-2C57-E278-CCA2-A619C2C5A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133600"/>
            <a:ext cx="1676400" cy="1066800"/>
          </a:xfrm>
          <a:prstGeom prst="flowChartProcess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translation</a:t>
            </a:r>
          </a:p>
        </p:txBody>
      </p:sp>
      <p:cxnSp>
        <p:nvCxnSpPr>
          <p:cNvPr id="4102" name="AutoShape 7">
            <a:extLst>
              <a:ext uri="{FF2B5EF4-FFF2-40B4-BE49-F238E27FC236}">
                <a16:creationId xmlns:a16="http://schemas.microsoft.com/office/drawing/2014/main" id="{4A8FE4EF-D094-3BEF-B212-D9B2ADD0D1AB}"/>
              </a:ext>
            </a:extLst>
          </p:cNvPr>
          <p:cNvCxnSpPr>
            <a:cxnSpLocks noChangeShapeType="1"/>
            <a:stCxn id="4100" idx="3"/>
            <a:endCxn id="4101" idx="1"/>
          </p:cNvCxnSpPr>
          <p:nvPr/>
        </p:nvCxnSpPr>
        <p:spPr bwMode="auto">
          <a:xfrm>
            <a:off x="1676400" y="2663825"/>
            <a:ext cx="990600" cy="31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03" name="AutoShape 8">
            <a:extLst>
              <a:ext uri="{FF2B5EF4-FFF2-40B4-BE49-F238E27FC236}">
                <a16:creationId xmlns:a16="http://schemas.microsoft.com/office/drawing/2014/main" id="{57991672-066B-184D-ED41-CDAC3E40DB8B}"/>
              </a:ext>
            </a:extLst>
          </p:cNvPr>
          <p:cNvCxnSpPr>
            <a:cxnSpLocks noChangeShapeType="1"/>
            <a:endCxn id="4112" idx="1"/>
          </p:cNvCxnSpPr>
          <p:nvPr/>
        </p:nvCxnSpPr>
        <p:spPr bwMode="auto">
          <a:xfrm>
            <a:off x="4191000" y="4267200"/>
            <a:ext cx="6096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04" name="AutoShape 10">
            <a:extLst>
              <a:ext uri="{FF2B5EF4-FFF2-40B4-BE49-F238E27FC236}">
                <a16:creationId xmlns:a16="http://schemas.microsoft.com/office/drawing/2014/main" id="{837746F1-E994-9B98-7503-1FF219DC8A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362200"/>
            <a:ext cx="1219200" cy="609600"/>
          </a:xfrm>
          <a:prstGeom prst="flowChartMultidocumen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IR1</a:t>
            </a:r>
          </a:p>
        </p:txBody>
      </p:sp>
      <p:cxnSp>
        <p:nvCxnSpPr>
          <p:cNvPr id="4105" name="AutoShape 11">
            <a:extLst>
              <a:ext uri="{FF2B5EF4-FFF2-40B4-BE49-F238E27FC236}">
                <a16:creationId xmlns:a16="http://schemas.microsoft.com/office/drawing/2014/main" id="{C42D0726-AE8F-0B36-0729-8B86A8DB9627}"/>
              </a:ext>
            </a:extLst>
          </p:cNvPr>
          <p:cNvCxnSpPr>
            <a:cxnSpLocks noChangeShapeType="1"/>
            <a:stCxn id="4101" idx="3"/>
            <a:endCxn id="4104" idx="1"/>
          </p:cNvCxnSpPr>
          <p:nvPr/>
        </p:nvCxnSpPr>
        <p:spPr bwMode="auto">
          <a:xfrm>
            <a:off x="4343400" y="2667000"/>
            <a:ext cx="3810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06" name="AutoShape 12">
            <a:extLst>
              <a:ext uri="{FF2B5EF4-FFF2-40B4-BE49-F238E27FC236}">
                <a16:creationId xmlns:a16="http://schemas.microsoft.com/office/drawing/2014/main" id="{BBF5124B-8C94-BDF3-142C-5AB07F2DAB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5486400"/>
            <a:ext cx="1143000" cy="609600"/>
          </a:xfrm>
          <a:prstGeom prst="flowChartMultidocumen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asm</a:t>
            </a:r>
          </a:p>
        </p:txBody>
      </p:sp>
      <p:cxnSp>
        <p:nvCxnSpPr>
          <p:cNvPr id="4107" name="AutoShape 13">
            <a:extLst>
              <a:ext uri="{FF2B5EF4-FFF2-40B4-BE49-F238E27FC236}">
                <a16:creationId xmlns:a16="http://schemas.microsoft.com/office/drawing/2014/main" id="{9F96BE10-9572-D663-7930-7B5BF6D0BC2A}"/>
              </a:ext>
            </a:extLst>
          </p:cNvPr>
          <p:cNvCxnSpPr>
            <a:cxnSpLocks noChangeShapeType="1"/>
            <a:stCxn id="4108" idx="3"/>
            <a:endCxn id="4106" idx="1"/>
          </p:cNvCxnSpPr>
          <p:nvPr/>
        </p:nvCxnSpPr>
        <p:spPr bwMode="auto">
          <a:xfrm>
            <a:off x="4267200" y="5791200"/>
            <a:ext cx="32004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08" name="AutoShape 14">
            <a:extLst>
              <a:ext uri="{FF2B5EF4-FFF2-40B4-BE49-F238E27FC236}">
                <a16:creationId xmlns:a16="http://schemas.microsoft.com/office/drawing/2014/main" id="{F09136B5-891F-1B79-1A78-E84A15BB3A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5257800"/>
            <a:ext cx="1600200" cy="1066800"/>
          </a:xfrm>
          <a:prstGeom prst="flowChartProcess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other IR and translation</a:t>
            </a:r>
          </a:p>
        </p:txBody>
      </p:sp>
      <p:cxnSp>
        <p:nvCxnSpPr>
          <p:cNvPr id="4109" name="AutoShape 15">
            <a:extLst>
              <a:ext uri="{FF2B5EF4-FFF2-40B4-BE49-F238E27FC236}">
                <a16:creationId xmlns:a16="http://schemas.microsoft.com/office/drawing/2014/main" id="{29B77E6F-0FEE-974A-AD2F-43DAFD5AC77E}"/>
              </a:ext>
            </a:extLst>
          </p:cNvPr>
          <p:cNvCxnSpPr>
            <a:cxnSpLocks noChangeShapeType="1"/>
            <a:stCxn id="4104" idx="3"/>
          </p:cNvCxnSpPr>
          <p:nvPr/>
        </p:nvCxnSpPr>
        <p:spPr bwMode="auto">
          <a:xfrm flipH="1">
            <a:off x="3581400" y="2667000"/>
            <a:ext cx="2362200" cy="1066800"/>
          </a:xfrm>
          <a:prstGeom prst="bentConnector4">
            <a:avLst>
              <a:gd name="adj1" fmla="val -9676"/>
              <a:gd name="adj2" fmla="val 64287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0" name="AutoShape 16">
            <a:extLst>
              <a:ext uri="{FF2B5EF4-FFF2-40B4-BE49-F238E27FC236}">
                <a16:creationId xmlns:a16="http://schemas.microsoft.com/office/drawing/2014/main" id="{24AD2597-A002-8F89-9B23-823202F5B623}"/>
              </a:ext>
            </a:extLst>
          </p:cNvPr>
          <p:cNvCxnSpPr>
            <a:cxnSpLocks noChangeShapeType="1"/>
            <a:stCxn id="4112" idx="3"/>
            <a:endCxn id="4108" idx="0"/>
          </p:cNvCxnSpPr>
          <p:nvPr/>
        </p:nvCxnSpPr>
        <p:spPr bwMode="auto">
          <a:xfrm flipH="1">
            <a:off x="3467100" y="4267200"/>
            <a:ext cx="2552700" cy="990600"/>
          </a:xfrm>
          <a:prstGeom prst="bentConnector4">
            <a:avLst>
              <a:gd name="adj1" fmla="val -8954"/>
              <a:gd name="adj2" fmla="val 65384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11" name="AutoShape 17">
            <a:extLst>
              <a:ext uri="{FF2B5EF4-FFF2-40B4-BE49-F238E27FC236}">
                <a16:creationId xmlns:a16="http://schemas.microsoft.com/office/drawing/2014/main" id="{3630D267-B51A-E4B6-717F-42C12DAFCB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3733800"/>
            <a:ext cx="1676400" cy="1066800"/>
          </a:xfrm>
          <a:prstGeom prst="flowChartProcess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translation</a:t>
            </a:r>
          </a:p>
        </p:txBody>
      </p:sp>
      <p:sp>
        <p:nvSpPr>
          <p:cNvPr id="4112" name="AutoShape 18">
            <a:extLst>
              <a:ext uri="{FF2B5EF4-FFF2-40B4-BE49-F238E27FC236}">
                <a16:creationId xmlns:a16="http://schemas.microsoft.com/office/drawing/2014/main" id="{BD0CC1EA-8B41-6C5A-9073-C282703ECF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962400"/>
            <a:ext cx="1219200" cy="609600"/>
          </a:xfrm>
          <a:prstGeom prst="flowChartMultidocumen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IR2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45F078D1-A645-EB5E-2602-F80651F780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The </a:t>
            </a:r>
            <a:r>
              <a:rPr lang="el-GR" altLang="zh-CN"/>
              <a:t>Φ</a:t>
            </a:r>
            <a:r>
              <a:rPr lang="en-US" altLang="zh-CN"/>
              <a:t> function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32D1C1EB-8A0F-08CC-F528-378CAD064D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l-GR" altLang="zh-CN" sz="2800"/>
              <a:t>Φ</a:t>
            </a:r>
            <a:r>
              <a:rPr lang="en-US" altLang="zh-CN" sz="2800"/>
              <a:t> merges multiple definitions along multiple control paths into a single definition</a:t>
            </a:r>
          </a:p>
          <a:p>
            <a:pPr eaLnBrk="1" hangingPunct="1"/>
            <a:r>
              <a:rPr lang="en-US" altLang="zh-CN" sz="2800"/>
              <a:t>For a basic block b with p predessors:</a:t>
            </a:r>
          </a:p>
          <a:p>
            <a:pPr lvl="1" eaLnBrk="1" hangingPunct="1"/>
            <a:r>
              <a:rPr lang="en-US" altLang="zh-CN" sz="2400"/>
              <a:t>x = </a:t>
            </a:r>
            <a:r>
              <a:rPr lang="el-GR" altLang="zh-CN" sz="2400"/>
              <a:t>Φ</a:t>
            </a:r>
            <a:r>
              <a:rPr lang="en-US" altLang="zh-CN" sz="2400"/>
              <a:t> (x</a:t>
            </a:r>
            <a:r>
              <a:rPr lang="en-US" altLang="zh-CN" sz="2400" baseline="-25000"/>
              <a:t>1</a:t>
            </a:r>
            <a:r>
              <a:rPr lang="en-US" altLang="zh-CN" sz="2400"/>
              <a:t>, x</a:t>
            </a:r>
            <a:r>
              <a:rPr lang="en-US" altLang="zh-CN" sz="2400" baseline="-25000"/>
              <a:t>2</a:t>
            </a:r>
            <a:r>
              <a:rPr lang="en-US" altLang="zh-CN" sz="2400"/>
              <a:t>, </a:t>
            </a:r>
            <a:r>
              <a:rPr lang="en-US" altLang="zh-CN" sz="2400">
                <a:latin typeface="Arial" panose="020B0604020202020204" pitchFamily="34" charset="0"/>
              </a:rPr>
              <a:t>…</a:t>
            </a:r>
            <a:r>
              <a:rPr lang="en-US" altLang="zh-CN" sz="2400"/>
              <a:t>, x</a:t>
            </a:r>
            <a:r>
              <a:rPr lang="en-US" altLang="zh-CN" sz="2400" baseline="-25000"/>
              <a:t>p</a:t>
            </a:r>
            <a:r>
              <a:rPr lang="en-US" altLang="zh-CN" sz="2400"/>
              <a:t>)</a:t>
            </a:r>
          </a:p>
          <a:p>
            <a:pPr lvl="1" eaLnBrk="1" hangingPunct="1"/>
            <a:endParaRPr lang="en-US" altLang="zh-CN" sz="2400"/>
          </a:p>
          <a:p>
            <a:pPr eaLnBrk="1" hangingPunct="1"/>
            <a:r>
              <a:rPr lang="en-US" altLang="zh-CN" sz="2800"/>
              <a:t>How does </a:t>
            </a:r>
            <a:r>
              <a:rPr lang="el-GR" altLang="zh-CN" sz="2800"/>
              <a:t>Φ</a:t>
            </a:r>
            <a:r>
              <a:rPr lang="en-US" altLang="zh-CN" sz="2800"/>
              <a:t> know which x</a:t>
            </a:r>
            <a:r>
              <a:rPr lang="en-US" altLang="zh-CN" sz="2800" baseline="-25000"/>
              <a:t>i</a:t>
            </a:r>
            <a:r>
              <a:rPr lang="en-US" altLang="zh-CN" sz="2800"/>
              <a:t> to choose?</a:t>
            </a:r>
          </a:p>
          <a:p>
            <a:pPr lvl="1" eaLnBrk="1" hangingPunct="1"/>
            <a:r>
              <a:rPr lang="en-US" altLang="zh-CN" sz="2400"/>
              <a:t>don</a:t>
            </a:r>
            <a:r>
              <a:rPr lang="en-US" altLang="zh-CN" sz="2400">
                <a:latin typeface="Arial" panose="020B0604020202020204" pitchFamily="34" charset="0"/>
              </a:rPr>
              <a:t>’</a:t>
            </a:r>
            <a:r>
              <a:rPr lang="en-US" altLang="zh-CN" sz="2400"/>
              <a:t>t care for analysis</a:t>
            </a:r>
          </a:p>
          <a:p>
            <a:pPr lvl="1" eaLnBrk="1" hangingPunct="1"/>
            <a:r>
              <a:rPr lang="en-US" altLang="zh-CN" sz="2400"/>
              <a:t>can eliminate </a:t>
            </a:r>
            <a:r>
              <a:rPr lang="el-GR" altLang="zh-CN" sz="2400"/>
              <a:t>Φ</a:t>
            </a:r>
            <a:r>
              <a:rPr lang="en-US" altLang="zh-CN" sz="2400"/>
              <a:t> before execution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B5B146EA-AE3C-FFAB-A0F1-0D1B98AB62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Eliminating </a:t>
            </a:r>
            <a:r>
              <a:rPr lang="el-GR" altLang="zh-CN"/>
              <a:t>Φ</a:t>
            </a:r>
            <a:r>
              <a:rPr lang="en-US" altLang="zh-CN"/>
              <a:t> function</a:t>
            </a:r>
          </a:p>
        </p:txBody>
      </p:sp>
      <p:sp>
        <p:nvSpPr>
          <p:cNvPr id="503819" name="AutoShape 11">
            <a:extLst>
              <a:ext uri="{FF2B5EF4-FFF2-40B4-BE49-F238E27FC236}">
                <a16:creationId xmlns:a16="http://schemas.microsoft.com/office/drawing/2014/main" id="{61AE38E6-890E-160C-10D0-322EA6D08D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3581400"/>
            <a:ext cx="685800" cy="457200"/>
          </a:xfrm>
          <a:prstGeom prst="rightArrow">
            <a:avLst>
              <a:gd name="adj1" fmla="val 50000"/>
              <a:gd name="adj2" fmla="val 3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556" name="Text Box 12">
            <a:extLst>
              <a:ext uri="{FF2B5EF4-FFF2-40B4-BE49-F238E27FC236}">
                <a16:creationId xmlns:a16="http://schemas.microsoft.com/office/drawing/2014/main" id="{667F3F60-EFAB-7F10-1A53-CC3FD4C8E8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286000"/>
            <a:ext cx="1447800" cy="406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c</a:t>
            </a:r>
            <a:r>
              <a:rPr lang="en-US" altLang="zh-CN" sz="2000" b="1" baseline="-25000">
                <a:solidFill>
                  <a:schemeClr val="folHlink"/>
                </a:solidFill>
                <a:latin typeface="Courier New" panose="02070309020205020404" pitchFamily="49" charset="0"/>
              </a:rPr>
              <a:t>1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= 1</a:t>
            </a:r>
          </a:p>
        </p:txBody>
      </p:sp>
      <p:sp>
        <p:nvSpPr>
          <p:cNvPr id="23557" name="Text Box 13">
            <a:extLst>
              <a:ext uri="{FF2B5EF4-FFF2-40B4-BE49-F238E27FC236}">
                <a16:creationId xmlns:a16="http://schemas.microsoft.com/office/drawing/2014/main" id="{E19C1D3D-5D33-2DDA-D0F7-CA300599AA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3403600"/>
            <a:ext cx="1676400" cy="863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a</a:t>
            </a:r>
            <a:r>
              <a:rPr lang="en-US" altLang="zh-CN" sz="2000" b="1" baseline="-25000">
                <a:solidFill>
                  <a:schemeClr val="folHlink"/>
                </a:solidFill>
                <a:latin typeface="Courier New" panose="02070309020205020404" pitchFamily="49" charset="0"/>
              </a:rPr>
              <a:t>1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= x + y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b</a:t>
            </a:r>
            <a:r>
              <a:rPr lang="en-US" altLang="zh-CN" sz="2000" b="1" baseline="-25000">
                <a:solidFill>
                  <a:schemeClr val="folHlink"/>
                </a:solidFill>
                <a:latin typeface="Courier New" panose="02070309020205020404" pitchFamily="49" charset="0"/>
              </a:rPr>
              <a:t>1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= a</a:t>
            </a:r>
            <a:r>
              <a:rPr lang="en-US" altLang="zh-CN" sz="2000" b="1" baseline="-25000">
                <a:solidFill>
                  <a:schemeClr val="folHlink"/>
                </a:solidFill>
                <a:latin typeface="Courier New" panose="02070309020205020404" pitchFamily="49" charset="0"/>
              </a:rPr>
              <a:t>1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+x</a:t>
            </a:r>
          </a:p>
        </p:txBody>
      </p:sp>
      <p:sp>
        <p:nvSpPr>
          <p:cNvPr id="23558" name="Text Box 14">
            <a:extLst>
              <a:ext uri="{FF2B5EF4-FFF2-40B4-BE49-F238E27FC236}">
                <a16:creationId xmlns:a16="http://schemas.microsoft.com/office/drawing/2014/main" id="{91416149-A0CB-9908-AEF0-B54BEFD83F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3403600"/>
            <a:ext cx="1600200" cy="863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a</a:t>
            </a:r>
            <a:r>
              <a:rPr lang="en-US" altLang="zh-CN" sz="2000" b="1" baseline="-25000">
                <a:solidFill>
                  <a:schemeClr val="folHlink"/>
                </a:solidFill>
                <a:latin typeface="Courier New" panose="02070309020205020404" pitchFamily="49" charset="0"/>
              </a:rPr>
              <a:t>2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= b +2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c</a:t>
            </a:r>
            <a:r>
              <a:rPr lang="en-US" altLang="zh-CN" sz="2000" b="1" baseline="-25000">
                <a:solidFill>
                  <a:schemeClr val="folHlink"/>
                </a:solidFill>
                <a:latin typeface="Courier New" panose="02070309020205020404" pitchFamily="49" charset="0"/>
              </a:rPr>
              <a:t>2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= y +1</a:t>
            </a:r>
          </a:p>
        </p:txBody>
      </p:sp>
      <p:sp>
        <p:nvSpPr>
          <p:cNvPr id="23559" name="Text Box 15">
            <a:extLst>
              <a:ext uri="{FF2B5EF4-FFF2-40B4-BE49-F238E27FC236}">
                <a16:creationId xmlns:a16="http://schemas.microsoft.com/office/drawing/2014/main" id="{9FC925F9-5A70-5EB2-8EDE-874B87D827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927600"/>
            <a:ext cx="2438400" cy="1320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a</a:t>
            </a:r>
            <a:r>
              <a:rPr lang="en-US" altLang="zh-CN" sz="2000" b="1" baseline="-25000">
                <a:solidFill>
                  <a:schemeClr val="hlink"/>
                </a:solidFill>
                <a:latin typeface="Courier New" panose="02070309020205020404" pitchFamily="49" charset="0"/>
              </a:rPr>
              <a:t>3</a:t>
            </a: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 = </a:t>
            </a:r>
            <a:r>
              <a:rPr lang="el-GR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Φ</a:t>
            </a: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(a</a:t>
            </a:r>
            <a:r>
              <a:rPr lang="en-US" altLang="zh-CN" sz="2000" b="1" baseline="-25000">
                <a:solidFill>
                  <a:schemeClr val="hlink"/>
                </a:solidFill>
                <a:latin typeface="Courier New" panose="02070309020205020404" pitchFamily="49" charset="0"/>
              </a:rPr>
              <a:t>1</a:t>
            </a: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, a</a:t>
            </a:r>
            <a:r>
              <a:rPr lang="en-US" altLang="zh-CN" sz="2000" b="1" baseline="-25000">
                <a:solidFill>
                  <a:schemeClr val="hlink"/>
                </a:solidFill>
                <a:latin typeface="Courier New" panose="02070309020205020404" pitchFamily="49" charset="0"/>
              </a:rPr>
              <a:t>2</a:t>
            </a: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c</a:t>
            </a:r>
            <a:r>
              <a:rPr lang="en-US" altLang="zh-CN" sz="2000" b="1" baseline="-25000">
                <a:solidFill>
                  <a:schemeClr val="hlink"/>
                </a:solidFill>
                <a:latin typeface="Courier New" panose="02070309020205020404" pitchFamily="49" charset="0"/>
              </a:rPr>
              <a:t>3</a:t>
            </a: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 = </a:t>
            </a:r>
            <a:r>
              <a:rPr lang="el-GR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Φ</a:t>
            </a: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(c</a:t>
            </a:r>
            <a:r>
              <a:rPr lang="en-US" altLang="zh-CN" sz="2000" b="1" baseline="-25000">
                <a:solidFill>
                  <a:schemeClr val="hlink"/>
                </a:solidFill>
                <a:latin typeface="Courier New" panose="02070309020205020404" pitchFamily="49" charset="0"/>
              </a:rPr>
              <a:t>1</a:t>
            </a: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, c</a:t>
            </a:r>
            <a:r>
              <a:rPr lang="en-US" altLang="zh-CN" sz="2000" b="1" baseline="-25000">
                <a:solidFill>
                  <a:schemeClr val="hlink"/>
                </a:solidFill>
                <a:latin typeface="Courier New" panose="02070309020205020404" pitchFamily="49" charset="0"/>
              </a:rPr>
              <a:t>2</a:t>
            </a: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a</a:t>
            </a:r>
            <a:r>
              <a:rPr lang="en-US" altLang="zh-CN" sz="2000" b="1" baseline="-25000">
                <a:solidFill>
                  <a:schemeClr val="folHlink"/>
                </a:solidFill>
                <a:latin typeface="Courier New" panose="02070309020205020404" pitchFamily="49" charset="0"/>
              </a:rPr>
              <a:t>4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= c</a:t>
            </a:r>
            <a:r>
              <a:rPr lang="en-US" altLang="zh-CN" sz="2000" b="1" baseline="-25000">
                <a:solidFill>
                  <a:schemeClr val="folHlink"/>
                </a:solidFill>
                <a:latin typeface="Courier New" panose="02070309020205020404" pitchFamily="49" charset="0"/>
              </a:rPr>
              <a:t>3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+ a</a:t>
            </a:r>
            <a:r>
              <a:rPr lang="en-US" altLang="zh-CN" sz="2000" b="1" baseline="-25000">
                <a:solidFill>
                  <a:schemeClr val="folHlink"/>
                </a:solidFill>
                <a:latin typeface="Courier New" panose="02070309020205020404" pitchFamily="49" charset="0"/>
              </a:rPr>
              <a:t>3</a:t>
            </a:r>
          </a:p>
        </p:txBody>
      </p:sp>
      <p:sp>
        <p:nvSpPr>
          <p:cNvPr id="503836" name="Text Box 28">
            <a:extLst>
              <a:ext uri="{FF2B5EF4-FFF2-40B4-BE49-F238E27FC236}">
                <a16:creationId xmlns:a16="http://schemas.microsoft.com/office/drawing/2014/main" id="{D441FFE4-49F3-BC43-D158-27BF384137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2286000"/>
            <a:ext cx="1447800" cy="406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c</a:t>
            </a:r>
            <a:r>
              <a:rPr lang="en-US" altLang="zh-CN" sz="2000" b="1" baseline="-25000">
                <a:solidFill>
                  <a:schemeClr val="folHlink"/>
                </a:solidFill>
                <a:latin typeface="Courier New" panose="02070309020205020404" pitchFamily="49" charset="0"/>
              </a:rPr>
              <a:t>1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= 1</a:t>
            </a:r>
          </a:p>
        </p:txBody>
      </p:sp>
      <p:sp>
        <p:nvSpPr>
          <p:cNvPr id="503837" name="Text Box 29">
            <a:extLst>
              <a:ext uri="{FF2B5EF4-FFF2-40B4-BE49-F238E27FC236}">
                <a16:creationId xmlns:a16="http://schemas.microsoft.com/office/drawing/2014/main" id="{F56C9257-5C74-09F5-E15E-A34AC131FD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403600"/>
            <a:ext cx="1676400" cy="1778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a</a:t>
            </a:r>
            <a:r>
              <a:rPr lang="en-US" altLang="zh-CN" sz="2000" b="1" baseline="-25000">
                <a:solidFill>
                  <a:schemeClr val="folHlink"/>
                </a:solidFill>
                <a:latin typeface="Courier New" panose="02070309020205020404" pitchFamily="49" charset="0"/>
              </a:rPr>
              <a:t>1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= x + y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b</a:t>
            </a:r>
            <a:r>
              <a:rPr lang="en-US" altLang="zh-CN" sz="2000" b="1" baseline="-25000">
                <a:solidFill>
                  <a:schemeClr val="folHlink"/>
                </a:solidFill>
                <a:latin typeface="Courier New" panose="02070309020205020404" pitchFamily="49" charset="0"/>
              </a:rPr>
              <a:t>1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= a</a:t>
            </a:r>
            <a:r>
              <a:rPr lang="en-US" altLang="zh-CN" sz="2000" b="1" baseline="-25000">
                <a:solidFill>
                  <a:schemeClr val="folHlink"/>
                </a:solidFill>
                <a:latin typeface="Courier New" panose="02070309020205020404" pitchFamily="49" charset="0"/>
              </a:rPr>
              <a:t>1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+x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a</a:t>
            </a:r>
            <a:r>
              <a:rPr lang="en-US" altLang="zh-CN" sz="2000" b="1" baseline="-25000">
                <a:solidFill>
                  <a:schemeClr val="hlink"/>
                </a:solidFill>
                <a:latin typeface="Courier New" panose="02070309020205020404" pitchFamily="49" charset="0"/>
              </a:rPr>
              <a:t>3</a:t>
            </a: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 = a</a:t>
            </a:r>
            <a:r>
              <a:rPr lang="en-US" altLang="zh-CN" sz="2000" b="1" baseline="-25000">
                <a:solidFill>
                  <a:schemeClr val="hlink"/>
                </a:solidFill>
                <a:latin typeface="Courier New" panose="02070309020205020404" pitchFamily="49" charset="0"/>
              </a:rPr>
              <a:t>1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c</a:t>
            </a:r>
            <a:r>
              <a:rPr lang="en-US" altLang="zh-CN" sz="2000" b="1" baseline="-25000">
                <a:solidFill>
                  <a:schemeClr val="hlink"/>
                </a:solidFill>
                <a:latin typeface="Courier New" panose="02070309020205020404" pitchFamily="49" charset="0"/>
              </a:rPr>
              <a:t>3</a:t>
            </a: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 = c</a:t>
            </a:r>
            <a:r>
              <a:rPr lang="en-US" altLang="zh-CN" sz="2000" b="1" baseline="-25000">
                <a:solidFill>
                  <a:schemeClr val="hlink"/>
                </a:solidFill>
                <a:latin typeface="Courier New" panose="02070309020205020404" pitchFamily="49" charset="0"/>
              </a:rPr>
              <a:t>1</a:t>
            </a:r>
          </a:p>
        </p:txBody>
      </p:sp>
      <p:sp>
        <p:nvSpPr>
          <p:cNvPr id="503838" name="Text Box 30">
            <a:extLst>
              <a:ext uri="{FF2B5EF4-FFF2-40B4-BE49-F238E27FC236}">
                <a16:creationId xmlns:a16="http://schemas.microsoft.com/office/drawing/2014/main" id="{96143089-D23B-2A66-4E76-CCA9A1BC1F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3403600"/>
            <a:ext cx="1600200" cy="1778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a</a:t>
            </a:r>
            <a:r>
              <a:rPr lang="en-US" altLang="zh-CN" sz="2000" b="1" baseline="-25000">
                <a:solidFill>
                  <a:schemeClr val="folHlink"/>
                </a:solidFill>
                <a:latin typeface="Courier New" panose="02070309020205020404" pitchFamily="49" charset="0"/>
              </a:rPr>
              <a:t>2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= b +2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c</a:t>
            </a:r>
            <a:r>
              <a:rPr lang="en-US" altLang="zh-CN" sz="2000" b="1" baseline="-25000">
                <a:solidFill>
                  <a:schemeClr val="folHlink"/>
                </a:solidFill>
                <a:latin typeface="Courier New" panose="02070309020205020404" pitchFamily="49" charset="0"/>
              </a:rPr>
              <a:t>2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= y +1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a</a:t>
            </a:r>
            <a:r>
              <a:rPr lang="en-US" altLang="zh-CN" sz="2000" b="1" baseline="-25000">
                <a:solidFill>
                  <a:schemeClr val="hlink"/>
                </a:solidFill>
                <a:latin typeface="Courier New" panose="02070309020205020404" pitchFamily="49" charset="0"/>
              </a:rPr>
              <a:t>3</a:t>
            </a: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 = a</a:t>
            </a:r>
            <a:r>
              <a:rPr lang="en-US" altLang="zh-CN" sz="2000" b="1" baseline="-25000">
                <a:solidFill>
                  <a:schemeClr val="hlink"/>
                </a:solidFill>
                <a:latin typeface="Courier New" panose="02070309020205020404" pitchFamily="49" charset="0"/>
              </a:rPr>
              <a:t>2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c</a:t>
            </a:r>
            <a:r>
              <a:rPr lang="en-US" altLang="zh-CN" sz="2000" b="1" baseline="-25000">
                <a:solidFill>
                  <a:schemeClr val="hlink"/>
                </a:solidFill>
                <a:latin typeface="Courier New" panose="02070309020205020404" pitchFamily="49" charset="0"/>
              </a:rPr>
              <a:t>3</a:t>
            </a: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 = c</a:t>
            </a:r>
            <a:r>
              <a:rPr lang="en-US" altLang="zh-CN" sz="2000" b="1" baseline="-25000">
                <a:solidFill>
                  <a:schemeClr val="hlink"/>
                </a:solidFill>
                <a:latin typeface="Courier New" panose="02070309020205020404" pitchFamily="49" charset="0"/>
              </a:rPr>
              <a:t>2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503839" name="Text Box 31">
            <a:extLst>
              <a:ext uri="{FF2B5EF4-FFF2-40B4-BE49-F238E27FC236}">
                <a16:creationId xmlns:a16="http://schemas.microsoft.com/office/drawing/2014/main" id="{F994167F-2F8E-37E1-2637-982AD8C47E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5613400"/>
            <a:ext cx="2438400" cy="406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a</a:t>
            </a:r>
            <a:r>
              <a:rPr lang="en-US" altLang="zh-CN" sz="2000" b="1" baseline="-25000">
                <a:solidFill>
                  <a:schemeClr val="folHlink"/>
                </a:solidFill>
                <a:latin typeface="Courier New" panose="02070309020205020404" pitchFamily="49" charset="0"/>
              </a:rPr>
              <a:t>4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= c</a:t>
            </a:r>
            <a:r>
              <a:rPr lang="en-US" altLang="zh-CN" sz="2000" b="1" baseline="-25000">
                <a:solidFill>
                  <a:schemeClr val="folHlink"/>
                </a:solidFill>
                <a:latin typeface="Courier New" panose="02070309020205020404" pitchFamily="49" charset="0"/>
              </a:rPr>
              <a:t>3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+ a</a:t>
            </a:r>
            <a:r>
              <a:rPr lang="en-US" altLang="zh-CN" sz="2000" b="1" baseline="-25000">
                <a:solidFill>
                  <a:schemeClr val="folHlink"/>
                </a:solidFill>
                <a:latin typeface="Courier New" panose="02070309020205020404" pitchFamily="49" charset="0"/>
              </a:rPr>
              <a:t>3</a:t>
            </a:r>
          </a:p>
        </p:txBody>
      </p:sp>
      <p:cxnSp>
        <p:nvCxnSpPr>
          <p:cNvPr id="23564" name="AutoShape 36">
            <a:extLst>
              <a:ext uri="{FF2B5EF4-FFF2-40B4-BE49-F238E27FC236}">
                <a16:creationId xmlns:a16="http://schemas.microsoft.com/office/drawing/2014/main" id="{80323233-CB6C-EC9F-556F-3EA3261F25D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019300" y="2692400"/>
            <a:ext cx="1066800" cy="711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5" name="AutoShape 37">
            <a:extLst>
              <a:ext uri="{FF2B5EF4-FFF2-40B4-BE49-F238E27FC236}">
                <a16:creationId xmlns:a16="http://schemas.microsoft.com/office/drawing/2014/main" id="{734F29A8-6445-4862-D3E6-262310AF2771}"/>
              </a:ext>
            </a:extLst>
          </p:cNvPr>
          <p:cNvCxnSpPr>
            <a:cxnSpLocks noChangeShapeType="1"/>
            <a:stCxn id="23556" idx="2"/>
            <a:endCxn id="23557" idx="0"/>
          </p:cNvCxnSpPr>
          <p:nvPr/>
        </p:nvCxnSpPr>
        <p:spPr bwMode="auto">
          <a:xfrm flipH="1">
            <a:off x="990600" y="2692400"/>
            <a:ext cx="1028700" cy="711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6" name="AutoShape 38">
            <a:extLst>
              <a:ext uri="{FF2B5EF4-FFF2-40B4-BE49-F238E27FC236}">
                <a16:creationId xmlns:a16="http://schemas.microsoft.com/office/drawing/2014/main" id="{5B3969A7-7F28-B704-68C6-5F3ECC156C49}"/>
              </a:ext>
            </a:extLst>
          </p:cNvPr>
          <p:cNvCxnSpPr>
            <a:cxnSpLocks noChangeShapeType="1"/>
            <a:stCxn id="23557" idx="2"/>
            <a:endCxn id="23559" idx="0"/>
          </p:cNvCxnSpPr>
          <p:nvPr/>
        </p:nvCxnSpPr>
        <p:spPr bwMode="auto">
          <a:xfrm>
            <a:off x="990600" y="4267200"/>
            <a:ext cx="1066800" cy="660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7" name="AutoShape 39">
            <a:extLst>
              <a:ext uri="{FF2B5EF4-FFF2-40B4-BE49-F238E27FC236}">
                <a16:creationId xmlns:a16="http://schemas.microsoft.com/office/drawing/2014/main" id="{D7824970-C80C-72AD-1FDB-4770C715649E}"/>
              </a:ext>
            </a:extLst>
          </p:cNvPr>
          <p:cNvCxnSpPr>
            <a:cxnSpLocks noChangeShapeType="1"/>
            <a:stCxn id="23558" idx="2"/>
            <a:endCxn id="23559" idx="0"/>
          </p:cNvCxnSpPr>
          <p:nvPr/>
        </p:nvCxnSpPr>
        <p:spPr bwMode="auto">
          <a:xfrm flipH="1">
            <a:off x="2057400" y="4267200"/>
            <a:ext cx="1028700" cy="660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3848" name="AutoShape 40">
            <a:extLst>
              <a:ext uri="{FF2B5EF4-FFF2-40B4-BE49-F238E27FC236}">
                <a16:creationId xmlns:a16="http://schemas.microsoft.com/office/drawing/2014/main" id="{94E2EAF4-BCC3-85B0-AF21-792C5BB33A58}"/>
              </a:ext>
            </a:extLst>
          </p:cNvPr>
          <p:cNvCxnSpPr>
            <a:cxnSpLocks noChangeShapeType="1"/>
            <a:stCxn id="503836" idx="2"/>
            <a:endCxn id="503837" idx="0"/>
          </p:cNvCxnSpPr>
          <p:nvPr/>
        </p:nvCxnSpPr>
        <p:spPr bwMode="auto">
          <a:xfrm flipH="1">
            <a:off x="5791200" y="2692400"/>
            <a:ext cx="1028700" cy="711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3849" name="AutoShape 41">
            <a:extLst>
              <a:ext uri="{FF2B5EF4-FFF2-40B4-BE49-F238E27FC236}">
                <a16:creationId xmlns:a16="http://schemas.microsoft.com/office/drawing/2014/main" id="{E1D3614C-A5BA-D874-E58A-F8E76A601838}"/>
              </a:ext>
            </a:extLst>
          </p:cNvPr>
          <p:cNvCxnSpPr>
            <a:cxnSpLocks noChangeShapeType="1"/>
            <a:stCxn id="503836" idx="2"/>
            <a:endCxn id="503838" idx="0"/>
          </p:cNvCxnSpPr>
          <p:nvPr/>
        </p:nvCxnSpPr>
        <p:spPr bwMode="auto">
          <a:xfrm>
            <a:off x="6819900" y="2692400"/>
            <a:ext cx="1066800" cy="711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3850" name="AutoShape 42">
            <a:extLst>
              <a:ext uri="{FF2B5EF4-FFF2-40B4-BE49-F238E27FC236}">
                <a16:creationId xmlns:a16="http://schemas.microsoft.com/office/drawing/2014/main" id="{4316F199-F713-87CA-4028-2133AFA2B4CA}"/>
              </a:ext>
            </a:extLst>
          </p:cNvPr>
          <p:cNvCxnSpPr>
            <a:cxnSpLocks noChangeShapeType="1"/>
            <a:stCxn id="503837" idx="2"/>
            <a:endCxn id="503839" idx="0"/>
          </p:cNvCxnSpPr>
          <p:nvPr/>
        </p:nvCxnSpPr>
        <p:spPr bwMode="auto">
          <a:xfrm>
            <a:off x="5791200" y="5181600"/>
            <a:ext cx="106680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3851" name="AutoShape 43">
            <a:extLst>
              <a:ext uri="{FF2B5EF4-FFF2-40B4-BE49-F238E27FC236}">
                <a16:creationId xmlns:a16="http://schemas.microsoft.com/office/drawing/2014/main" id="{923E1F9F-02A4-9380-4454-69AF002E7EB6}"/>
              </a:ext>
            </a:extLst>
          </p:cNvPr>
          <p:cNvCxnSpPr>
            <a:cxnSpLocks noChangeShapeType="1"/>
            <a:stCxn id="503838" idx="2"/>
            <a:endCxn id="503839" idx="0"/>
          </p:cNvCxnSpPr>
          <p:nvPr/>
        </p:nvCxnSpPr>
        <p:spPr bwMode="auto">
          <a:xfrm flipH="1">
            <a:off x="6858000" y="5181600"/>
            <a:ext cx="1028700" cy="431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3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03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03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03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03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03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03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03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03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3819" grpId="0" animBg="1"/>
      <p:bldP spid="503836" grpId="0" animBg="1"/>
      <p:bldP spid="503837" grpId="0" animBg="1"/>
      <p:bldP spid="503838" grpId="0" animBg="1"/>
      <p:bldP spid="50383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28A6ABAF-CE23-884F-0DDB-B4C80A9E06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Trivial SSA Construction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B7E319AA-AC93-F2CA-BCBC-A40A93006B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At each join point, insert </a:t>
            </a:r>
            <a:r>
              <a:rPr lang="el-GR" altLang="zh-CN"/>
              <a:t>Φ</a:t>
            </a:r>
            <a:r>
              <a:rPr lang="en-US" altLang="zh-CN"/>
              <a:t> for every </a:t>
            </a:r>
            <a:r>
              <a:rPr lang="en-US" altLang="zh-CN">
                <a:solidFill>
                  <a:schemeClr val="folHlink"/>
                </a:solidFill>
              </a:rPr>
              <a:t>live variable</a:t>
            </a:r>
          </a:p>
          <a:p>
            <a:pPr eaLnBrk="1" hangingPunct="1"/>
            <a:endParaRPr lang="en-US" altLang="zh-CN"/>
          </a:p>
        </p:txBody>
      </p:sp>
      <p:sp>
        <p:nvSpPr>
          <p:cNvPr id="24580" name="Text Box 4">
            <a:extLst>
              <a:ext uri="{FF2B5EF4-FFF2-40B4-BE49-F238E27FC236}">
                <a16:creationId xmlns:a16="http://schemas.microsoft.com/office/drawing/2014/main" id="{109F2C47-066A-0FA0-C38B-0F572DB32D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200400"/>
            <a:ext cx="1447800" cy="406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x = 1</a:t>
            </a:r>
          </a:p>
        </p:txBody>
      </p:sp>
      <p:sp>
        <p:nvSpPr>
          <p:cNvPr id="24581" name="Text Box 5">
            <a:extLst>
              <a:ext uri="{FF2B5EF4-FFF2-40B4-BE49-F238E27FC236}">
                <a16:creationId xmlns:a16="http://schemas.microsoft.com/office/drawing/2014/main" id="{E0426833-7C6D-C426-BE5C-6A4B0DC645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4318000"/>
            <a:ext cx="1676400" cy="406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y = 2</a:t>
            </a:r>
          </a:p>
        </p:txBody>
      </p:sp>
      <p:sp>
        <p:nvSpPr>
          <p:cNvPr id="24582" name="Text Box 6">
            <a:extLst>
              <a:ext uri="{FF2B5EF4-FFF2-40B4-BE49-F238E27FC236}">
                <a16:creationId xmlns:a16="http://schemas.microsoft.com/office/drawing/2014/main" id="{414F427A-8366-B3B0-D692-B7E9B3F7F8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4318000"/>
            <a:ext cx="1600200" cy="406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y = 3</a:t>
            </a:r>
          </a:p>
        </p:txBody>
      </p:sp>
      <p:sp>
        <p:nvSpPr>
          <p:cNvPr id="24583" name="Text Box 7">
            <a:extLst>
              <a:ext uri="{FF2B5EF4-FFF2-40B4-BE49-F238E27FC236}">
                <a16:creationId xmlns:a16="http://schemas.microsoft.com/office/drawing/2014/main" id="{B76AFCB6-7933-22B7-9CDA-BBCC3C0BD7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5410200"/>
            <a:ext cx="1600200" cy="406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z = x + y</a:t>
            </a:r>
          </a:p>
        </p:txBody>
      </p:sp>
      <p:sp>
        <p:nvSpPr>
          <p:cNvPr id="504844" name="AutoShape 12">
            <a:extLst>
              <a:ext uri="{FF2B5EF4-FFF2-40B4-BE49-F238E27FC236}">
                <a16:creationId xmlns:a16="http://schemas.microsoft.com/office/drawing/2014/main" id="{31EF1EB7-B94F-3DF9-23A7-EA378D6462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4343400"/>
            <a:ext cx="685800" cy="457200"/>
          </a:xfrm>
          <a:prstGeom prst="rightArrow">
            <a:avLst>
              <a:gd name="adj1" fmla="val 50000"/>
              <a:gd name="adj2" fmla="val 3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04845" name="Text Box 13">
            <a:extLst>
              <a:ext uri="{FF2B5EF4-FFF2-40B4-BE49-F238E27FC236}">
                <a16:creationId xmlns:a16="http://schemas.microsoft.com/office/drawing/2014/main" id="{8BF969E9-C0F3-1592-8A09-299C114CA0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3200400"/>
            <a:ext cx="1447800" cy="406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x</a:t>
            </a:r>
            <a:r>
              <a:rPr lang="en-US" altLang="zh-CN" sz="2000" b="1" baseline="-25000">
                <a:solidFill>
                  <a:schemeClr val="folHlink"/>
                </a:solidFill>
                <a:latin typeface="Courier New" panose="02070309020205020404" pitchFamily="49" charset="0"/>
              </a:rPr>
              <a:t>1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= 1</a:t>
            </a:r>
          </a:p>
        </p:txBody>
      </p:sp>
      <p:sp>
        <p:nvSpPr>
          <p:cNvPr id="504846" name="Text Box 14">
            <a:extLst>
              <a:ext uri="{FF2B5EF4-FFF2-40B4-BE49-F238E27FC236}">
                <a16:creationId xmlns:a16="http://schemas.microsoft.com/office/drawing/2014/main" id="{B16FC5C7-8CA6-5351-3AE3-438B14A8ED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4318000"/>
            <a:ext cx="1676400" cy="406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y</a:t>
            </a:r>
            <a:r>
              <a:rPr lang="en-US" altLang="zh-CN" sz="2000" b="1" baseline="-25000">
                <a:solidFill>
                  <a:schemeClr val="folHlink"/>
                </a:solidFill>
                <a:latin typeface="Courier New" panose="02070309020205020404" pitchFamily="49" charset="0"/>
              </a:rPr>
              <a:t>1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= 2</a:t>
            </a:r>
          </a:p>
        </p:txBody>
      </p:sp>
      <p:sp>
        <p:nvSpPr>
          <p:cNvPr id="504847" name="Text Box 15">
            <a:extLst>
              <a:ext uri="{FF2B5EF4-FFF2-40B4-BE49-F238E27FC236}">
                <a16:creationId xmlns:a16="http://schemas.microsoft.com/office/drawing/2014/main" id="{9CCE283C-6608-2D0F-7413-E0AA6FCFB7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4318000"/>
            <a:ext cx="1600200" cy="406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y</a:t>
            </a:r>
            <a:r>
              <a:rPr lang="en-US" altLang="zh-CN" sz="2000" b="1" baseline="-25000">
                <a:solidFill>
                  <a:schemeClr val="folHlink"/>
                </a:solidFill>
                <a:latin typeface="Courier New" panose="02070309020205020404" pitchFamily="49" charset="0"/>
              </a:rPr>
              <a:t>2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= 3</a:t>
            </a:r>
          </a:p>
        </p:txBody>
      </p:sp>
      <p:sp>
        <p:nvSpPr>
          <p:cNvPr id="504848" name="Text Box 16">
            <a:extLst>
              <a:ext uri="{FF2B5EF4-FFF2-40B4-BE49-F238E27FC236}">
                <a16:creationId xmlns:a16="http://schemas.microsoft.com/office/drawing/2014/main" id="{08CBCC1B-18F6-4423-DC40-E304DFA26E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5410200"/>
            <a:ext cx="2438400" cy="1320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x</a:t>
            </a:r>
            <a:r>
              <a:rPr lang="en-US" altLang="zh-CN" sz="2000" b="1" baseline="-25000">
                <a:solidFill>
                  <a:schemeClr val="hlink"/>
                </a:solidFill>
                <a:latin typeface="Courier New" panose="02070309020205020404" pitchFamily="49" charset="0"/>
              </a:rPr>
              <a:t>2</a:t>
            </a: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 =</a:t>
            </a:r>
            <a:r>
              <a:rPr lang="el-GR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Φ</a:t>
            </a: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(x</a:t>
            </a:r>
            <a:r>
              <a:rPr lang="en-US" altLang="zh-CN" sz="2000" b="1" baseline="-25000">
                <a:solidFill>
                  <a:schemeClr val="hlink"/>
                </a:solidFill>
                <a:latin typeface="Courier New" panose="02070309020205020404" pitchFamily="49" charset="0"/>
              </a:rPr>
              <a:t>1</a:t>
            </a: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, x</a:t>
            </a:r>
            <a:r>
              <a:rPr lang="en-US" altLang="zh-CN" sz="2000" b="1" baseline="-25000">
                <a:solidFill>
                  <a:schemeClr val="hlink"/>
                </a:solidFill>
                <a:latin typeface="Courier New" panose="02070309020205020404" pitchFamily="49" charset="0"/>
              </a:rPr>
              <a:t>1</a:t>
            </a: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y</a:t>
            </a:r>
            <a:r>
              <a:rPr lang="en-US" altLang="zh-CN" sz="2000" b="1" baseline="-25000">
                <a:solidFill>
                  <a:schemeClr val="hlink"/>
                </a:solidFill>
                <a:latin typeface="Courier New" panose="02070309020205020404" pitchFamily="49" charset="0"/>
              </a:rPr>
              <a:t>3</a:t>
            </a: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 =</a:t>
            </a:r>
            <a:r>
              <a:rPr lang="el-GR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Φ</a:t>
            </a: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(y</a:t>
            </a:r>
            <a:r>
              <a:rPr lang="en-US" altLang="zh-CN" sz="2000" b="1" baseline="-25000">
                <a:solidFill>
                  <a:schemeClr val="hlink"/>
                </a:solidFill>
                <a:latin typeface="Courier New" panose="02070309020205020404" pitchFamily="49" charset="0"/>
              </a:rPr>
              <a:t>1</a:t>
            </a: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, y</a:t>
            </a:r>
            <a:r>
              <a:rPr lang="en-US" altLang="zh-CN" sz="2000" b="1" baseline="-25000">
                <a:solidFill>
                  <a:schemeClr val="hlink"/>
                </a:solidFill>
                <a:latin typeface="Courier New" panose="02070309020205020404" pitchFamily="49" charset="0"/>
              </a:rPr>
              <a:t>2</a:t>
            </a: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)</a:t>
            </a:r>
            <a:r>
              <a:rPr lang="en-US" altLang="zh-CN"/>
              <a:t>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z</a:t>
            </a:r>
            <a:r>
              <a:rPr lang="en-US" altLang="zh-CN" sz="2000" b="1" baseline="-25000">
                <a:solidFill>
                  <a:schemeClr val="folHlink"/>
                </a:solidFill>
                <a:latin typeface="Courier New" panose="02070309020205020404" pitchFamily="49" charset="0"/>
              </a:rPr>
              <a:t>1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= x</a:t>
            </a:r>
            <a:r>
              <a:rPr lang="en-US" altLang="zh-CN" sz="2000" b="1" baseline="-25000">
                <a:solidFill>
                  <a:schemeClr val="folHlink"/>
                </a:solidFill>
                <a:latin typeface="Courier New" panose="02070309020205020404" pitchFamily="49" charset="0"/>
              </a:rPr>
              <a:t>2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+ y</a:t>
            </a:r>
            <a:r>
              <a:rPr lang="en-US" altLang="zh-CN" sz="2000" b="1" baseline="-25000">
                <a:solidFill>
                  <a:schemeClr val="folHlink"/>
                </a:solidFill>
                <a:latin typeface="Courier New" panose="02070309020205020404" pitchFamily="49" charset="0"/>
              </a:rPr>
              <a:t>3</a:t>
            </a:r>
          </a:p>
        </p:txBody>
      </p:sp>
      <p:cxnSp>
        <p:nvCxnSpPr>
          <p:cNvPr id="24589" name="AutoShape 29">
            <a:extLst>
              <a:ext uri="{FF2B5EF4-FFF2-40B4-BE49-F238E27FC236}">
                <a16:creationId xmlns:a16="http://schemas.microsoft.com/office/drawing/2014/main" id="{D08001C7-4C63-3C89-68C8-AD4CB3B6D240}"/>
              </a:ext>
            </a:extLst>
          </p:cNvPr>
          <p:cNvCxnSpPr>
            <a:cxnSpLocks noChangeShapeType="1"/>
            <a:stCxn id="24580" idx="2"/>
            <a:endCxn id="24582" idx="0"/>
          </p:cNvCxnSpPr>
          <p:nvPr/>
        </p:nvCxnSpPr>
        <p:spPr bwMode="auto">
          <a:xfrm>
            <a:off x="2019300" y="3606800"/>
            <a:ext cx="1066800" cy="711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0" name="AutoShape 30">
            <a:extLst>
              <a:ext uri="{FF2B5EF4-FFF2-40B4-BE49-F238E27FC236}">
                <a16:creationId xmlns:a16="http://schemas.microsoft.com/office/drawing/2014/main" id="{925B3B60-90E3-E631-7653-C2CBE489271D}"/>
              </a:ext>
            </a:extLst>
          </p:cNvPr>
          <p:cNvCxnSpPr>
            <a:cxnSpLocks noChangeShapeType="1"/>
            <a:stCxn id="24580" idx="2"/>
            <a:endCxn id="24581" idx="0"/>
          </p:cNvCxnSpPr>
          <p:nvPr/>
        </p:nvCxnSpPr>
        <p:spPr bwMode="auto">
          <a:xfrm flipH="1">
            <a:off x="990600" y="3606800"/>
            <a:ext cx="1028700" cy="711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1" name="AutoShape 31">
            <a:extLst>
              <a:ext uri="{FF2B5EF4-FFF2-40B4-BE49-F238E27FC236}">
                <a16:creationId xmlns:a16="http://schemas.microsoft.com/office/drawing/2014/main" id="{5D746D69-1B7E-D2DF-060E-A36B6CF391A9}"/>
              </a:ext>
            </a:extLst>
          </p:cNvPr>
          <p:cNvCxnSpPr>
            <a:cxnSpLocks noChangeShapeType="1"/>
            <a:stCxn id="24581" idx="2"/>
            <a:endCxn id="24583" idx="0"/>
          </p:cNvCxnSpPr>
          <p:nvPr/>
        </p:nvCxnSpPr>
        <p:spPr bwMode="auto">
          <a:xfrm>
            <a:off x="990600" y="4724400"/>
            <a:ext cx="10287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2" name="AutoShape 32">
            <a:extLst>
              <a:ext uri="{FF2B5EF4-FFF2-40B4-BE49-F238E27FC236}">
                <a16:creationId xmlns:a16="http://schemas.microsoft.com/office/drawing/2014/main" id="{B905A0D1-2BCE-7B87-2827-3204D70F6383}"/>
              </a:ext>
            </a:extLst>
          </p:cNvPr>
          <p:cNvCxnSpPr>
            <a:cxnSpLocks noChangeShapeType="1"/>
            <a:stCxn id="24582" idx="2"/>
            <a:endCxn id="24583" idx="0"/>
          </p:cNvCxnSpPr>
          <p:nvPr/>
        </p:nvCxnSpPr>
        <p:spPr bwMode="auto">
          <a:xfrm flipH="1">
            <a:off x="2019300" y="4724400"/>
            <a:ext cx="10668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4865" name="AutoShape 33">
            <a:extLst>
              <a:ext uri="{FF2B5EF4-FFF2-40B4-BE49-F238E27FC236}">
                <a16:creationId xmlns:a16="http://schemas.microsoft.com/office/drawing/2014/main" id="{041DD958-4D64-E0AB-AEC3-2547B85E84D0}"/>
              </a:ext>
            </a:extLst>
          </p:cNvPr>
          <p:cNvCxnSpPr>
            <a:cxnSpLocks noChangeShapeType="1"/>
            <a:stCxn id="504845" idx="2"/>
            <a:endCxn id="504847" idx="0"/>
          </p:cNvCxnSpPr>
          <p:nvPr/>
        </p:nvCxnSpPr>
        <p:spPr bwMode="auto">
          <a:xfrm>
            <a:off x="6896100" y="3606800"/>
            <a:ext cx="1066800" cy="711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4866" name="AutoShape 34">
            <a:extLst>
              <a:ext uri="{FF2B5EF4-FFF2-40B4-BE49-F238E27FC236}">
                <a16:creationId xmlns:a16="http://schemas.microsoft.com/office/drawing/2014/main" id="{CD2AAE81-992B-5105-E466-90B5D2A502C3}"/>
              </a:ext>
            </a:extLst>
          </p:cNvPr>
          <p:cNvCxnSpPr>
            <a:cxnSpLocks noChangeShapeType="1"/>
            <a:stCxn id="504845" idx="2"/>
            <a:endCxn id="504846" idx="0"/>
          </p:cNvCxnSpPr>
          <p:nvPr/>
        </p:nvCxnSpPr>
        <p:spPr bwMode="auto">
          <a:xfrm flipH="1">
            <a:off x="5867400" y="3606800"/>
            <a:ext cx="1028700" cy="711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4867" name="AutoShape 35">
            <a:extLst>
              <a:ext uri="{FF2B5EF4-FFF2-40B4-BE49-F238E27FC236}">
                <a16:creationId xmlns:a16="http://schemas.microsoft.com/office/drawing/2014/main" id="{F2CF25F6-01B9-5208-07AC-BA2CEC51EAB9}"/>
              </a:ext>
            </a:extLst>
          </p:cNvPr>
          <p:cNvCxnSpPr>
            <a:cxnSpLocks noChangeShapeType="1"/>
            <a:stCxn id="504846" idx="2"/>
            <a:endCxn id="504848" idx="0"/>
          </p:cNvCxnSpPr>
          <p:nvPr/>
        </p:nvCxnSpPr>
        <p:spPr bwMode="auto">
          <a:xfrm>
            <a:off x="5867400" y="4724400"/>
            <a:ext cx="10668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4868" name="AutoShape 36">
            <a:extLst>
              <a:ext uri="{FF2B5EF4-FFF2-40B4-BE49-F238E27FC236}">
                <a16:creationId xmlns:a16="http://schemas.microsoft.com/office/drawing/2014/main" id="{23E0616C-34A9-730A-8A4B-9EA8BE674B5A}"/>
              </a:ext>
            </a:extLst>
          </p:cNvPr>
          <p:cNvCxnSpPr>
            <a:cxnSpLocks noChangeShapeType="1"/>
            <a:stCxn id="504847" idx="2"/>
            <a:endCxn id="504848" idx="0"/>
          </p:cNvCxnSpPr>
          <p:nvPr/>
        </p:nvCxnSpPr>
        <p:spPr bwMode="auto">
          <a:xfrm flipH="1">
            <a:off x="6934200" y="4724400"/>
            <a:ext cx="10287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4869" name="Line 37">
            <a:extLst>
              <a:ext uri="{FF2B5EF4-FFF2-40B4-BE49-F238E27FC236}">
                <a16:creationId xmlns:a16="http://schemas.microsoft.com/office/drawing/2014/main" id="{944FD17A-AC0D-79F5-A4BB-82C37D782C1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05400" y="5638800"/>
            <a:ext cx="685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4870" name="Text Box 38">
            <a:extLst>
              <a:ext uri="{FF2B5EF4-FFF2-40B4-BE49-F238E27FC236}">
                <a16:creationId xmlns:a16="http://schemas.microsoft.com/office/drawing/2014/main" id="{06FA4F6F-3F2A-99C8-F6E3-989AACC0BE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5715000"/>
            <a:ext cx="1905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This </a:t>
            </a:r>
            <a:r>
              <a:rPr lang="el-GR" altLang="zh-CN" sz="2000">
                <a:latin typeface="Arial" panose="020B0604020202020204" pitchFamily="34" charset="0"/>
              </a:rPr>
              <a:t>Φ</a:t>
            </a:r>
            <a:r>
              <a:rPr lang="en-US" altLang="zh-CN" sz="2000">
                <a:latin typeface="Arial" panose="020B0604020202020204" pitchFamily="34" charset="0"/>
              </a:rPr>
              <a:t> function is unnecessary!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4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04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04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04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04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04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04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04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04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04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504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4844" grpId="0" animBg="1"/>
      <p:bldP spid="504845" grpId="0" animBg="1"/>
      <p:bldP spid="504846" grpId="0" animBg="1"/>
      <p:bldP spid="504847" grpId="0" animBg="1"/>
      <p:bldP spid="504848" grpId="0" animBg="1"/>
      <p:bldP spid="50487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3450B633-8655-9C35-A930-4F97511243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Minimal SSA Construction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BEB2C3EF-C2E6-A312-4721-7DD665CF8E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At each join point, insert </a:t>
            </a:r>
            <a:r>
              <a:rPr lang="el-GR" altLang="zh-CN"/>
              <a:t>Φ</a:t>
            </a:r>
            <a:r>
              <a:rPr lang="en-US" altLang="zh-CN"/>
              <a:t> for every variable with </a:t>
            </a:r>
            <a:r>
              <a:rPr lang="en-US" altLang="zh-CN">
                <a:solidFill>
                  <a:schemeClr val="folHlink"/>
                </a:solidFill>
              </a:rPr>
              <a:t>different outstanding definitions</a:t>
            </a:r>
          </a:p>
          <a:p>
            <a:pPr eaLnBrk="1" hangingPunct="1"/>
            <a:endParaRPr lang="en-US" altLang="zh-CN">
              <a:solidFill>
                <a:schemeClr val="folHlink"/>
              </a:solidFill>
            </a:endParaRPr>
          </a:p>
        </p:txBody>
      </p:sp>
      <p:sp>
        <p:nvSpPr>
          <p:cNvPr id="25604" name="Text Box 4">
            <a:extLst>
              <a:ext uri="{FF2B5EF4-FFF2-40B4-BE49-F238E27FC236}">
                <a16:creationId xmlns:a16="http://schemas.microsoft.com/office/drawing/2014/main" id="{9E53C42D-2CC3-4AFB-6A8D-B7922F6BF5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632200"/>
            <a:ext cx="1447800" cy="406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x = 1</a:t>
            </a:r>
          </a:p>
        </p:txBody>
      </p:sp>
      <p:sp>
        <p:nvSpPr>
          <p:cNvPr id="25605" name="Text Box 5">
            <a:extLst>
              <a:ext uri="{FF2B5EF4-FFF2-40B4-BE49-F238E27FC236}">
                <a16:creationId xmlns:a16="http://schemas.microsoft.com/office/drawing/2014/main" id="{D1F1C23C-0007-F161-B994-5BC28D5A6C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4749800"/>
            <a:ext cx="1676400" cy="406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y = 2</a:t>
            </a:r>
          </a:p>
        </p:txBody>
      </p:sp>
      <p:sp>
        <p:nvSpPr>
          <p:cNvPr id="25606" name="Text Box 6">
            <a:extLst>
              <a:ext uri="{FF2B5EF4-FFF2-40B4-BE49-F238E27FC236}">
                <a16:creationId xmlns:a16="http://schemas.microsoft.com/office/drawing/2014/main" id="{4D9E5F25-18BD-C63B-0A92-1711C24E6D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4749800"/>
            <a:ext cx="1600200" cy="406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y = 3</a:t>
            </a:r>
          </a:p>
        </p:txBody>
      </p:sp>
      <p:sp>
        <p:nvSpPr>
          <p:cNvPr id="25607" name="Text Box 7">
            <a:extLst>
              <a:ext uri="{FF2B5EF4-FFF2-40B4-BE49-F238E27FC236}">
                <a16:creationId xmlns:a16="http://schemas.microsoft.com/office/drawing/2014/main" id="{4B62567F-0CE1-399C-ADF2-CEA2C3B5C8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5842000"/>
            <a:ext cx="1600200" cy="406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z = x + y</a:t>
            </a:r>
          </a:p>
        </p:txBody>
      </p:sp>
      <p:sp>
        <p:nvSpPr>
          <p:cNvPr id="505868" name="AutoShape 12">
            <a:extLst>
              <a:ext uri="{FF2B5EF4-FFF2-40B4-BE49-F238E27FC236}">
                <a16:creationId xmlns:a16="http://schemas.microsoft.com/office/drawing/2014/main" id="{9CC75086-B286-A390-D3D0-2343B914AD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4724400"/>
            <a:ext cx="685800" cy="457200"/>
          </a:xfrm>
          <a:prstGeom prst="rightArrow">
            <a:avLst>
              <a:gd name="adj1" fmla="val 50000"/>
              <a:gd name="adj2" fmla="val 37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05869" name="Text Box 13">
            <a:extLst>
              <a:ext uri="{FF2B5EF4-FFF2-40B4-BE49-F238E27FC236}">
                <a16:creationId xmlns:a16="http://schemas.microsoft.com/office/drawing/2014/main" id="{F99204AF-5A07-B740-3138-E97AB34F51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3632200"/>
            <a:ext cx="1447800" cy="406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x</a:t>
            </a:r>
            <a:r>
              <a:rPr lang="en-US" altLang="zh-CN" sz="2000" b="1" baseline="-25000">
                <a:solidFill>
                  <a:schemeClr val="folHlink"/>
                </a:solidFill>
                <a:latin typeface="Courier New" panose="02070309020205020404" pitchFamily="49" charset="0"/>
              </a:rPr>
              <a:t>1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= 1</a:t>
            </a:r>
          </a:p>
        </p:txBody>
      </p:sp>
      <p:sp>
        <p:nvSpPr>
          <p:cNvPr id="505870" name="Text Box 14">
            <a:extLst>
              <a:ext uri="{FF2B5EF4-FFF2-40B4-BE49-F238E27FC236}">
                <a16:creationId xmlns:a16="http://schemas.microsoft.com/office/drawing/2014/main" id="{2F8B6A54-A5E9-6165-B9FF-B9165BE7C1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4749800"/>
            <a:ext cx="1676400" cy="406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y</a:t>
            </a:r>
            <a:r>
              <a:rPr lang="en-US" altLang="zh-CN" sz="2000" b="1" baseline="-25000">
                <a:solidFill>
                  <a:schemeClr val="folHlink"/>
                </a:solidFill>
                <a:latin typeface="Courier New" panose="02070309020205020404" pitchFamily="49" charset="0"/>
              </a:rPr>
              <a:t>1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= 2</a:t>
            </a:r>
          </a:p>
        </p:txBody>
      </p:sp>
      <p:sp>
        <p:nvSpPr>
          <p:cNvPr id="505871" name="Text Box 15">
            <a:extLst>
              <a:ext uri="{FF2B5EF4-FFF2-40B4-BE49-F238E27FC236}">
                <a16:creationId xmlns:a16="http://schemas.microsoft.com/office/drawing/2014/main" id="{33670D78-FAB3-87ED-DF0A-1AA64A2F28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4749800"/>
            <a:ext cx="1600200" cy="406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y</a:t>
            </a:r>
            <a:r>
              <a:rPr lang="en-US" altLang="zh-CN" sz="2000" b="1" baseline="-25000">
                <a:solidFill>
                  <a:schemeClr val="folHlink"/>
                </a:solidFill>
                <a:latin typeface="Courier New" panose="02070309020205020404" pitchFamily="49" charset="0"/>
              </a:rPr>
              <a:t>2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= 3</a:t>
            </a:r>
          </a:p>
        </p:txBody>
      </p:sp>
      <p:sp>
        <p:nvSpPr>
          <p:cNvPr id="505872" name="Text Box 16">
            <a:extLst>
              <a:ext uri="{FF2B5EF4-FFF2-40B4-BE49-F238E27FC236}">
                <a16:creationId xmlns:a16="http://schemas.microsoft.com/office/drawing/2014/main" id="{D80AD33A-F7B6-9112-7B76-38FBB73845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5842000"/>
            <a:ext cx="2438400" cy="863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y</a:t>
            </a:r>
            <a:r>
              <a:rPr lang="en-US" altLang="zh-CN" sz="2000" b="1" baseline="-25000">
                <a:solidFill>
                  <a:schemeClr val="hlink"/>
                </a:solidFill>
                <a:latin typeface="Courier New" panose="02070309020205020404" pitchFamily="49" charset="0"/>
              </a:rPr>
              <a:t>3</a:t>
            </a: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 =</a:t>
            </a:r>
            <a:r>
              <a:rPr lang="el-GR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Φ</a:t>
            </a: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(y</a:t>
            </a:r>
            <a:r>
              <a:rPr lang="en-US" altLang="zh-CN" sz="2000" b="1" baseline="-25000">
                <a:solidFill>
                  <a:schemeClr val="hlink"/>
                </a:solidFill>
                <a:latin typeface="Courier New" panose="02070309020205020404" pitchFamily="49" charset="0"/>
              </a:rPr>
              <a:t>1</a:t>
            </a: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, y</a:t>
            </a:r>
            <a:r>
              <a:rPr lang="en-US" altLang="zh-CN" sz="2000" b="1" baseline="-25000">
                <a:solidFill>
                  <a:schemeClr val="hlink"/>
                </a:solidFill>
                <a:latin typeface="Courier New" panose="02070309020205020404" pitchFamily="49" charset="0"/>
              </a:rPr>
              <a:t>2</a:t>
            </a: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)</a:t>
            </a:r>
            <a:r>
              <a:rPr lang="en-US" altLang="zh-CN"/>
              <a:t>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z</a:t>
            </a:r>
            <a:r>
              <a:rPr lang="en-US" altLang="zh-CN" sz="2000" b="1" baseline="-25000">
                <a:solidFill>
                  <a:schemeClr val="folHlink"/>
                </a:solidFill>
                <a:latin typeface="Courier New" panose="02070309020205020404" pitchFamily="49" charset="0"/>
              </a:rPr>
              <a:t>1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= x</a:t>
            </a:r>
            <a:r>
              <a:rPr lang="en-US" altLang="zh-CN" sz="2000" b="1" baseline="-25000">
                <a:solidFill>
                  <a:schemeClr val="folHlink"/>
                </a:solidFill>
                <a:latin typeface="Courier New" panose="02070309020205020404" pitchFamily="49" charset="0"/>
              </a:rPr>
              <a:t>2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+ y</a:t>
            </a:r>
            <a:r>
              <a:rPr lang="en-US" altLang="zh-CN" sz="2000" b="1" baseline="-25000">
                <a:solidFill>
                  <a:schemeClr val="folHlink"/>
                </a:solidFill>
                <a:latin typeface="Courier New" panose="02070309020205020404" pitchFamily="49" charset="0"/>
              </a:rPr>
              <a:t>3</a:t>
            </a:r>
          </a:p>
        </p:txBody>
      </p:sp>
      <p:cxnSp>
        <p:nvCxnSpPr>
          <p:cNvPr id="25613" name="AutoShape 21">
            <a:extLst>
              <a:ext uri="{FF2B5EF4-FFF2-40B4-BE49-F238E27FC236}">
                <a16:creationId xmlns:a16="http://schemas.microsoft.com/office/drawing/2014/main" id="{A926AB01-742D-05CB-57BB-EDB2E3F67290}"/>
              </a:ext>
            </a:extLst>
          </p:cNvPr>
          <p:cNvCxnSpPr>
            <a:cxnSpLocks noChangeShapeType="1"/>
            <a:stCxn id="25604" idx="2"/>
            <a:endCxn id="25606" idx="0"/>
          </p:cNvCxnSpPr>
          <p:nvPr/>
        </p:nvCxnSpPr>
        <p:spPr bwMode="auto">
          <a:xfrm>
            <a:off x="2019300" y="4038600"/>
            <a:ext cx="1066800" cy="711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4" name="AutoShape 22">
            <a:extLst>
              <a:ext uri="{FF2B5EF4-FFF2-40B4-BE49-F238E27FC236}">
                <a16:creationId xmlns:a16="http://schemas.microsoft.com/office/drawing/2014/main" id="{0757D7ED-045E-DBE6-CF28-465DC633F6CB}"/>
              </a:ext>
            </a:extLst>
          </p:cNvPr>
          <p:cNvCxnSpPr>
            <a:cxnSpLocks noChangeShapeType="1"/>
            <a:stCxn id="25604" idx="2"/>
            <a:endCxn id="25605" idx="0"/>
          </p:cNvCxnSpPr>
          <p:nvPr/>
        </p:nvCxnSpPr>
        <p:spPr bwMode="auto">
          <a:xfrm flipH="1">
            <a:off x="990600" y="4038600"/>
            <a:ext cx="1028700" cy="711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5" name="AutoShape 23">
            <a:extLst>
              <a:ext uri="{FF2B5EF4-FFF2-40B4-BE49-F238E27FC236}">
                <a16:creationId xmlns:a16="http://schemas.microsoft.com/office/drawing/2014/main" id="{70787DF8-9EB2-2BC4-2057-7CFE1B1165BB}"/>
              </a:ext>
            </a:extLst>
          </p:cNvPr>
          <p:cNvCxnSpPr>
            <a:cxnSpLocks noChangeShapeType="1"/>
            <a:stCxn id="25606" idx="2"/>
            <a:endCxn id="25607" idx="0"/>
          </p:cNvCxnSpPr>
          <p:nvPr/>
        </p:nvCxnSpPr>
        <p:spPr bwMode="auto">
          <a:xfrm flipH="1">
            <a:off x="2019300" y="5156200"/>
            <a:ext cx="10668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6" name="AutoShape 24">
            <a:extLst>
              <a:ext uri="{FF2B5EF4-FFF2-40B4-BE49-F238E27FC236}">
                <a16:creationId xmlns:a16="http://schemas.microsoft.com/office/drawing/2014/main" id="{1A9C101F-6438-7D2F-60A9-897CDE6BB6DD}"/>
              </a:ext>
            </a:extLst>
          </p:cNvPr>
          <p:cNvCxnSpPr>
            <a:cxnSpLocks noChangeShapeType="1"/>
            <a:stCxn id="25605" idx="2"/>
            <a:endCxn id="25607" idx="0"/>
          </p:cNvCxnSpPr>
          <p:nvPr/>
        </p:nvCxnSpPr>
        <p:spPr bwMode="auto">
          <a:xfrm>
            <a:off x="990600" y="5156200"/>
            <a:ext cx="10287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5881" name="AutoShape 25">
            <a:extLst>
              <a:ext uri="{FF2B5EF4-FFF2-40B4-BE49-F238E27FC236}">
                <a16:creationId xmlns:a16="http://schemas.microsoft.com/office/drawing/2014/main" id="{D22A1C8E-D13C-EA57-98AF-6B5953174C9A}"/>
              </a:ext>
            </a:extLst>
          </p:cNvPr>
          <p:cNvCxnSpPr>
            <a:cxnSpLocks noChangeShapeType="1"/>
            <a:stCxn id="505869" idx="2"/>
            <a:endCxn id="505871" idx="0"/>
          </p:cNvCxnSpPr>
          <p:nvPr/>
        </p:nvCxnSpPr>
        <p:spPr bwMode="auto">
          <a:xfrm>
            <a:off x="6896100" y="4038600"/>
            <a:ext cx="1066800" cy="711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5882" name="AutoShape 26">
            <a:extLst>
              <a:ext uri="{FF2B5EF4-FFF2-40B4-BE49-F238E27FC236}">
                <a16:creationId xmlns:a16="http://schemas.microsoft.com/office/drawing/2014/main" id="{94348156-35D2-C127-6993-F6935198D275}"/>
              </a:ext>
            </a:extLst>
          </p:cNvPr>
          <p:cNvCxnSpPr>
            <a:cxnSpLocks noChangeShapeType="1"/>
            <a:stCxn id="505869" idx="2"/>
            <a:endCxn id="505870" idx="0"/>
          </p:cNvCxnSpPr>
          <p:nvPr/>
        </p:nvCxnSpPr>
        <p:spPr bwMode="auto">
          <a:xfrm flipH="1">
            <a:off x="5867400" y="4038600"/>
            <a:ext cx="1028700" cy="711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5883" name="AutoShape 27">
            <a:extLst>
              <a:ext uri="{FF2B5EF4-FFF2-40B4-BE49-F238E27FC236}">
                <a16:creationId xmlns:a16="http://schemas.microsoft.com/office/drawing/2014/main" id="{E1AAE77E-CC82-0ED2-9E76-6BFF89ACBB70}"/>
              </a:ext>
            </a:extLst>
          </p:cNvPr>
          <p:cNvCxnSpPr>
            <a:cxnSpLocks noChangeShapeType="1"/>
            <a:stCxn id="505871" idx="2"/>
            <a:endCxn id="505872" idx="0"/>
          </p:cNvCxnSpPr>
          <p:nvPr/>
        </p:nvCxnSpPr>
        <p:spPr bwMode="auto">
          <a:xfrm flipH="1">
            <a:off x="6934200" y="5156200"/>
            <a:ext cx="10287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5884" name="AutoShape 28">
            <a:extLst>
              <a:ext uri="{FF2B5EF4-FFF2-40B4-BE49-F238E27FC236}">
                <a16:creationId xmlns:a16="http://schemas.microsoft.com/office/drawing/2014/main" id="{0344FD7B-575F-C82E-41C7-4464017FE590}"/>
              </a:ext>
            </a:extLst>
          </p:cNvPr>
          <p:cNvCxnSpPr>
            <a:cxnSpLocks noChangeShapeType="1"/>
            <a:stCxn id="505870" idx="2"/>
            <a:endCxn id="505872" idx="0"/>
          </p:cNvCxnSpPr>
          <p:nvPr/>
        </p:nvCxnSpPr>
        <p:spPr bwMode="auto">
          <a:xfrm>
            <a:off x="5867400" y="5156200"/>
            <a:ext cx="10668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5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05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05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05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05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05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05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05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05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5868" grpId="0" animBg="1"/>
      <p:bldP spid="505869" grpId="0" animBg="1"/>
      <p:bldP spid="505870" grpId="0" animBg="1"/>
      <p:bldP spid="505871" grpId="0" animBg="1"/>
      <p:bldP spid="50587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960DFF5F-1854-A176-549B-6EE13B45BD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Where to insert </a:t>
            </a:r>
            <a:r>
              <a:rPr lang="el-GR" altLang="zh-CN"/>
              <a:t>Φ</a:t>
            </a:r>
            <a:r>
              <a:rPr lang="en-US" altLang="zh-CN"/>
              <a:t>?</a:t>
            </a:r>
          </a:p>
        </p:txBody>
      </p:sp>
      <p:sp>
        <p:nvSpPr>
          <p:cNvPr id="26627" name="Oval 3">
            <a:extLst>
              <a:ext uri="{FF2B5EF4-FFF2-40B4-BE49-F238E27FC236}">
                <a16:creationId xmlns:a16="http://schemas.microsoft.com/office/drawing/2014/main" id="{6413FF50-D589-08A7-6E83-46A12523E6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19812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1</a:t>
            </a:r>
          </a:p>
        </p:txBody>
      </p:sp>
      <p:sp>
        <p:nvSpPr>
          <p:cNvPr id="26628" name="Oval 4">
            <a:extLst>
              <a:ext uri="{FF2B5EF4-FFF2-40B4-BE49-F238E27FC236}">
                <a16:creationId xmlns:a16="http://schemas.microsoft.com/office/drawing/2014/main" id="{806739D6-DB97-486C-96A5-5333DB295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27432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2</a:t>
            </a:r>
          </a:p>
        </p:txBody>
      </p:sp>
      <p:sp>
        <p:nvSpPr>
          <p:cNvPr id="26629" name="Oval 5">
            <a:extLst>
              <a:ext uri="{FF2B5EF4-FFF2-40B4-BE49-F238E27FC236}">
                <a16:creationId xmlns:a16="http://schemas.microsoft.com/office/drawing/2014/main" id="{46369CCE-9BB8-03E2-6ABF-30B2A7B172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35052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3</a:t>
            </a:r>
          </a:p>
        </p:txBody>
      </p:sp>
      <p:sp>
        <p:nvSpPr>
          <p:cNvPr id="26630" name="Oval 6">
            <a:extLst>
              <a:ext uri="{FF2B5EF4-FFF2-40B4-BE49-F238E27FC236}">
                <a16:creationId xmlns:a16="http://schemas.microsoft.com/office/drawing/2014/main" id="{756153D8-8BBE-FF02-F68A-F8C58A54CF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505200"/>
            <a:ext cx="685800" cy="457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4</a:t>
            </a:r>
          </a:p>
        </p:txBody>
      </p:sp>
      <p:sp>
        <p:nvSpPr>
          <p:cNvPr id="26631" name="Oval 7">
            <a:extLst>
              <a:ext uri="{FF2B5EF4-FFF2-40B4-BE49-F238E27FC236}">
                <a16:creationId xmlns:a16="http://schemas.microsoft.com/office/drawing/2014/main" id="{8CE2260F-3E6C-8BA8-A49F-3658D9F1CB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42672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5</a:t>
            </a:r>
          </a:p>
        </p:txBody>
      </p:sp>
      <p:sp>
        <p:nvSpPr>
          <p:cNvPr id="26632" name="Oval 8">
            <a:extLst>
              <a:ext uri="{FF2B5EF4-FFF2-40B4-BE49-F238E27FC236}">
                <a16:creationId xmlns:a16="http://schemas.microsoft.com/office/drawing/2014/main" id="{D2484227-0D27-5363-39B2-D1A7E53DC5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2672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6</a:t>
            </a:r>
          </a:p>
        </p:txBody>
      </p:sp>
      <p:sp>
        <p:nvSpPr>
          <p:cNvPr id="26633" name="Oval 9">
            <a:extLst>
              <a:ext uri="{FF2B5EF4-FFF2-40B4-BE49-F238E27FC236}">
                <a16:creationId xmlns:a16="http://schemas.microsoft.com/office/drawing/2014/main" id="{B2855E16-329F-A202-3370-A1FC7EEE9F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50292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7</a:t>
            </a:r>
          </a:p>
        </p:txBody>
      </p:sp>
      <p:sp>
        <p:nvSpPr>
          <p:cNvPr id="26634" name="Oval 10">
            <a:extLst>
              <a:ext uri="{FF2B5EF4-FFF2-40B4-BE49-F238E27FC236}">
                <a16:creationId xmlns:a16="http://schemas.microsoft.com/office/drawing/2014/main" id="{CF57EC92-1FC7-38DA-A716-9515FF812C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57150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11</a:t>
            </a:r>
          </a:p>
        </p:txBody>
      </p:sp>
      <p:sp>
        <p:nvSpPr>
          <p:cNvPr id="26635" name="Oval 11">
            <a:extLst>
              <a:ext uri="{FF2B5EF4-FFF2-40B4-BE49-F238E27FC236}">
                <a16:creationId xmlns:a16="http://schemas.microsoft.com/office/drawing/2014/main" id="{D86B39D9-B9EA-CC60-4CE8-FF8733A392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63246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12</a:t>
            </a:r>
          </a:p>
        </p:txBody>
      </p:sp>
      <p:sp>
        <p:nvSpPr>
          <p:cNvPr id="26636" name="Oval 12">
            <a:extLst>
              <a:ext uri="{FF2B5EF4-FFF2-40B4-BE49-F238E27FC236}">
                <a16:creationId xmlns:a16="http://schemas.microsoft.com/office/drawing/2014/main" id="{57731C88-FA63-A836-71B2-9F3BF76B19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49530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8</a:t>
            </a:r>
          </a:p>
        </p:txBody>
      </p:sp>
      <p:sp>
        <p:nvSpPr>
          <p:cNvPr id="26637" name="Oval 13">
            <a:extLst>
              <a:ext uri="{FF2B5EF4-FFF2-40B4-BE49-F238E27FC236}">
                <a16:creationId xmlns:a16="http://schemas.microsoft.com/office/drawing/2014/main" id="{E43C08B1-3B5B-F48F-5861-FDA410F833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56388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9</a:t>
            </a:r>
          </a:p>
        </p:txBody>
      </p:sp>
      <p:sp>
        <p:nvSpPr>
          <p:cNvPr id="26638" name="Oval 14">
            <a:extLst>
              <a:ext uri="{FF2B5EF4-FFF2-40B4-BE49-F238E27FC236}">
                <a16:creationId xmlns:a16="http://schemas.microsoft.com/office/drawing/2014/main" id="{BD9B6BCD-A719-CB39-37B2-44747F6280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63246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10</a:t>
            </a:r>
          </a:p>
        </p:txBody>
      </p:sp>
      <p:sp>
        <p:nvSpPr>
          <p:cNvPr id="26639" name="Line 15">
            <a:extLst>
              <a:ext uri="{FF2B5EF4-FFF2-40B4-BE49-F238E27FC236}">
                <a16:creationId xmlns:a16="http://schemas.microsoft.com/office/drawing/2014/main" id="{1F43B574-0FD7-14A6-D5C9-E496E57B6F36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2438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40" name="Line 16">
            <a:extLst>
              <a:ext uri="{FF2B5EF4-FFF2-40B4-BE49-F238E27FC236}">
                <a16:creationId xmlns:a16="http://schemas.microsoft.com/office/drawing/2014/main" id="{12E2AFC2-074D-344C-9010-56FEA29ACA4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81400" y="31242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41" name="Line 17">
            <a:extLst>
              <a:ext uri="{FF2B5EF4-FFF2-40B4-BE49-F238E27FC236}">
                <a16:creationId xmlns:a16="http://schemas.microsoft.com/office/drawing/2014/main" id="{3A2D0D5D-D0B9-6A14-9F3F-23F92DCE39E7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31242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42" name="Line 18">
            <a:extLst>
              <a:ext uri="{FF2B5EF4-FFF2-40B4-BE49-F238E27FC236}">
                <a16:creationId xmlns:a16="http://schemas.microsoft.com/office/drawing/2014/main" id="{29874AD8-B105-D658-1503-BB5AEEA651A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72000" y="39624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43" name="Line 19">
            <a:extLst>
              <a:ext uri="{FF2B5EF4-FFF2-40B4-BE49-F238E27FC236}">
                <a16:creationId xmlns:a16="http://schemas.microsoft.com/office/drawing/2014/main" id="{F13C9BA6-EC77-8D5C-98B3-DB62E505B56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10000" y="46482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44" name="Line 20">
            <a:extLst>
              <a:ext uri="{FF2B5EF4-FFF2-40B4-BE49-F238E27FC236}">
                <a16:creationId xmlns:a16="http://schemas.microsoft.com/office/drawing/2014/main" id="{3892DF24-C031-3759-9F89-B2CE96DD1C3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71800" y="53340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45" name="Line 21">
            <a:extLst>
              <a:ext uri="{FF2B5EF4-FFF2-40B4-BE49-F238E27FC236}">
                <a16:creationId xmlns:a16="http://schemas.microsoft.com/office/drawing/2014/main" id="{4E40737A-EB6D-6FD9-694C-C8CE10A0809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33600" y="60198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46" name="Line 22">
            <a:extLst>
              <a:ext uri="{FF2B5EF4-FFF2-40B4-BE49-F238E27FC236}">
                <a16:creationId xmlns:a16="http://schemas.microsoft.com/office/drawing/2014/main" id="{4179E588-6FB7-5BF3-A124-6DC403BFF64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62200" y="65532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47" name="Line 23">
            <a:extLst>
              <a:ext uri="{FF2B5EF4-FFF2-40B4-BE49-F238E27FC236}">
                <a16:creationId xmlns:a16="http://schemas.microsoft.com/office/drawing/2014/main" id="{AF0211AC-7E19-1966-969C-2E382E8732F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29200" y="609600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48" name="Line 24">
            <a:extLst>
              <a:ext uri="{FF2B5EF4-FFF2-40B4-BE49-F238E27FC236}">
                <a16:creationId xmlns:a16="http://schemas.microsoft.com/office/drawing/2014/main" id="{1B412112-5A57-95A5-B526-7254BAE2376C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54102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49" name="Line 25">
            <a:extLst>
              <a:ext uri="{FF2B5EF4-FFF2-40B4-BE49-F238E27FC236}">
                <a16:creationId xmlns:a16="http://schemas.microsoft.com/office/drawing/2014/main" id="{66F2C2BE-5998-BAE7-D23F-95CD9D95875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57800" y="47244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50" name="Line 26">
            <a:extLst>
              <a:ext uri="{FF2B5EF4-FFF2-40B4-BE49-F238E27FC236}">
                <a16:creationId xmlns:a16="http://schemas.microsoft.com/office/drawing/2014/main" id="{C20321D8-874B-4011-22E3-319BA06DDBA8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46482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51" name="Line 27">
            <a:extLst>
              <a:ext uri="{FF2B5EF4-FFF2-40B4-BE49-F238E27FC236}">
                <a16:creationId xmlns:a16="http://schemas.microsoft.com/office/drawing/2014/main" id="{5A300913-1735-B52C-BAB7-436C53599F9F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38862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52" name="Freeform 28">
            <a:extLst>
              <a:ext uri="{FF2B5EF4-FFF2-40B4-BE49-F238E27FC236}">
                <a16:creationId xmlns:a16="http://schemas.microsoft.com/office/drawing/2014/main" id="{72C21C07-4A5C-55F4-BA93-6A3A4E522033}"/>
              </a:ext>
            </a:extLst>
          </p:cNvPr>
          <p:cNvSpPr>
            <a:spLocks/>
          </p:cNvSpPr>
          <p:nvPr/>
        </p:nvSpPr>
        <p:spPr bwMode="auto">
          <a:xfrm>
            <a:off x="4648200" y="2895600"/>
            <a:ext cx="863600" cy="609600"/>
          </a:xfrm>
          <a:custGeom>
            <a:avLst/>
            <a:gdLst>
              <a:gd name="T0" fmla="*/ 384 w 544"/>
              <a:gd name="T1" fmla="*/ 384 h 384"/>
              <a:gd name="T2" fmla="*/ 480 w 544"/>
              <a:gd name="T3" fmla="*/ 144 h 384"/>
              <a:gd name="T4" fmla="*/ 0 w 544"/>
              <a:gd name="T5" fmla="*/ 0 h 384"/>
              <a:gd name="T6" fmla="*/ 0 60000 65536"/>
              <a:gd name="T7" fmla="*/ 0 60000 65536"/>
              <a:gd name="T8" fmla="*/ 0 60000 65536"/>
              <a:gd name="T9" fmla="*/ 0 w 544"/>
              <a:gd name="T10" fmla="*/ 0 h 384"/>
              <a:gd name="T11" fmla="*/ 544 w 544"/>
              <a:gd name="T12" fmla="*/ 384 h 3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44" h="384">
                <a:moveTo>
                  <a:pt x="384" y="384"/>
                </a:moveTo>
                <a:cubicBezTo>
                  <a:pt x="464" y="296"/>
                  <a:pt x="544" y="208"/>
                  <a:pt x="480" y="144"/>
                </a:cubicBezTo>
                <a:cubicBezTo>
                  <a:pt x="416" y="80"/>
                  <a:pt x="80" y="24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53" name="Freeform 29">
            <a:extLst>
              <a:ext uri="{FF2B5EF4-FFF2-40B4-BE49-F238E27FC236}">
                <a16:creationId xmlns:a16="http://schemas.microsoft.com/office/drawing/2014/main" id="{852E2D0F-A376-6CCF-37D1-54E029564A9E}"/>
              </a:ext>
            </a:extLst>
          </p:cNvPr>
          <p:cNvSpPr>
            <a:spLocks/>
          </p:cNvSpPr>
          <p:nvPr/>
        </p:nvSpPr>
        <p:spPr bwMode="auto">
          <a:xfrm>
            <a:off x="3073400" y="2679700"/>
            <a:ext cx="965200" cy="901700"/>
          </a:xfrm>
          <a:custGeom>
            <a:avLst/>
            <a:gdLst>
              <a:gd name="T0" fmla="*/ 80 w 608"/>
              <a:gd name="T1" fmla="*/ 568 h 568"/>
              <a:gd name="T2" fmla="*/ 32 w 608"/>
              <a:gd name="T3" fmla="*/ 328 h 568"/>
              <a:gd name="T4" fmla="*/ 272 w 608"/>
              <a:gd name="T5" fmla="*/ 40 h 568"/>
              <a:gd name="T6" fmla="*/ 608 w 608"/>
              <a:gd name="T7" fmla="*/ 88 h 568"/>
              <a:gd name="T8" fmla="*/ 0 60000 65536"/>
              <a:gd name="T9" fmla="*/ 0 60000 65536"/>
              <a:gd name="T10" fmla="*/ 0 60000 65536"/>
              <a:gd name="T11" fmla="*/ 0 60000 65536"/>
              <a:gd name="T12" fmla="*/ 0 w 608"/>
              <a:gd name="T13" fmla="*/ 0 h 568"/>
              <a:gd name="T14" fmla="*/ 608 w 608"/>
              <a:gd name="T15" fmla="*/ 568 h 5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08" h="568">
                <a:moveTo>
                  <a:pt x="80" y="568"/>
                </a:moveTo>
                <a:cubicBezTo>
                  <a:pt x="40" y="492"/>
                  <a:pt x="0" y="416"/>
                  <a:pt x="32" y="328"/>
                </a:cubicBezTo>
                <a:cubicBezTo>
                  <a:pt x="64" y="240"/>
                  <a:pt x="176" y="80"/>
                  <a:pt x="272" y="40"/>
                </a:cubicBezTo>
                <a:cubicBezTo>
                  <a:pt x="368" y="0"/>
                  <a:pt x="552" y="80"/>
                  <a:pt x="608" y="8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54" name="Freeform 31">
            <a:extLst>
              <a:ext uri="{FF2B5EF4-FFF2-40B4-BE49-F238E27FC236}">
                <a16:creationId xmlns:a16="http://schemas.microsoft.com/office/drawing/2014/main" id="{67213577-E674-1B92-69C4-E2C1EBA697AC}"/>
              </a:ext>
            </a:extLst>
          </p:cNvPr>
          <p:cNvSpPr>
            <a:spLocks/>
          </p:cNvSpPr>
          <p:nvPr/>
        </p:nvSpPr>
        <p:spPr bwMode="auto">
          <a:xfrm>
            <a:off x="2514600" y="4953000"/>
            <a:ext cx="914400" cy="723900"/>
          </a:xfrm>
          <a:custGeom>
            <a:avLst/>
            <a:gdLst>
              <a:gd name="T0" fmla="*/ 0 w 576"/>
              <a:gd name="T1" fmla="*/ 456 h 456"/>
              <a:gd name="T2" fmla="*/ 96 w 576"/>
              <a:gd name="T3" fmla="*/ 168 h 456"/>
              <a:gd name="T4" fmla="*/ 288 w 576"/>
              <a:gd name="T5" fmla="*/ 24 h 456"/>
              <a:gd name="T6" fmla="*/ 576 w 576"/>
              <a:gd name="T7" fmla="*/ 24 h 456"/>
              <a:gd name="T8" fmla="*/ 0 60000 65536"/>
              <a:gd name="T9" fmla="*/ 0 60000 65536"/>
              <a:gd name="T10" fmla="*/ 0 60000 65536"/>
              <a:gd name="T11" fmla="*/ 0 60000 65536"/>
              <a:gd name="T12" fmla="*/ 0 w 576"/>
              <a:gd name="T13" fmla="*/ 0 h 456"/>
              <a:gd name="T14" fmla="*/ 576 w 576"/>
              <a:gd name="T15" fmla="*/ 456 h 4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" h="456">
                <a:moveTo>
                  <a:pt x="0" y="456"/>
                </a:moveTo>
                <a:cubicBezTo>
                  <a:pt x="24" y="348"/>
                  <a:pt x="48" y="240"/>
                  <a:pt x="96" y="168"/>
                </a:cubicBezTo>
                <a:cubicBezTo>
                  <a:pt x="144" y="96"/>
                  <a:pt x="208" y="48"/>
                  <a:pt x="288" y="24"/>
                </a:cubicBezTo>
                <a:cubicBezTo>
                  <a:pt x="368" y="0"/>
                  <a:pt x="528" y="24"/>
                  <a:pt x="576" y="2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55" name="Text Box 32">
            <a:extLst>
              <a:ext uri="{FF2B5EF4-FFF2-40B4-BE49-F238E27FC236}">
                <a16:creationId xmlns:a16="http://schemas.microsoft.com/office/drawing/2014/main" id="{F2E41E6A-D18F-016B-8A6C-6CBCF1E283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2667000"/>
            <a:ext cx="22860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Suppose there is a definition of </a:t>
            </a:r>
            <a:r>
              <a:rPr lang="en-US" altLang="zh-CN" sz="2000">
                <a:latin typeface="Arial" panose="020B0604020202020204" pitchFamily="34" charset="0"/>
              </a:rPr>
              <a:t>“</a:t>
            </a:r>
            <a:r>
              <a:rPr lang="en-US" altLang="zh-CN" sz="2000"/>
              <a:t>x</a:t>
            </a:r>
            <a:r>
              <a:rPr lang="en-US" altLang="zh-CN" sz="2000">
                <a:latin typeface="Arial" panose="020B0604020202020204" pitchFamily="34" charset="0"/>
              </a:rPr>
              <a:t>”</a:t>
            </a:r>
            <a:r>
              <a:rPr lang="en-US" altLang="zh-CN" sz="2000"/>
              <a:t> in block 4, which node needs a </a:t>
            </a:r>
            <a:r>
              <a:rPr lang="el-GR" altLang="zh-CN" sz="2000">
                <a:solidFill>
                  <a:schemeClr val="tx2"/>
                </a:solidFill>
              </a:rPr>
              <a:t>Φ</a:t>
            </a:r>
            <a:r>
              <a:rPr lang="en-US" altLang="zh-CN" sz="2000">
                <a:solidFill>
                  <a:schemeClr val="tx2"/>
                </a:solidFill>
              </a:rPr>
              <a:t>?</a:t>
            </a:r>
          </a:p>
        </p:txBody>
      </p:sp>
      <p:sp>
        <p:nvSpPr>
          <p:cNvPr id="26656" name="Line 36">
            <a:extLst>
              <a:ext uri="{FF2B5EF4-FFF2-40B4-BE49-F238E27FC236}">
                <a16:creationId xmlns:a16="http://schemas.microsoft.com/office/drawing/2014/main" id="{8EEFCE8C-63D7-F97C-E9EF-4C428E15680E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1676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6917" name="Text Box 37">
            <a:extLst>
              <a:ext uri="{FF2B5EF4-FFF2-40B4-BE49-F238E27FC236}">
                <a16:creationId xmlns:a16="http://schemas.microsoft.com/office/drawing/2014/main" id="{1585E0C7-9B61-6FE5-AC43-8109BE44AF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4175125"/>
            <a:ext cx="22860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Alternatively, which node does not need a </a:t>
            </a:r>
            <a:r>
              <a:rPr lang="el-GR" altLang="zh-CN" sz="2000">
                <a:solidFill>
                  <a:schemeClr val="tx2"/>
                </a:solidFill>
              </a:rPr>
              <a:t>Φ</a:t>
            </a:r>
            <a:r>
              <a:rPr lang="en-US" altLang="zh-CN" sz="2000">
                <a:solidFill>
                  <a:schemeClr val="tx2"/>
                </a:solidFill>
              </a:rPr>
              <a:t>?</a:t>
            </a:r>
          </a:p>
        </p:txBody>
      </p:sp>
      <p:cxnSp>
        <p:nvCxnSpPr>
          <p:cNvPr id="26658" name="AutoShape 39">
            <a:extLst>
              <a:ext uri="{FF2B5EF4-FFF2-40B4-BE49-F238E27FC236}">
                <a16:creationId xmlns:a16="http://schemas.microsoft.com/office/drawing/2014/main" id="{5625096E-C689-458E-28F1-BB58455348D0}"/>
              </a:ext>
            </a:extLst>
          </p:cNvPr>
          <p:cNvCxnSpPr>
            <a:cxnSpLocks noChangeShapeType="1"/>
          </p:cNvCxnSpPr>
          <p:nvPr/>
        </p:nvCxnSpPr>
        <p:spPr bwMode="auto">
          <a:xfrm rot="-5400000">
            <a:off x="1997869" y="4274344"/>
            <a:ext cx="1895475" cy="2338387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6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691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220E07B9-6A0B-B507-030A-C0176429D7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Where to insert </a:t>
            </a:r>
            <a:r>
              <a:rPr lang="el-GR" altLang="zh-CN"/>
              <a:t>Φ</a:t>
            </a:r>
            <a:r>
              <a:rPr lang="en-US" altLang="zh-CN"/>
              <a:t>?</a:t>
            </a:r>
          </a:p>
        </p:txBody>
      </p:sp>
      <p:sp>
        <p:nvSpPr>
          <p:cNvPr id="27651" name="Oval 3">
            <a:extLst>
              <a:ext uri="{FF2B5EF4-FFF2-40B4-BE49-F238E27FC236}">
                <a16:creationId xmlns:a16="http://schemas.microsoft.com/office/drawing/2014/main" id="{4C20E883-B67B-BE86-F03D-CD70B8675C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19812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1</a:t>
            </a:r>
          </a:p>
        </p:txBody>
      </p:sp>
      <p:sp>
        <p:nvSpPr>
          <p:cNvPr id="27652" name="Oval 4">
            <a:extLst>
              <a:ext uri="{FF2B5EF4-FFF2-40B4-BE49-F238E27FC236}">
                <a16:creationId xmlns:a16="http://schemas.microsoft.com/office/drawing/2014/main" id="{F6C31818-A367-A92D-9ED8-ECDE718175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27432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2</a:t>
            </a:r>
          </a:p>
        </p:txBody>
      </p:sp>
      <p:sp>
        <p:nvSpPr>
          <p:cNvPr id="27653" name="Oval 5">
            <a:extLst>
              <a:ext uri="{FF2B5EF4-FFF2-40B4-BE49-F238E27FC236}">
                <a16:creationId xmlns:a16="http://schemas.microsoft.com/office/drawing/2014/main" id="{3FA7884E-F161-C92B-B3D7-D5F4B04DB8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5052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3</a:t>
            </a:r>
          </a:p>
        </p:txBody>
      </p:sp>
      <p:sp>
        <p:nvSpPr>
          <p:cNvPr id="27654" name="Oval 6">
            <a:extLst>
              <a:ext uri="{FF2B5EF4-FFF2-40B4-BE49-F238E27FC236}">
                <a16:creationId xmlns:a16="http://schemas.microsoft.com/office/drawing/2014/main" id="{C44618BC-3E73-3597-90E2-677E2FD40C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3505200"/>
            <a:ext cx="685800" cy="457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4</a:t>
            </a:r>
          </a:p>
        </p:txBody>
      </p:sp>
      <p:sp>
        <p:nvSpPr>
          <p:cNvPr id="27655" name="Oval 7">
            <a:extLst>
              <a:ext uri="{FF2B5EF4-FFF2-40B4-BE49-F238E27FC236}">
                <a16:creationId xmlns:a16="http://schemas.microsoft.com/office/drawing/2014/main" id="{605EA436-2D80-2D0D-F1A5-1092667F45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2672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5</a:t>
            </a:r>
          </a:p>
        </p:txBody>
      </p:sp>
      <p:sp>
        <p:nvSpPr>
          <p:cNvPr id="27656" name="Oval 8">
            <a:extLst>
              <a:ext uri="{FF2B5EF4-FFF2-40B4-BE49-F238E27FC236}">
                <a16:creationId xmlns:a16="http://schemas.microsoft.com/office/drawing/2014/main" id="{CBAA1D20-0B33-99FA-2D02-3B402730DD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2672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6</a:t>
            </a:r>
          </a:p>
        </p:txBody>
      </p:sp>
      <p:sp>
        <p:nvSpPr>
          <p:cNvPr id="27657" name="Oval 9">
            <a:extLst>
              <a:ext uri="{FF2B5EF4-FFF2-40B4-BE49-F238E27FC236}">
                <a16:creationId xmlns:a16="http://schemas.microsoft.com/office/drawing/2014/main" id="{0D81B7B6-4478-8D24-8ACD-4B90A818A4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50292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7</a:t>
            </a:r>
          </a:p>
        </p:txBody>
      </p:sp>
      <p:sp>
        <p:nvSpPr>
          <p:cNvPr id="27658" name="Oval 10">
            <a:extLst>
              <a:ext uri="{FF2B5EF4-FFF2-40B4-BE49-F238E27FC236}">
                <a16:creationId xmlns:a16="http://schemas.microsoft.com/office/drawing/2014/main" id="{B55C0C70-A3F6-16FC-AF20-7BC87A0C1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57150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11</a:t>
            </a:r>
          </a:p>
        </p:txBody>
      </p:sp>
      <p:sp>
        <p:nvSpPr>
          <p:cNvPr id="27659" name="Oval 11">
            <a:extLst>
              <a:ext uri="{FF2B5EF4-FFF2-40B4-BE49-F238E27FC236}">
                <a16:creationId xmlns:a16="http://schemas.microsoft.com/office/drawing/2014/main" id="{766BB356-2195-E2CF-BA08-EF5D328D30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63246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12</a:t>
            </a:r>
          </a:p>
        </p:txBody>
      </p:sp>
      <p:sp>
        <p:nvSpPr>
          <p:cNvPr id="27660" name="Oval 12">
            <a:extLst>
              <a:ext uri="{FF2B5EF4-FFF2-40B4-BE49-F238E27FC236}">
                <a16:creationId xmlns:a16="http://schemas.microsoft.com/office/drawing/2014/main" id="{46D5157B-0714-C159-3A85-F337B0F435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49530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8</a:t>
            </a:r>
          </a:p>
        </p:txBody>
      </p:sp>
      <p:sp>
        <p:nvSpPr>
          <p:cNvPr id="27661" name="Oval 13">
            <a:extLst>
              <a:ext uri="{FF2B5EF4-FFF2-40B4-BE49-F238E27FC236}">
                <a16:creationId xmlns:a16="http://schemas.microsoft.com/office/drawing/2014/main" id="{ACEC2B35-ADBD-D18F-30D7-9E36D0FF4B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56388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9</a:t>
            </a:r>
          </a:p>
        </p:txBody>
      </p:sp>
      <p:sp>
        <p:nvSpPr>
          <p:cNvPr id="27662" name="Oval 14">
            <a:extLst>
              <a:ext uri="{FF2B5EF4-FFF2-40B4-BE49-F238E27FC236}">
                <a16:creationId xmlns:a16="http://schemas.microsoft.com/office/drawing/2014/main" id="{3918FE77-CE62-D888-0024-A4D6C729E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63246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10</a:t>
            </a:r>
          </a:p>
        </p:txBody>
      </p:sp>
      <p:sp>
        <p:nvSpPr>
          <p:cNvPr id="27663" name="Line 15">
            <a:extLst>
              <a:ext uri="{FF2B5EF4-FFF2-40B4-BE49-F238E27FC236}">
                <a16:creationId xmlns:a16="http://schemas.microsoft.com/office/drawing/2014/main" id="{EA847358-239E-26B1-33D5-D6B1686A1FE2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2438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64" name="Line 16">
            <a:extLst>
              <a:ext uri="{FF2B5EF4-FFF2-40B4-BE49-F238E27FC236}">
                <a16:creationId xmlns:a16="http://schemas.microsoft.com/office/drawing/2014/main" id="{68EAC02C-F5BF-8474-51AD-F3A118E2258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81200" y="31242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65" name="Line 17">
            <a:extLst>
              <a:ext uri="{FF2B5EF4-FFF2-40B4-BE49-F238E27FC236}">
                <a16:creationId xmlns:a16="http://schemas.microsoft.com/office/drawing/2014/main" id="{BBFDAAE9-6930-CE45-1410-8E19F7CAE97E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31242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66" name="Line 18">
            <a:extLst>
              <a:ext uri="{FF2B5EF4-FFF2-40B4-BE49-F238E27FC236}">
                <a16:creationId xmlns:a16="http://schemas.microsoft.com/office/drawing/2014/main" id="{FF078728-B67B-CFF4-1079-1C13F38BED0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71800" y="39624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67" name="Line 19">
            <a:extLst>
              <a:ext uri="{FF2B5EF4-FFF2-40B4-BE49-F238E27FC236}">
                <a16:creationId xmlns:a16="http://schemas.microsoft.com/office/drawing/2014/main" id="{269B5691-A7C1-9F00-9061-1F28393D735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09800" y="46482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68" name="Line 20">
            <a:extLst>
              <a:ext uri="{FF2B5EF4-FFF2-40B4-BE49-F238E27FC236}">
                <a16:creationId xmlns:a16="http://schemas.microsoft.com/office/drawing/2014/main" id="{81C25DC1-8251-46EF-6D7F-1FBE9739462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71600" y="53340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69" name="Line 21">
            <a:extLst>
              <a:ext uri="{FF2B5EF4-FFF2-40B4-BE49-F238E27FC236}">
                <a16:creationId xmlns:a16="http://schemas.microsoft.com/office/drawing/2014/main" id="{88F475D0-0D38-C07C-74A9-106C22AC4B1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3400" y="60198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70" name="Line 22">
            <a:extLst>
              <a:ext uri="{FF2B5EF4-FFF2-40B4-BE49-F238E27FC236}">
                <a16:creationId xmlns:a16="http://schemas.microsoft.com/office/drawing/2014/main" id="{ECA52523-1F16-672E-1F93-1BE328CCFAA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2000" y="65532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71" name="Line 23">
            <a:extLst>
              <a:ext uri="{FF2B5EF4-FFF2-40B4-BE49-F238E27FC236}">
                <a16:creationId xmlns:a16="http://schemas.microsoft.com/office/drawing/2014/main" id="{66C87498-D366-24FF-958C-75C76E01469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29000" y="609600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72" name="Line 24">
            <a:extLst>
              <a:ext uri="{FF2B5EF4-FFF2-40B4-BE49-F238E27FC236}">
                <a16:creationId xmlns:a16="http://schemas.microsoft.com/office/drawing/2014/main" id="{C50CC37B-8679-BA04-15AF-DA2B01B52BC4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54102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73" name="Line 25">
            <a:extLst>
              <a:ext uri="{FF2B5EF4-FFF2-40B4-BE49-F238E27FC236}">
                <a16:creationId xmlns:a16="http://schemas.microsoft.com/office/drawing/2014/main" id="{2C4A6682-C451-74D2-215D-543D0BEAA88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57600" y="47244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74" name="Line 26">
            <a:extLst>
              <a:ext uri="{FF2B5EF4-FFF2-40B4-BE49-F238E27FC236}">
                <a16:creationId xmlns:a16="http://schemas.microsoft.com/office/drawing/2014/main" id="{F4B7D6B7-94FB-6A6D-7C3D-3469B600B6A4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46482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75" name="Line 27">
            <a:extLst>
              <a:ext uri="{FF2B5EF4-FFF2-40B4-BE49-F238E27FC236}">
                <a16:creationId xmlns:a16="http://schemas.microsoft.com/office/drawing/2014/main" id="{FA7FD788-B2C4-503A-A06A-328995392336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38862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76" name="Freeform 28">
            <a:extLst>
              <a:ext uri="{FF2B5EF4-FFF2-40B4-BE49-F238E27FC236}">
                <a16:creationId xmlns:a16="http://schemas.microsoft.com/office/drawing/2014/main" id="{80E53D33-165F-C009-F4AF-FA3C5F2A5C81}"/>
              </a:ext>
            </a:extLst>
          </p:cNvPr>
          <p:cNvSpPr>
            <a:spLocks/>
          </p:cNvSpPr>
          <p:nvPr/>
        </p:nvSpPr>
        <p:spPr bwMode="auto">
          <a:xfrm>
            <a:off x="3048000" y="2895600"/>
            <a:ext cx="863600" cy="609600"/>
          </a:xfrm>
          <a:custGeom>
            <a:avLst/>
            <a:gdLst>
              <a:gd name="T0" fmla="*/ 384 w 544"/>
              <a:gd name="T1" fmla="*/ 384 h 384"/>
              <a:gd name="T2" fmla="*/ 480 w 544"/>
              <a:gd name="T3" fmla="*/ 144 h 384"/>
              <a:gd name="T4" fmla="*/ 0 w 544"/>
              <a:gd name="T5" fmla="*/ 0 h 384"/>
              <a:gd name="T6" fmla="*/ 0 60000 65536"/>
              <a:gd name="T7" fmla="*/ 0 60000 65536"/>
              <a:gd name="T8" fmla="*/ 0 60000 65536"/>
              <a:gd name="T9" fmla="*/ 0 w 544"/>
              <a:gd name="T10" fmla="*/ 0 h 384"/>
              <a:gd name="T11" fmla="*/ 544 w 544"/>
              <a:gd name="T12" fmla="*/ 384 h 3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44" h="384">
                <a:moveTo>
                  <a:pt x="384" y="384"/>
                </a:moveTo>
                <a:cubicBezTo>
                  <a:pt x="464" y="296"/>
                  <a:pt x="544" y="208"/>
                  <a:pt x="480" y="144"/>
                </a:cubicBezTo>
                <a:cubicBezTo>
                  <a:pt x="416" y="80"/>
                  <a:pt x="80" y="24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77" name="Freeform 29">
            <a:extLst>
              <a:ext uri="{FF2B5EF4-FFF2-40B4-BE49-F238E27FC236}">
                <a16:creationId xmlns:a16="http://schemas.microsoft.com/office/drawing/2014/main" id="{AAB9D239-39B6-8E0D-25BE-51BA62202683}"/>
              </a:ext>
            </a:extLst>
          </p:cNvPr>
          <p:cNvSpPr>
            <a:spLocks/>
          </p:cNvSpPr>
          <p:nvPr/>
        </p:nvSpPr>
        <p:spPr bwMode="auto">
          <a:xfrm>
            <a:off x="1473200" y="2679700"/>
            <a:ext cx="965200" cy="901700"/>
          </a:xfrm>
          <a:custGeom>
            <a:avLst/>
            <a:gdLst>
              <a:gd name="T0" fmla="*/ 80 w 608"/>
              <a:gd name="T1" fmla="*/ 568 h 568"/>
              <a:gd name="T2" fmla="*/ 32 w 608"/>
              <a:gd name="T3" fmla="*/ 328 h 568"/>
              <a:gd name="T4" fmla="*/ 272 w 608"/>
              <a:gd name="T5" fmla="*/ 40 h 568"/>
              <a:gd name="T6" fmla="*/ 608 w 608"/>
              <a:gd name="T7" fmla="*/ 88 h 568"/>
              <a:gd name="T8" fmla="*/ 0 60000 65536"/>
              <a:gd name="T9" fmla="*/ 0 60000 65536"/>
              <a:gd name="T10" fmla="*/ 0 60000 65536"/>
              <a:gd name="T11" fmla="*/ 0 60000 65536"/>
              <a:gd name="T12" fmla="*/ 0 w 608"/>
              <a:gd name="T13" fmla="*/ 0 h 568"/>
              <a:gd name="T14" fmla="*/ 608 w 608"/>
              <a:gd name="T15" fmla="*/ 568 h 5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08" h="568">
                <a:moveTo>
                  <a:pt x="80" y="568"/>
                </a:moveTo>
                <a:cubicBezTo>
                  <a:pt x="40" y="492"/>
                  <a:pt x="0" y="416"/>
                  <a:pt x="32" y="328"/>
                </a:cubicBezTo>
                <a:cubicBezTo>
                  <a:pt x="64" y="240"/>
                  <a:pt x="176" y="80"/>
                  <a:pt x="272" y="40"/>
                </a:cubicBezTo>
                <a:cubicBezTo>
                  <a:pt x="368" y="0"/>
                  <a:pt x="552" y="80"/>
                  <a:pt x="608" y="8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78" name="Freeform 31">
            <a:extLst>
              <a:ext uri="{FF2B5EF4-FFF2-40B4-BE49-F238E27FC236}">
                <a16:creationId xmlns:a16="http://schemas.microsoft.com/office/drawing/2014/main" id="{03B2D7CA-E0B6-B60A-0246-0CA76A3F1D2C}"/>
              </a:ext>
            </a:extLst>
          </p:cNvPr>
          <p:cNvSpPr>
            <a:spLocks/>
          </p:cNvSpPr>
          <p:nvPr/>
        </p:nvSpPr>
        <p:spPr bwMode="auto">
          <a:xfrm>
            <a:off x="914400" y="4953000"/>
            <a:ext cx="914400" cy="723900"/>
          </a:xfrm>
          <a:custGeom>
            <a:avLst/>
            <a:gdLst>
              <a:gd name="T0" fmla="*/ 0 w 576"/>
              <a:gd name="T1" fmla="*/ 456 h 456"/>
              <a:gd name="T2" fmla="*/ 96 w 576"/>
              <a:gd name="T3" fmla="*/ 168 h 456"/>
              <a:gd name="T4" fmla="*/ 288 w 576"/>
              <a:gd name="T5" fmla="*/ 24 h 456"/>
              <a:gd name="T6" fmla="*/ 576 w 576"/>
              <a:gd name="T7" fmla="*/ 24 h 456"/>
              <a:gd name="T8" fmla="*/ 0 60000 65536"/>
              <a:gd name="T9" fmla="*/ 0 60000 65536"/>
              <a:gd name="T10" fmla="*/ 0 60000 65536"/>
              <a:gd name="T11" fmla="*/ 0 60000 65536"/>
              <a:gd name="T12" fmla="*/ 0 w 576"/>
              <a:gd name="T13" fmla="*/ 0 h 456"/>
              <a:gd name="T14" fmla="*/ 576 w 576"/>
              <a:gd name="T15" fmla="*/ 456 h 4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" h="456">
                <a:moveTo>
                  <a:pt x="0" y="456"/>
                </a:moveTo>
                <a:cubicBezTo>
                  <a:pt x="24" y="348"/>
                  <a:pt x="48" y="240"/>
                  <a:pt x="96" y="168"/>
                </a:cubicBezTo>
                <a:cubicBezTo>
                  <a:pt x="144" y="96"/>
                  <a:pt x="208" y="48"/>
                  <a:pt x="288" y="24"/>
                </a:cubicBezTo>
                <a:cubicBezTo>
                  <a:pt x="368" y="0"/>
                  <a:pt x="528" y="24"/>
                  <a:pt x="576" y="2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79" name="Line 33">
            <a:extLst>
              <a:ext uri="{FF2B5EF4-FFF2-40B4-BE49-F238E27FC236}">
                <a16:creationId xmlns:a16="http://schemas.microsoft.com/office/drawing/2014/main" id="{93023095-4E3D-AF53-413F-8C1103D323BE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1676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80" name="Oval 35">
            <a:extLst>
              <a:ext uri="{FF2B5EF4-FFF2-40B4-BE49-F238E27FC236}">
                <a16:creationId xmlns:a16="http://schemas.microsoft.com/office/drawing/2014/main" id="{DA7DA465-D7F5-2E95-EFDF-3C0784F29C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19812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1</a:t>
            </a:r>
          </a:p>
        </p:txBody>
      </p:sp>
      <p:sp>
        <p:nvSpPr>
          <p:cNvPr id="27681" name="Oval 36">
            <a:extLst>
              <a:ext uri="{FF2B5EF4-FFF2-40B4-BE49-F238E27FC236}">
                <a16:creationId xmlns:a16="http://schemas.microsoft.com/office/drawing/2014/main" id="{49C9A73A-92AE-320C-4A71-8BC4EC3B02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27432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2</a:t>
            </a:r>
          </a:p>
        </p:txBody>
      </p:sp>
      <p:sp>
        <p:nvSpPr>
          <p:cNvPr id="27682" name="Oval 37">
            <a:extLst>
              <a:ext uri="{FF2B5EF4-FFF2-40B4-BE49-F238E27FC236}">
                <a16:creationId xmlns:a16="http://schemas.microsoft.com/office/drawing/2014/main" id="{C52D80C1-3FEB-5ED3-F2E2-DF6CAEA27D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35814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3</a:t>
            </a:r>
          </a:p>
        </p:txBody>
      </p:sp>
      <p:sp>
        <p:nvSpPr>
          <p:cNvPr id="27683" name="Oval 38">
            <a:extLst>
              <a:ext uri="{FF2B5EF4-FFF2-40B4-BE49-F238E27FC236}">
                <a16:creationId xmlns:a16="http://schemas.microsoft.com/office/drawing/2014/main" id="{DC1E9F71-D848-76D4-295C-A0AAD57A7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3505200"/>
            <a:ext cx="685800" cy="457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4</a:t>
            </a:r>
          </a:p>
        </p:txBody>
      </p:sp>
      <p:sp>
        <p:nvSpPr>
          <p:cNvPr id="27684" name="Oval 39">
            <a:extLst>
              <a:ext uri="{FF2B5EF4-FFF2-40B4-BE49-F238E27FC236}">
                <a16:creationId xmlns:a16="http://schemas.microsoft.com/office/drawing/2014/main" id="{776A6FE6-6C46-6F43-04BE-21B44F5B2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1910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5</a:t>
            </a:r>
          </a:p>
        </p:txBody>
      </p:sp>
      <p:sp>
        <p:nvSpPr>
          <p:cNvPr id="27685" name="Oval 40">
            <a:extLst>
              <a:ext uri="{FF2B5EF4-FFF2-40B4-BE49-F238E27FC236}">
                <a16:creationId xmlns:a16="http://schemas.microsoft.com/office/drawing/2014/main" id="{143CFFE3-A75F-C6D2-B987-C14851991F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42672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6</a:t>
            </a:r>
          </a:p>
        </p:txBody>
      </p:sp>
      <p:sp>
        <p:nvSpPr>
          <p:cNvPr id="27686" name="Oval 41">
            <a:extLst>
              <a:ext uri="{FF2B5EF4-FFF2-40B4-BE49-F238E27FC236}">
                <a16:creationId xmlns:a16="http://schemas.microsoft.com/office/drawing/2014/main" id="{3639FE41-DD7D-268F-82E5-1CF30CA0CE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42672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7</a:t>
            </a:r>
          </a:p>
        </p:txBody>
      </p:sp>
      <p:sp>
        <p:nvSpPr>
          <p:cNvPr id="27687" name="Oval 42">
            <a:extLst>
              <a:ext uri="{FF2B5EF4-FFF2-40B4-BE49-F238E27FC236}">
                <a16:creationId xmlns:a16="http://schemas.microsoft.com/office/drawing/2014/main" id="{E1259268-D170-484E-1C29-ECA2D3FDD5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52578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11</a:t>
            </a:r>
          </a:p>
        </p:txBody>
      </p:sp>
      <p:sp>
        <p:nvSpPr>
          <p:cNvPr id="27688" name="Oval 43">
            <a:extLst>
              <a:ext uri="{FF2B5EF4-FFF2-40B4-BE49-F238E27FC236}">
                <a16:creationId xmlns:a16="http://schemas.microsoft.com/office/drawing/2014/main" id="{57F50C47-04D7-CBB2-5AF3-0819F26059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43434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12</a:t>
            </a:r>
          </a:p>
        </p:txBody>
      </p:sp>
      <p:sp>
        <p:nvSpPr>
          <p:cNvPr id="27689" name="Oval 44">
            <a:extLst>
              <a:ext uri="{FF2B5EF4-FFF2-40B4-BE49-F238E27FC236}">
                <a16:creationId xmlns:a16="http://schemas.microsoft.com/office/drawing/2014/main" id="{C771D085-EEDF-A3BA-A369-235CF49F86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50292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8</a:t>
            </a:r>
          </a:p>
        </p:txBody>
      </p:sp>
      <p:sp>
        <p:nvSpPr>
          <p:cNvPr id="27690" name="Oval 45">
            <a:extLst>
              <a:ext uri="{FF2B5EF4-FFF2-40B4-BE49-F238E27FC236}">
                <a16:creationId xmlns:a16="http://schemas.microsoft.com/office/drawing/2014/main" id="{F4616E68-2840-0719-92F4-6C7555486A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57912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9</a:t>
            </a:r>
          </a:p>
        </p:txBody>
      </p:sp>
      <p:sp>
        <p:nvSpPr>
          <p:cNvPr id="27691" name="Oval 46">
            <a:extLst>
              <a:ext uri="{FF2B5EF4-FFF2-40B4-BE49-F238E27FC236}">
                <a16:creationId xmlns:a16="http://schemas.microsoft.com/office/drawing/2014/main" id="{5A77EA39-2FAA-DB56-4DD1-BEFD1B5775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64008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10</a:t>
            </a:r>
          </a:p>
        </p:txBody>
      </p:sp>
      <p:sp>
        <p:nvSpPr>
          <p:cNvPr id="27692" name="Line 47">
            <a:extLst>
              <a:ext uri="{FF2B5EF4-FFF2-40B4-BE49-F238E27FC236}">
                <a16:creationId xmlns:a16="http://schemas.microsoft.com/office/drawing/2014/main" id="{815A32F8-7868-3616-D580-4ED2BE953164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2438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93" name="Line 48">
            <a:extLst>
              <a:ext uri="{FF2B5EF4-FFF2-40B4-BE49-F238E27FC236}">
                <a16:creationId xmlns:a16="http://schemas.microsoft.com/office/drawing/2014/main" id="{6AB21C44-54A7-7FCB-682D-3936B16BBFD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29200" y="32004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94" name="Line 49">
            <a:extLst>
              <a:ext uri="{FF2B5EF4-FFF2-40B4-BE49-F238E27FC236}">
                <a16:creationId xmlns:a16="http://schemas.microsoft.com/office/drawing/2014/main" id="{D4F8BDAC-E798-9339-EC49-A81339534EDF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31242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95" name="Line 50">
            <a:extLst>
              <a:ext uri="{FF2B5EF4-FFF2-40B4-BE49-F238E27FC236}">
                <a16:creationId xmlns:a16="http://schemas.microsoft.com/office/drawing/2014/main" id="{59C762CA-15B9-CBEC-D514-CF1A7BA735B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91200" y="39624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96" name="Line 51">
            <a:extLst>
              <a:ext uri="{FF2B5EF4-FFF2-40B4-BE49-F238E27FC236}">
                <a16:creationId xmlns:a16="http://schemas.microsoft.com/office/drawing/2014/main" id="{BD03CBA1-6ED0-8689-298D-347958E234B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38800" y="4648200"/>
            <a:ext cx="76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97" name="Line 52">
            <a:extLst>
              <a:ext uri="{FF2B5EF4-FFF2-40B4-BE49-F238E27FC236}">
                <a16:creationId xmlns:a16="http://schemas.microsoft.com/office/drawing/2014/main" id="{D0ADA749-5CCD-EDD8-B94B-E70CC7232FB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10200" y="54864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98" name="Line 53">
            <a:extLst>
              <a:ext uri="{FF2B5EF4-FFF2-40B4-BE49-F238E27FC236}">
                <a16:creationId xmlns:a16="http://schemas.microsoft.com/office/drawing/2014/main" id="{34706D93-E673-C0D9-7043-30F30CC8B30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81600" y="6248400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99" name="Line 54">
            <a:extLst>
              <a:ext uri="{FF2B5EF4-FFF2-40B4-BE49-F238E27FC236}">
                <a16:creationId xmlns:a16="http://schemas.microsoft.com/office/drawing/2014/main" id="{D84BE280-646C-B627-3F49-3510E16F4A81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38862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700" name="Line 59">
            <a:extLst>
              <a:ext uri="{FF2B5EF4-FFF2-40B4-BE49-F238E27FC236}">
                <a16:creationId xmlns:a16="http://schemas.microsoft.com/office/drawing/2014/main" id="{D2D6CC5A-F7D8-C289-D307-BA275EF0D06C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3886200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701" name="Line 60">
            <a:extLst>
              <a:ext uri="{FF2B5EF4-FFF2-40B4-BE49-F238E27FC236}">
                <a16:creationId xmlns:a16="http://schemas.microsoft.com/office/drawing/2014/main" id="{C1362689-96C8-BBEA-E560-8F8706315971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3886200"/>
            <a:ext cx="1905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702" name="Line 61">
            <a:extLst>
              <a:ext uri="{FF2B5EF4-FFF2-40B4-BE49-F238E27FC236}">
                <a16:creationId xmlns:a16="http://schemas.microsoft.com/office/drawing/2014/main" id="{0B97B95C-E966-E711-234F-9752C891C33C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4724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703" name="Line 62">
            <a:extLst>
              <a:ext uri="{FF2B5EF4-FFF2-40B4-BE49-F238E27FC236}">
                <a16:creationId xmlns:a16="http://schemas.microsoft.com/office/drawing/2014/main" id="{FE3FC6EF-EBF4-3E99-2285-D472FB30A2CB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1676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27704" name="AutoShape 63">
            <a:extLst>
              <a:ext uri="{FF2B5EF4-FFF2-40B4-BE49-F238E27FC236}">
                <a16:creationId xmlns:a16="http://schemas.microsoft.com/office/drawing/2014/main" id="{35DED317-802A-FD17-C83E-E94A1623682D}"/>
              </a:ext>
            </a:extLst>
          </p:cNvPr>
          <p:cNvCxnSpPr>
            <a:cxnSpLocks noChangeShapeType="1"/>
          </p:cNvCxnSpPr>
          <p:nvPr/>
        </p:nvCxnSpPr>
        <p:spPr bwMode="auto">
          <a:xfrm rot="-5400000">
            <a:off x="397669" y="4274344"/>
            <a:ext cx="1895475" cy="2338387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D8689B48-3650-EDCF-970F-62963AF5E8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Dominance Frontier (DF)</a:t>
            </a:r>
          </a:p>
        </p:txBody>
      </p:sp>
      <p:sp>
        <p:nvSpPr>
          <p:cNvPr id="28675" name="Oval 3">
            <a:extLst>
              <a:ext uri="{FF2B5EF4-FFF2-40B4-BE49-F238E27FC236}">
                <a16:creationId xmlns:a16="http://schemas.microsoft.com/office/drawing/2014/main" id="{74BEB1A9-571D-9444-E1FE-E8E65B4ADB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19812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1</a:t>
            </a:r>
          </a:p>
        </p:txBody>
      </p:sp>
      <p:sp>
        <p:nvSpPr>
          <p:cNvPr id="28676" name="Oval 4">
            <a:extLst>
              <a:ext uri="{FF2B5EF4-FFF2-40B4-BE49-F238E27FC236}">
                <a16:creationId xmlns:a16="http://schemas.microsoft.com/office/drawing/2014/main" id="{B16FE46D-6BF7-C0F9-1756-4FAE332553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27432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2</a:t>
            </a:r>
          </a:p>
        </p:txBody>
      </p:sp>
      <p:sp>
        <p:nvSpPr>
          <p:cNvPr id="28677" name="Oval 5">
            <a:extLst>
              <a:ext uri="{FF2B5EF4-FFF2-40B4-BE49-F238E27FC236}">
                <a16:creationId xmlns:a16="http://schemas.microsoft.com/office/drawing/2014/main" id="{0AF31C03-47A8-E6E9-2467-EB53765E6E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5052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3</a:t>
            </a:r>
          </a:p>
        </p:txBody>
      </p:sp>
      <p:sp>
        <p:nvSpPr>
          <p:cNvPr id="28678" name="Oval 6">
            <a:extLst>
              <a:ext uri="{FF2B5EF4-FFF2-40B4-BE49-F238E27FC236}">
                <a16:creationId xmlns:a16="http://schemas.microsoft.com/office/drawing/2014/main" id="{AB2AAE1E-E552-A00C-19BB-2CD513FFE9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3505200"/>
            <a:ext cx="685800" cy="457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4</a:t>
            </a:r>
          </a:p>
        </p:txBody>
      </p:sp>
      <p:sp>
        <p:nvSpPr>
          <p:cNvPr id="28679" name="Oval 7">
            <a:extLst>
              <a:ext uri="{FF2B5EF4-FFF2-40B4-BE49-F238E27FC236}">
                <a16:creationId xmlns:a16="http://schemas.microsoft.com/office/drawing/2014/main" id="{566CFA4E-5423-2649-7F0C-2649585F7A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2672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5</a:t>
            </a:r>
          </a:p>
        </p:txBody>
      </p:sp>
      <p:sp>
        <p:nvSpPr>
          <p:cNvPr id="28680" name="Oval 8">
            <a:extLst>
              <a:ext uri="{FF2B5EF4-FFF2-40B4-BE49-F238E27FC236}">
                <a16:creationId xmlns:a16="http://schemas.microsoft.com/office/drawing/2014/main" id="{813580B4-E58B-3C8F-2C3F-A78FAFDFFD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2672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6</a:t>
            </a:r>
          </a:p>
        </p:txBody>
      </p:sp>
      <p:sp>
        <p:nvSpPr>
          <p:cNvPr id="28681" name="Oval 9">
            <a:extLst>
              <a:ext uri="{FF2B5EF4-FFF2-40B4-BE49-F238E27FC236}">
                <a16:creationId xmlns:a16="http://schemas.microsoft.com/office/drawing/2014/main" id="{A12A2F9B-1DBC-9E07-C510-AFF0BD1A85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50292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7</a:t>
            </a:r>
          </a:p>
        </p:txBody>
      </p:sp>
      <p:sp>
        <p:nvSpPr>
          <p:cNvPr id="28682" name="Oval 10">
            <a:extLst>
              <a:ext uri="{FF2B5EF4-FFF2-40B4-BE49-F238E27FC236}">
                <a16:creationId xmlns:a16="http://schemas.microsoft.com/office/drawing/2014/main" id="{87D3A2E4-0787-AA99-248B-6CFBE366AE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57150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11</a:t>
            </a:r>
          </a:p>
        </p:txBody>
      </p:sp>
      <p:sp>
        <p:nvSpPr>
          <p:cNvPr id="28683" name="Oval 11">
            <a:extLst>
              <a:ext uri="{FF2B5EF4-FFF2-40B4-BE49-F238E27FC236}">
                <a16:creationId xmlns:a16="http://schemas.microsoft.com/office/drawing/2014/main" id="{EA6CACB1-8DD0-5711-9F55-B31F56725D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63246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12</a:t>
            </a:r>
          </a:p>
        </p:txBody>
      </p:sp>
      <p:sp>
        <p:nvSpPr>
          <p:cNvPr id="28684" name="Oval 12">
            <a:extLst>
              <a:ext uri="{FF2B5EF4-FFF2-40B4-BE49-F238E27FC236}">
                <a16:creationId xmlns:a16="http://schemas.microsoft.com/office/drawing/2014/main" id="{1D58AE12-7BC6-4258-7F34-2C04E3D7A3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49530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8</a:t>
            </a:r>
          </a:p>
        </p:txBody>
      </p:sp>
      <p:sp>
        <p:nvSpPr>
          <p:cNvPr id="28685" name="Oval 13">
            <a:extLst>
              <a:ext uri="{FF2B5EF4-FFF2-40B4-BE49-F238E27FC236}">
                <a16:creationId xmlns:a16="http://schemas.microsoft.com/office/drawing/2014/main" id="{3576A663-F26A-4FE5-A6DF-703536021A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56388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9</a:t>
            </a:r>
          </a:p>
        </p:txBody>
      </p:sp>
      <p:sp>
        <p:nvSpPr>
          <p:cNvPr id="28686" name="Oval 14">
            <a:extLst>
              <a:ext uri="{FF2B5EF4-FFF2-40B4-BE49-F238E27FC236}">
                <a16:creationId xmlns:a16="http://schemas.microsoft.com/office/drawing/2014/main" id="{FB0052EA-51C5-7F93-6AF2-C6D29F9DBF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63246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10</a:t>
            </a:r>
          </a:p>
        </p:txBody>
      </p:sp>
      <p:sp>
        <p:nvSpPr>
          <p:cNvPr id="28687" name="Line 15">
            <a:extLst>
              <a:ext uri="{FF2B5EF4-FFF2-40B4-BE49-F238E27FC236}">
                <a16:creationId xmlns:a16="http://schemas.microsoft.com/office/drawing/2014/main" id="{AF5D0C08-913A-3350-E930-7A8852C863E9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2438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88" name="Line 16">
            <a:extLst>
              <a:ext uri="{FF2B5EF4-FFF2-40B4-BE49-F238E27FC236}">
                <a16:creationId xmlns:a16="http://schemas.microsoft.com/office/drawing/2014/main" id="{ADD79576-7477-420A-5721-4560F687AB8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81200" y="31242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89" name="Line 17">
            <a:extLst>
              <a:ext uri="{FF2B5EF4-FFF2-40B4-BE49-F238E27FC236}">
                <a16:creationId xmlns:a16="http://schemas.microsoft.com/office/drawing/2014/main" id="{2C5519B0-658F-07BD-556E-A1189C1A99ED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31242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90" name="Line 18">
            <a:extLst>
              <a:ext uri="{FF2B5EF4-FFF2-40B4-BE49-F238E27FC236}">
                <a16:creationId xmlns:a16="http://schemas.microsoft.com/office/drawing/2014/main" id="{81063AD1-F63C-3DC7-A5AB-37AF8CA06F7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71800" y="39624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91" name="Line 19">
            <a:extLst>
              <a:ext uri="{FF2B5EF4-FFF2-40B4-BE49-F238E27FC236}">
                <a16:creationId xmlns:a16="http://schemas.microsoft.com/office/drawing/2014/main" id="{065EEE06-72C9-0F19-4A35-F77599DC0AD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09800" y="46482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92" name="Line 20">
            <a:extLst>
              <a:ext uri="{FF2B5EF4-FFF2-40B4-BE49-F238E27FC236}">
                <a16:creationId xmlns:a16="http://schemas.microsoft.com/office/drawing/2014/main" id="{67F70B85-9AF5-2639-B2DD-DB86F858FE7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71600" y="53340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93" name="Line 21">
            <a:extLst>
              <a:ext uri="{FF2B5EF4-FFF2-40B4-BE49-F238E27FC236}">
                <a16:creationId xmlns:a16="http://schemas.microsoft.com/office/drawing/2014/main" id="{FA0AB6C6-8597-5B9E-1778-355CA51FDEE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3400" y="60198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94" name="Line 22">
            <a:extLst>
              <a:ext uri="{FF2B5EF4-FFF2-40B4-BE49-F238E27FC236}">
                <a16:creationId xmlns:a16="http://schemas.microsoft.com/office/drawing/2014/main" id="{044CDDB4-9217-5461-4819-7280644BC1E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2000" y="65532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95" name="Line 23">
            <a:extLst>
              <a:ext uri="{FF2B5EF4-FFF2-40B4-BE49-F238E27FC236}">
                <a16:creationId xmlns:a16="http://schemas.microsoft.com/office/drawing/2014/main" id="{5F1F31CD-9373-3A82-83A4-671FEF24A6B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29000" y="609600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96" name="Line 24">
            <a:extLst>
              <a:ext uri="{FF2B5EF4-FFF2-40B4-BE49-F238E27FC236}">
                <a16:creationId xmlns:a16="http://schemas.microsoft.com/office/drawing/2014/main" id="{5C754A52-2F64-19E7-5624-15E2C8651332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54102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97" name="Line 25">
            <a:extLst>
              <a:ext uri="{FF2B5EF4-FFF2-40B4-BE49-F238E27FC236}">
                <a16:creationId xmlns:a16="http://schemas.microsoft.com/office/drawing/2014/main" id="{39B00FE4-3A93-6D77-C783-522E39095DC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57600" y="47244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98" name="Line 26">
            <a:extLst>
              <a:ext uri="{FF2B5EF4-FFF2-40B4-BE49-F238E27FC236}">
                <a16:creationId xmlns:a16="http://schemas.microsoft.com/office/drawing/2014/main" id="{EB05DCF5-6F70-92D7-E255-190025EA652D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46482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99" name="Line 27">
            <a:extLst>
              <a:ext uri="{FF2B5EF4-FFF2-40B4-BE49-F238E27FC236}">
                <a16:creationId xmlns:a16="http://schemas.microsoft.com/office/drawing/2014/main" id="{4689116E-B058-3B87-158D-40649DAE4146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38862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700" name="Freeform 28">
            <a:extLst>
              <a:ext uri="{FF2B5EF4-FFF2-40B4-BE49-F238E27FC236}">
                <a16:creationId xmlns:a16="http://schemas.microsoft.com/office/drawing/2014/main" id="{D8108584-D671-E03C-6A3A-D821BBB4DBB7}"/>
              </a:ext>
            </a:extLst>
          </p:cNvPr>
          <p:cNvSpPr>
            <a:spLocks/>
          </p:cNvSpPr>
          <p:nvPr/>
        </p:nvSpPr>
        <p:spPr bwMode="auto">
          <a:xfrm>
            <a:off x="3048000" y="2895600"/>
            <a:ext cx="863600" cy="609600"/>
          </a:xfrm>
          <a:custGeom>
            <a:avLst/>
            <a:gdLst>
              <a:gd name="T0" fmla="*/ 384 w 544"/>
              <a:gd name="T1" fmla="*/ 384 h 384"/>
              <a:gd name="T2" fmla="*/ 480 w 544"/>
              <a:gd name="T3" fmla="*/ 144 h 384"/>
              <a:gd name="T4" fmla="*/ 0 w 544"/>
              <a:gd name="T5" fmla="*/ 0 h 384"/>
              <a:gd name="T6" fmla="*/ 0 60000 65536"/>
              <a:gd name="T7" fmla="*/ 0 60000 65536"/>
              <a:gd name="T8" fmla="*/ 0 60000 65536"/>
              <a:gd name="T9" fmla="*/ 0 w 544"/>
              <a:gd name="T10" fmla="*/ 0 h 384"/>
              <a:gd name="T11" fmla="*/ 544 w 544"/>
              <a:gd name="T12" fmla="*/ 384 h 3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44" h="384">
                <a:moveTo>
                  <a:pt x="384" y="384"/>
                </a:moveTo>
                <a:cubicBezTo>
                  <a:pt x="464" y="296"/>
                  <a:pt x="544" y="208"/>
                  <a:pt x="480" y="144"/>
                </a:cubicBezTo>
                <a:cubicBezTo>
                  <a:pt x="416" y="80"/>
                  <a:pt x="80" y="24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701" name="Freeform 29">
            <a:extLst>
              <a:ext uri="{FF2B5EF4-FFF2-40B4-BE49-F238E27FC236}">
                <a16:creationId xmlns:a16="http://schemas.microsoft.com/office/drawing/2014/main" id="{B74CE99B-F075-ECF0-54AF-956E3BCADF5C}"/>
              </a:ext>
            </a:extLst>
          </p:cNvPr>
          <p:cNvSpPr>
            <a:spLocks/>
          </p:cNvSpPr>
          <p:nvPr/>
        </p:nvSpPr>
        <p:spPr bwMode="auto">
          <a:xfrm>
            <a:off x="1473200" y="2679700"/>
            <a:ext cx="965200" cy="901700"/>
          </a:xfrm>
          <a:custGeom>
            <a:avLst/>
            <a:gdLst>
              <a:gd name="T0" fmla="*/ 80 w 608"/>
              <a:gd name="T1" fmla="*/ 568 h 568"/>
              <a:gd name="T2" fmla="*/ 32 w 608"/>
              <a:gd name="T3" fmla="*/ 328 h 568"/>
              <a:gd name="T4" fmla="*/ 272 w 608"/>
              <a:gd name="T5" fmla="*/ 40 h 568"/>
              <a:gd name="T6" fmla="*/ 608 w 608"/>
              <a:gd name="T7" fmla="*/ 88 h 568"/>
              <a:gd name="T8" fmla="*/ 0 60000 65536"/>
              <a:gd name="T9" fmla="*/ 0 60000 65536"/>
              <a:gd name="T10" fmla="*/ 0 60000 65536"/>
              <a:gd name="T11" fmla="*/ 0 60000 65536"/>
              <a:gd name="T12" fmla="*/ 0 w 608"/>
              <a:gd name="T13" fmla="*/ 0 h 568"/>
              <a:gd name="T14" fmla="*/ 608 w 608"/>
              <a:gd name="T15" fmla="*/ 568 h 5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08" h="568">
                <a:moveTo>
                  <a:pt x="80" y="568"/>
                </a:moveTo>
                <a:cubicBezTo>
                  <a:pt x="40" y="492"/>
                  <a:pt x="0" y="416"/>
                  <a:pt x="32" y="328"/>
                </a:cubicBezTo>
                <a:cubicBezTo>
                  <a:pt x="64" y="240"/>
                  <a:pt x="176" y="80"/>
                  <a:pt x="272" y="40"/>
                </a:cubicBezTo>
                <a:cubicBezTo>
                  <a:pt x="368" y="0"/>
                  <a:pt x="552" y="80"/>
                  <a:pt x="608" y="8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702" name="Freeform 31">
            <a:extLst>
              <a:ext uri="{FF2B5EF4-FFF2-40B4-BE49-F238E27FC236}">
                <a16:creationId xmlns:a16="http://schemas.microsoft.com/office/drawing/2014/main" id="{94B11A7D-A90D-A30E-CB31-3602E95E9EB9}"/>
              </a:ext>
            </a:extLst>
          </p:cNvPr>
          <p:cNvSpPr>
            <a:spLocks/>
          </p:cNvSpPr>
          <p:nvPr/>
        </p:nvSpPr>
        <p:spPr bwMode="auto">
          <a:xfrm>
            <a:off x="914400" y="4953000"/>
            <a:ext cx="914400" cy="723900"/>
          </a:xfrm>
          <a:custGeom>
            <a:avLst/>
            <a:gdLst>
              <a:gd name="T0" fmla="*/ 0 w 576"/>
              <a:gd name="T1" fmla="*/ 456 h 456"/>
              <a:gd name="T2" fmla="*/ 96 w 576"/>
              <a:gd name="T3" fmla="*/ 168 h 456"/>
              <a:gd name="T4" fmla="*/ 288 w 576"/>
              <a:gd name="T5" fmla="*/ 24 h 456"/>
              <a:gd name="T6" fmla="*/ 576 w 576"/>
              <a:gd name="T7" fmla="*/ 24 h 456"/>
              <a:gd name="T8" fmla="*/ 0 60000 65536"/>
              <a:gd name="T9" fmla="*/ 0 60000 65536"/>
              <a:gd name="T10" fmla="*/ 0 60000 65536"/>
              <a:gd name="T11" fmla="*/ 0 60000 65536"/>
              <a:gd name="T12" fmla="*/ 0 w 576"/>
              <a:gd name="T13" fmla="*/ 0 h 456"/>
              <a:gd name="T14" fmla="*/ 576 w 576"/>
              <a:gd name="T15" fmla="*/ 456 h 4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" h="456">
                <a:moveTo>
                  <a:pt x="0" y="456"/>
                </a:moveTo>
                <a:cubicBezTo>
                  <a:pt x="24" y="348"/>
                  <a:pt x="48" y="240"/>
                  <a:pt x="96" y="168"/>
                </a:cubicBezTo>
                <a:cubicBezTo>
                  <a:pt x="144" y="96"/>
                  <a:pt x="208" y="48"/>
                  <a:pt x="288" y="24"/>
                </a:cubicBezTo>
                <a:cubicBezTo>
                  <a:pt x="368" y="0"/>
                  <a:pt x="528" y="24"/>
                  <a:pt x="576" y="2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703" name="Line 32">
            <a:extLst>
              <a:ext uri="{FF2B5EF4-FFF2-40B4-BE49-F238E27FC236}">
                <a16:creationId xmlns:a16="http://schemas.microsoft.com/office/drawing/2014/main" id="{BFEB62B1-3C88-586A-E4C8-DFBB891DBF90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1676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704" name="Oval 33">
            <a:extLst>
              <a:ext uri="{FF2B5EF4-FFF2-40B4-BE49-F238E27FC236}">
                <a16:creationId xmlns:a16="http://schemas.microsoft.com/office/drawing/2014/main" id="{A33C2D61-50F7-2A64-83B5-B47EA9BDFB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19812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1</a:t>
            </a:r>
          </a:p>
        </p:txBody>
      </p:sp>
      <p:sp>
        <p:nvSpPr>
          <p:cNvPr id="28705" name="Oval 34">
            <a:extLst>
              <a:ext uri="{FF2B5EF4-FFF2-40B4-BE49-F238E27FC236}">
                <a16:creationId xmlns:a16="http://schemas.microsoft.com/office/drawing/2014/main" id="{31FBBB11-4774-387F-8AB4-FF17ED1EC9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27432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2</a:t>
            </a:r>
          </a:p>
        </p:txBody>
      </p:sp>
      <p:sp>
        <p:nvSpPr>
          <p:cNvPr id="28706" name="Oval 35">
            <a:extLst>
              <a:ext uri="{FF2B5EF4-FFF2-40B4-BE49-F238E27FC236}">
                <a16:creationId xmlns:a16="http://schemas.microsoft.com/office/drawing/2014/main" id="{7EB34BB1-ABE3-AC94-70C6-19FDE15559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35814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3</a:t>
            </a:r>
          </a:p>
        </p:txBody>
      </p:sp>
      <p:sp>
        <p:nvSpPr>
          <p:cNvPr id="28707" name="Oval 36">
            <a:extLst>
              <a:ext uri="{FF2B5EF4-FFF2-40B4-BE49-F238E27FC236}">
                <a16:creationId xmlns:a16="http://schemas.microsoft.com/office/drawing/2014/main" id="{405A0CB9-6FE6-BB5C-C5FF-C2D391E1E8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3505200"/>
            <a:ext cx="685800" cy="457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4</a:t>
            </a:r>
          </a:p>
        </p:txBody>
      </p:sp>
      <p:sp>
        <p:nvSpPr>
          <p:cNvPr id="28708" name="Oval 37">
            <a:extLst>
              <a:ext uri="{FF2B5EF4-FFF2-40B4-BE49-F238E27FC236}">
                <a16:creationId xmlns:a16="http://schemas.microsoft.com/office/drawing/2014/main" id="{128C626A-3276-A2B4-C08C-503EBE18A8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1910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5</a:t>
            </a:r>
          </a:p>
        </p:txBody>
      </p:sp>
      <p:sp>
        <p:nvSpPr>
          <p:cNvPr id="28709" name="Oval 38">
            <a:extLst>
              <a:ext uri="{FF2B5EF4-FFF2-40B4-BE49-F238E27FC236}">
                <a16:creationId xmlns:a16="http://schemas.microsoft.com/office/drawing/2014/main" id="{3506FDEB-06B2-940A-4333-A064AE9588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42672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6</a:t>
            </a:r>
          </a:p>
        </p:txBody>
      </p:sp>
      <p:sp>
        <p:nvSpPr>
          <p:cNvPr id="28710" name="Oval 39">
            <a:extLst>
              <a:ext uri="{FF2B5EF4-FFF2-40B4-BE49-F238E27FC236}">
                <a16:creationId xmlns:a16="http://schemas.microsoft.com/office/drawing/2014/main" id="{CDF7EF7E-B6AB-AABD-D23D-77434C805F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42672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7</a:t>
            </a:r>
          </a:p>
        </p:txBody>
      </p:sp>
      <p:sp>
        <p:nvSpPr>
          <p:cNvPr id="28711" name="Oval 40">
            <a:extLst>
              <a:ext uri="{FF2B5EF4-FFF2-40B4-BE49-F238E27FC236}">
                <a16:creationId xmlns:a16="http://schemas.microsoft.com/office/drawing/2014/main" id="{E6F4449B-74FC-CFBC-B5B5-A831550D4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52578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11</a:t>
            </a:r>
          </a:p>
        </p:txBody>
      </p:sp>
      <p:sp>
        <p:nvSpPr>
          <p:cNvPr id="28712" name="Oval 41">
            <a:extLst>
              <a:ext uri="{FF2B5EF4-FFF2-40B4-BE49-F238E27FC236}">
                <a16:creationId xmlns:a16="http://schemas.microsoft.com/office/drawing/2014/main" id="{3F660273-2C2B-04A3-1660-CABA2F7040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43434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12</a:t>
            </a:r>
          </a:p>
        </p:txBody>
      </p:sp>
      <p:sp>
        <p:nvSpPr>
          <p:cNvPr id="28713" name="Oval 42">
            <a:extLst>
              <a:ext uri="{FF2B5EF4-FFF2-40B4-BE49-F238E27FC236}">
                <a16:creationId xmlns:a16="http://schemas.microsoft.com/office/drawing/2014/main" id="{199ED3F5-DEB9-85CF-2B3D-6371294D3F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50292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8</a:t>
            </a:r>
          </a:p>
        </p:txBody>
      </p:sp>
      <p:sp>
        <p:nvSpPr>
          <p:cNvPr id="28714" name="Oval 43">
            <a:extLst>
              <a:ext uri="{FF2B5EF4-FFF2-40B4-BE49-F238E27FC236}">
                <a16:creationId xmlns:a16="http://schemas.microsoft.com/office/drawing/2014/main" id="{519797E5-33BA-A359-EB52-B528AB88DB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57912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9</a:t>
            </a:r>
          </a:p>
        </p:txBody>
      </p:sp>
      <p:sp>
        <p:nvSpPr>
          <p:cNvPr id="28715" name="Oval 44">
            <a:extLst>
              <a:ext uri="{FF2B5EF4-FFF2-40B4-BE49-F238E27FC236}">
                <a16:creationId xmlns:a16="http://schemas.microsoft.com/office/drawing/2014/main" id="{B18DD348-AA46-09D4-83F5-C4A9198403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64008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10</a:t>
            </a:r>
          </a:p>
        </p:txBody>
      </p:sp>
      <p:sp>
        <p:nvSpPr>
          <p:cNvPr id="28716" name="Line 45">
            <a:extLst>
              <a:ext uri="{FF2B5EF4-FFF2-40B4-BE49-F238E27FC236}">
                <a16:creationId xmlns:a16="http://schemas.microsoft.com/office/drawing/2014/main" id="{7C6E27BA-053C-1265-D93F-E5DCDC559142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2438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717" name="Line 46">
            <a:extLst>
              <a:ext uri="{FF2B5EF4-FFF2-40B4-BE49-F238E27FC236}">
                <a16:creationId xmlns:a16="http://schemas.microsoft.com/office/drawing/2014/main" id="{8E43B358-5829-CD91-57F1-9A257EBD96A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29200" y="32004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718" name="Line 47">
            <a:extLst>
              <a:ext uri="{FF2B5EF4-FFF2-40B4-BE49-F238E27FC236}">
                <a16:creationId xmlns:a16="http://schemas.microsoft.com/office/drawing/2014/main" id="{0B816F2F-05B0-D52F-59A7-2DC527EFE836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31242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719" name="Line 48">
            <a:extLst>
              <a:ext uri="{FF2B5EF4-FFF2-40B4-BE49-F238E27FC236}">
                <a16:creationId xmlns:a16="http://schemas.microsoft.com/office/drawing/2014/main" id="{7B099741-422C-0871-5144-729FFBE2242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91200" y="39624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720" name="Line 49">
            <a:extLst>
              <a:ext uri="{FF2B5EF4-FFF2-40B4-BE49-F238E27FC236}">
                <a16:creationId xmlns:a16="http://schemas.microsoft.com/office/drawing/2014/main" id="{594A1BD3-A3AD-80EC-3A35-C76B13BD80A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38800" y="4648200"/>
            <a:ext cx="76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721" name="Line 50">
            <a:extLst>
              <a:ext uri="{FF2B5EF4-FFF2-40B4-BE49-F238E27FC236}">
                <a16:creationId xmlns:a16="http://schemas.microsoft.com/office/drawing/2014/main" id="{77129E74-66EF-6780-6C34-59D3D117920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10200" y="54864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722" name="Line 51">
            <a:extLst>
              <a:ext uri="{FF2B5EF4-FFF2-40B4-BE49-F238E27FC236}">
                <a16:creationId xmlns:a16="http://schemas.microsoft.com/office/drawing/2014/main" id="{19530C25-587D-20DF-5300-7A16FBCC3AF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81600" y="6248400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723" name="Line 52">
            <a:extLst>
              <a:ext uri="{FF2B5EF4-FFF2-40B4-BE49-F238E27FC236}">
                <a16:creationId xmlns:a16="http://schemas.microsoft.com/office/drawing/2014/main" id="{A381F9F9-CA3F-6139-43AD-9AD86FDEE0A9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38862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724" name="Line 53">
            <a:extLst>
              <a:ext uri="{FF2B5EF4-FFF2-40B4-BE49-F238E27FC236}">
                <a16:creationId xmlns:a16="http://schemas.microsoft.com/office/drawing/2014/main" id="{6732729C-396B-EFE6-AE1B-87B893F6F18E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3886200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725" name="Line 54">
            <a:extLst>
              <a:ext uri="{FF2B5EF4-FFF2-40B4-BE49-F238E27FC236}">
                <a16:creationId xmlns:a16="http://schemas.microsoft.com/office/drawing/2014/main" id="{CD4A0632-9AFE-73DD-3491-695897A2AE37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3886200"/>
            <a:ext cx="1905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726" name="Line 55">
            <a:extLst>
              <a:ext uri="{FF2B5EF4-FFF2-40B4-BE49-F238E27FC236}">
                <a16:creationId xmlns:a16="http://schemas.microsoft.com/office/drawing/2014/main" id="{D99C1EE5-86CB-3475-7247-6FB3704F84E7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4724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727" name="Line 56">
            <a:extLst>
              <a:ext uri="{FF2B5EF4-FFF2-40B4-BE49-F238E27FC236}">
                <a16:creationId xmlns:a16="http://schemas.microsoft.com/office/drawing/2014/main" id="{04E2383D-5001-284F-697A-21F6EF127BA1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1676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8985" name="Freeform 57">
            <a:extLst>
              <a:ext uri="{FF2B5EF4-FFF2-40B4-BE49-F238E27FC236}">
                <a16:creationId xmlns:a16="http://schemas.microsoft.com/office/drawing/2014/main" id="{CC1FB9AE-07DE-80EF-0132-ACE0D30DB84D}"/>
              </a:ext>
            </a:extLst>
          </p:cNvPr>
          <p:cNvSpPr>
            <a:spLocks/>
          </p:cNvSpPr>
          <p:nvPr/>
        </p:nvSpPr>
        <p:spPr bwMode="auto">
          <a:xfrm>
            <a:off x="1752600" y="2438400"/>
            <a:ext cx="1927225" cy="1041400"/>
          </a:xfrm>
          <a:custGeom>
            <a:avLst/>
            <a:gdLst>
              <a:gd name="T0" fmla="*/ 107 w 1214"/>
              <a:gd name="T1" fmla="*/ 70 h 656"/>
              <a:gd name="T2" fmla="*/ 36 w 1214"/>
              <a:gd name="T3" fmla="*/ 247 h 656"/>
              <a:gd name="T4" fmla="*/ 9 w 1214"/>
              <a:gd name="T5" fmla="*/ 327 h 656"/>
              <a:gd name="T6" fmla="*/ 0 w 1214"/>
              <a:gd name="T7" fmla="*/ 353 h 656"/>
              <a:gd name="T8" fmla="*/ 9 w 1214"/>
              <a:gd name="T9" fmla="*/ 513 h 656"/>
              <a:gd name="T10" fmla="*/ 302 w 1214"/>
              <a:gd name="T11" fmla="*/ 610 h 656"/>
              <a:gd name="T12" fmla="*/ 567 w 1214"/>
              <a:gd name="T13" fmla="*/ 619 h 656"/>
              <a:gd name="T14" fmla="*/ 1055 w 1214"/>
              <a:gd name="T15" fmla="*/ 619 h 656"/>
              <a:gd name="T16" fmla="*/ 1126 w 1214"/>
              <a:gd name="T17" fmla="*/ 601 h 656"/>
              <a:gd name="T18" fmla="*/ 1214 w 1214"/>
              <a:gd name="T19" fmla="*/ 424 h 656"/>
              <a:gd name="T20" fmla="*/ 1205 w 1214"/>
              <a:gd name="T21" fmla="*/ 327 h 656"/>
              <a:gd name="T22" fmla="*/ 1152 w 1214"/>
              <a:gd name="T23" fmla="*/ 282 h 656"/>
              <a:gd name="T24" fmla="*/ 869 w 1214"/>
              <a:gd name="T25" fmla="*/ 150 h 656"/>
              <a:gd name="T26" fmla="*/ 656 w 1214"/>
              <a:gd name="T27" fmla="*/ 88 h 656"/>
              <a:gd name="T28" fmla="*/ 390 w 1214"/>
              <a:gd name="T29" fmla="*/ 17 h 656"/>
              <a:gd name="T30" fmla="*/ 240 w 1214"/>
              <a:gd name="T31" fmla="*/ 25 h 656"/>
              <a:gd name="T32" fmla="*/ 204 w 1214"/>
              <a:gd name="T33" fmla="*/ 34 h 656"/>
              <a:gd name="T34" fmla="*/ 151 w 1214"/>
              <a:gd name="T35" fmla="*/ 52 h 656"/>
              <a:gd name="T36" fmla="*/ 98 w 1214"/>
              <a:gd name="T37" fmla="*/ 123 h 65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1214"/>
              <a:gd name="T58" fmla="*/ 0 h 656"/>
              <a:gd name="T59" fmla="*/ 1214 w 1214"/>
              <a:gd name="T60" fmla="*/ 656 h 65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1214" h="656">
                <a:moveTo>
                  <a:pt x="107" y="70"/>
                </a:moveTo>
                <a:cubicBezTo>
                  <a:pt x="89" y="134"/>
                  <a:pt x="63" y="188"/>
                  <a:pt x="36" y="247"/>
                </a:cubicBezTo>
                <a:cubicBezTo>
                  <a:pt x="34" y="252"/>
                  <a:pt x="14" y="311"/>
                  <a:pt x="9" y="327"/>
                </a:cubicBezTo>
                <a:cubicBezTo>
                  <a:pt x="6" y="336"/>
                  <a:pt x="0" y="353"/>
                  <a:pt x="0" y="353"/>
                </a:cubicBezTo>
                <a:cubicBezTo>
                  <a:pt x="3" y="406"/>
                  <a:pt x="2" y="460"/>
                  <a:pt x="9" y="513"/>
                </a:cubicBezTo>
                <a:cubicBezTo>
                  <a:pt x="27" y="656"/>
                  <a:pt x="191" y="606"/>
                  <a:pt x="302" y="610"/>
                </a:cubicBezTo>
                <a:cubicBezTo>
                  <a:pt x="390" y="613"/>
                  <a:pt x="479" y="616"/>
                  <a:pt x="567" y="619"/>
                </a:cubicBezTo>
                <a:cubicBezTo>
                  <a:pt x="771" y="636"/>
                  <a:pt x="743" y="638"/>
                  <a:pt x="1055" y="619"/>
                </a:cubicBezTo>
                <a:cubicBezTo>
                  <a:pt x="1079" y="618"/>
                  <a:pt x="1126" y="601"/>
                  <a:pt x="1126" y="601"/>
                </a:cubicBezTo>
                <a:cubicBezTo>
                  <a:pt x="1183" y="564"/>
                  <a:pt x="1198" y="487"/>
                  <a:pt x="1214" y="424"/>
                </a:cubicBezTo>
                <a:cubicBezTo>
                  <a:pt x="1211" y="392"/>
                  <a:pt x="1214" y="358"/>
                  <a:pt x="1205" y="327"/>
                </a:cubicBezTo>
                <a:cubicBezTo>
                  <a:pt x="1200" y="311"/>
                  <a:pt x="1164" y="291"/>
                  <a:pt x="1152" y="282"/>
                </a:cubicBezTo>
                <a:cubicBezTo>
                  <a:pt x="1049" y="207"/>
                  <a:pt x="1000" y="163"/>
                  <a:pt x="869" y="150"/>
                </a:cubicBezTo>
                <a:cubicBezTo>
                  <a:pt x="781" y="92"/>
                  <a:pt x="779" y="96"/>
                  <a:pt x="656" y="88"/>
                </a:cubicBezTo>
                <a:cubicBezTo>
                  <a:pt x="575" y="34"/>
                  <a:pt x="484" y="24"/>
                  <a:pt x="390" y="17"/>
                </a:cubicBezTo>
                <a:cubicBezTo>
                  <a:pt x="340" y="0"/>
                  <a:pt x="290" y="11"/>
                  <a:pt x="240" y="25"/>
                </a:cubicBezTo>
                <a:cubicBezTo>
                  <a:pt x="228" y="28"/>
                  <a:pt x="216" y="30"/>
                  <a:pt x="204" y="34"/>
                </a:cubicBezTo>
                <a:cubicBezTo>
                  <a:pt x="186" y="39"/>
                  <a:pt x="151" y="52"/>
                  <a:pt x="151" y="52"/>
                </a:cubicBezTo>
                <a:cubicBezTo>
                  <a:pt x="134" y="77"/>
                  <a:pt x="111" y="96"/>
                  <a:pt x="98" y="123"/>
                </a:cubicBezTo>
              </a:path>
            </a:pathLst>
          </a:custGeom>
          <a:solidFill>
            <a:srgbClr val="CCFFFF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08986" name="Freeform 58">
            <a:extLst>
              <a:ext uri="{FF2B5EF4-FFF2-40B4-BE49-F238E27FC236}">
                <a16:creationId xmlns:a16="http://schemas.microsoft.com/office/drawing/2014/main" id="{EC173A51-49A6-D5D8-33C5-49D552898523}"/>
              </a:ext>
            </a:extLst>
          </p:cNvPr>
          <p:cNvSpPr>
            <a:spLocks/>
          </p:cNvSpPr>
          <p:nvPr/>
        </p:nvSpPr>
        <p:spPr bwMode="auto">
          <a:xfrm flipH="1">
            <a:off x="2363788" y="1905000"/>
            <a:ext cx="74612" cy="1143000"/>
          </a:xfrm>
          <a:custGeom>
            <a:avLst/>
            <a:gdLst>
              <a:gd name="T0" fmla="*/ 0 w 1"/>
              <a:gd name="T1" fmla="*/ 0 h 528"/>
              <a:gd name="T2" fmla="*/ 0 w 1"/>
              <a:gd name="T3" fmla="*/ 528 h 528"/>
              <a:gd name="T4" fmla="*/ 0 60000 65536"/>
              <a:gd name="T5" fmla="*/ 0 60000 65536"/>
              <a:gd name="T6" fmla="*/ 0 w 1"/>
              <a:gd name="T7" fmla="*/ 0 h 528"/>
              <a:gd name="T8" fmla="*/ 1 w 1"/>
              <a:gd name="T9" fmla="*/ 528 h 528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528">
                <a:moveTo>
                  <a:pt x="0" y="0"/>
                </a:moveTo>
                <a:cubicBezTo>
                  <a:pt x="0" y="220"/>
                  <a:pt x="0" y="440"/>
                  <a:pt x="0" y="528"/>
                </a:cubicBezTo>
              </a:path>
            </a:pathLst>
          </a:custGeom>
          <a:noFill/>
          <a:ln w="1016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8989" name="Freeform 61">
            <a:extLst>
              <a:ext uri="{FF2B5EF4-FFF2-40B4-BE49-F238E27FC236}">
                <a16:creationId xmlns:a16="http://schemas.microsoft.com/office/drawing/2014/main" id="{0569CAE9-232C-F192-4AB3-6AF7666AD0B0}"/>
              </a:ext>
            </a:extLst>
          </p:cNvPr>
          <p:cNvSpPr>
            <a:spLocks/>
          </p:cNvSpPr>
          <p:nvPr/>
        </p:nvSpPr>
        <p:spPr bwMode="auto">
          <a:xfrm>
            <a:off x="2768600" y="1981200"/>
            <a:ext cx="1308100" cy="1930400"/>
          </a:xfrm>
          <a:custGeom>
            <a:avLst/>
            <a:gdLst>
              <a:gd name="T0" fmla="*/ 32 w 824"/>
              <a:gd name="T1" fmla="*/ 0 h 1216"/>
              <a:gd name="T2" fmla="*/ 32 w 824"/>
              <a:gd name="T3" fmla="*/ 672 h 1216"/>
              <a:gd name="T4" fmla="*/ 224 w 824"/>
              <a:gd name="T5" fmla="*/ 1056 h 1216"/>
              <a:gd name="T6" fmla="*/ 512 w 824"/>
              <a:gd name="T7" fmla="*/ 1200 h 1216"/>
              <a:gd name="T8" fmla="*/ 752 w 824"/>
              <a:gd name="T9" fmla="*/ 960 h 1216"/>
              <a:gd name="T10" fmla="*/ 752 w 824"/>
              <a:gd name="T11" fmla="*/ 576 h 1216"/>
              <a:gd name="T12" fmla="*/ 320 w 824"/>
              <a:gd name="T13" fmla="*/ 528 h 1216"/>
              <a:gd name="T14" fmla="*/ 176 w 824"/>
              <a:gd name="T15" fmla="*/ 528 h 121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824"/>
              <a:gd name="T25" fmla="*/ 0 h 1216"/>
              <a:gd name="T26" fmla="*/ 824 w 824"/>
              <a:gd name="T27" fmla="*/ 1216 h 121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824" h="1216">
                <a:moveTo>
                  <a:pt x="32" y="0"/>
                </a:moveTo>
                <a:cubicBezTo>
                  <a:pt x="16" y="248"/>
                  <a:pt x="0" y="496"/>
                  <a:pt x="32" y="672"/>
                </a:cubicBezTo>
                <a:cubicBezTo>
                  <a:pt x="64" y="848"/>
                  <a:pt x="144" y="968"/>
                  <a:pt x="224" y="1056"/>
                </a:cubicBezTo>
                <a:cubicBezTo>
                  <a:pt x="304" y="1144"/>
                  <a:pt x="424" y="1216"/>
                  <a:pt x="512" y="1200"/>
                </a:cubicBezTo>
                <a:cubicBezTo>
                  <a:pt x="600" y="1184"/>
                  <a:pt x="712" y="1064"/>
                  <a:pt x="752" y="960"/>
                </a:cubicBezTo>
                <a:cubicBezTo>
                  <a:pt x="792" y="856"/>
                  <a:pt x="824" y="648"/>
                  <a:pt x="752" y="576"/>
                </a:cubicBezTo>
                <a:cubicBezTo>
                  <a:pt x="680" y="504"/>
                  <a:pt x="416" y="536"/>
                  <a:pt x="320" y="528"/>
                </a:cubicBezTo>
                <a:cubicBezTo>
                  <a:pt x="224" y="520"/>
                  <a:pt x="200" y="528"/>
                  <a:pt x="176" y="528"/>
                </a:cubicBezTo>
              </a:path>
            </a:pathLst>
          </a:custGeom>
          <a:noFill/>
          <a:ln w="1016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28731" name="AutoShape 62">
            <a:extLst>
              <a:ext uri="{FF2B5EF4-FFF2-40B4-BE49-F238E27FC236}">
                <a16:creationId xmlns:a16="http://schemas.microsoft.com/office/drawing/2014/main" id="{0529D6E0-AA23-5483-4312-E2DDD3BB4D1D}"/>
              </a:ext>
            </a:extLst>
          </p:cNvPr>
          <p:cNvCxnSpPr>
            <a:cxnSpLocks noChangeShapeType="1"/>
            <a:stCxn id="28686" idx="1"/>
            <a:endCxn id="28679" idx="2"/>
          </p:cNvCxnSpPr>
          <p:nvPr/>
        </p:nvCxnSpPr>
        <p:spPr bwMode="auto">
          <a:xfrm rot="-5400000">
            <a:off x="397669" y="4274344"/>
            <a:ext cx="1895475" cy="2338387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8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08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08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3FF72549-5817-F11B-91FE-B074328588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Example: DF for node 5</a:t>
            </a:r>
          </a:p>
        </p:txBody>
      </p:sp>
      <p:sp>
        <p:nvSpPr>
          <p:cNvPr id="29699" name="Oval 3">
            <a:extLst>
              <a:ext uri="{FF2B5EF4-FFF2-40B4-BE49-F238E27FC236}">
                <a16:creationId xmlns:a16="http://schemas.microsoft.com/office/drawing/2014/main" id="{20EACE5C-A9BE-4975-CD83-0B463C7DD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19812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1</a:t>
            </a:r>
          </a:p>
        </p:txBody>
      </p:sp>
      <p:sp>
        <p:nvSpPr>
          <p:cNvPr id="29700" name="Oval 4">
            <a:extLst>
              <a:ext uri="{FF2B5EF4-FFF2-40B4-BE49-F238E27FC236}">
                <a16:creationId xmlns:a16="http://schemas.microsoft.com/office/drawing/2014/main" id="{83D52EEF-9384-75C0-D78D-C31EDB17F1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27432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2</a:t>
            </a:r>
          </a:p>
        </p:txBody>
      </p:sp>
      <p:sp>
        <p:nvSpPr>
          <p:cNvPr id="29701" name="Oval 5">
            <a:extLst>
              <a:ext uri="{FF2B5EF4-FFF2-40B4-BE49-F238E27FC236}">
                <a16:creationId xmlns:a16="http://schemas.microsoft.com/office/drawing/2014/main" id="{5F58F496-8CB2-F790-48C4-3C1EAFADB2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5052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3</a:t>
            </a:r>
          </a:p>
        </p:txBody>
      </p:sp>
      <p:sp>
        <p:nvSpPr>
          <p:cNvPr id="29702" name="Oval 6">
            <a:extLst>
              <a:ext uri="{FF2B5EF4-FFF2-40B4-BE49-F238E27FC236}">
                <a16:creationId xmlns:a16="http://schemas.microsoft.com/office/drawing/2014/main" id="{885D724B-1578-7ABA-648A-6681F73258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35052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4</a:t>
            </a:r>
          </a:p>
        </p:txBody>
      </p:sp>
      <p:sp>
        <p:nvSpPr>
          <p:cNvPr id="29703" name="Oval 7">
            <a:extLst>
              <a:ext uri="{FF2B5EF4-FFF2-40B4-BE49-F238E27FC236}">
                <a16:creationId xmlns:a16="http://schemas.microsoft.com/office/drawing/2014/main" id="{63BA919A-EDC1-8BFD-26CF-EC30576273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267200"/>
            <a:ext cx="685800" cy="457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5</a:t>
            </a:r>
          </a:p>
        </p:txBody>
      </p:sp>
      <p:sp>
        <p:nvSpPr>
          <p:cNvPr id="29704" name="Oval 8">
            <a:extLst>
              <a:ext uri="{FF2B5EF4-FFF2-40B4-BE49-F238E27FC236}">
                <a16:creationId xmlns:a16="http://schemas.microsoft.com/office/drawing/2014/main" id="{C92488D0-1DE2-94AB-872B-1318FB7965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2672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6</a:t>
            </a:r>
          </a:p>
        </p:txBody>
      </p:sp>
      <p:sp>
        <p:nvSpPr>
          <p:cNvPr id="29705" name="Oval 9">
            <a:extLst>
              <a:ext uri="{FF2B5EF4-FFF2-40B4-BE49-F238E27FC236}">
                <a16:creationId xmlns:a16="http://schemas.microsoft.com/office/drawing/2014/main" id="{16CC0787-3FD2-956F-11DF-F204F7E1CC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50292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7</a:t>
            </a:r>
          </a:p>
        </p:txBody>
      </p:sp>
      <p:sp>
        <p:nvSpPr>
          <p:cNvPr id="29706" name="Oval 10">
            <a:extLst>
              <a:ext uri="{FF2B5EF4-FFF2-40B4-BE49-F238E27FC236}">
                <a16:creationId xmlns:a16="http://schemas.microsoft.com/office/drawing/2014/main" id="{00657A5E-C580-AC32-25CE-8FB566A9A9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57150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11</a:t>
            </a:r>
          </a:p>
        </p:txBody>
      </p:sp>
      <p:sp>
        <p:nvSpPr>
          <p:cNvPr id="29707" name="Oval 11">
            <a:extLst>
              <a:ext uri="{FF2B5EF4-FFF2-40B4-BE49-F238E27FC236}">
                <a16:creationId xmlns:a16="http://schemas.microsoft.com/office/drawing/2014/main" id="{D13F98BD-9B8B-F38F-1E64-DDCE232413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63246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12</a:t>
            </a:r>
          </a:p>
        </p:txBody>
      </p:sp>
      <p:sp>
        <p:nvSpPr>
          <p:cNvPr id="29708" name="Oval 12">
            <a:extLst>
              <a:ext uri="{FF2B5EF4-FFF2-40B4-BE49-F238E27FC236}">
                <a16:creationId xmlns:a16="http://schemas.microsoft.com/office/drawing/2014/main" id="{BAEE4D69-D75B-A929-B858-D9A9D38F45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49530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8</a:t>
            </a:r>
          </a:p>
        </p:txBody>
      </p:sp>
      <p:sp>
        <p:nvSpPr>
          <p:cNvPr id="29709" name="Oval 13">
            <a:extLst>
              <a:ext uri="{FF2B5EF4-FFF2-40B4-BE49-F238E27FC236}">
                <a16:creationId xmlns:a16="http://schemas.microsoft.com/office/drawing/2014/main" id="{41F332F4-46BA-EA6D-9053-7E59F3E9C9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56388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9</a:t>
            </a:r>
          </a:p>
        </p:txBody>
      </p:sp>
      <p:sp>
        <p:nvSpPr>
          <p:cNvPr id="29710" name="Oval 14">
            <a:extLst>
              <a:ext uri="{FF2B5EF4-FFF2-40B4-BE49-F238E27FC236}">
                <a16:creationId xmlns:a16="http://schemas.microsoft.com/office/drawing/2014/main" id="{8675029D-3843-933C-970A-E36556D7E2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63246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10</a:t>
            </a:r>
          </a:p>
        </p:txBody>
      </p:sp>
      <p:sp>
        <p:nvSpPr>
          <p:cNvPr id="29711" name="Line 15">
            <a:extLst>
              <a:ext uri="{FF2B5EF4-FFF2-40B4-BE49-F238E27FC236}">
                <a16:creationId xmlns:a16="http://schemas.microsoft.com/office/drawing/2014/main" id="{972A4BA5-97D9-FDBA-302C-D1DF41376022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2438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12" name="Line 16">
            <a:extLst>
              <a:ext uri="{FF2B5EF4-FFF2-40B4-BE49-F238E27FC236}">
                <a16:creationId xmlns:a16="http://schemas.microsoft.com/office/drawing/2014/main" id="{A651D225-5898-C294-73F4-B345EE81366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81200" y="31242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13" name="Line 17">
            <a:extLst>
              <a:ext uri="{FF2B5EF4-FFF2-40B4-BE49-F238E27FC236}">
                <a16:creationId xmlns:a16="http://schemas.microsoft.com/office/drawing/2014/main" id="{7A4832B4-7B48-FBA0-E955-BA518DDCA893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31242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14" name="Line 18">
            <a:extLst>
              <a:ext uri="{FF2B5EF4-FFF2-40B4-BE49-F238E27FC236}">
                <a16:creationId xmlns:a16="http://schemas.microsoft.com/office/drawing/2014/main" id="{788A877C-2593-1F34-F3E5-71FC36BB4EA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71800" y="39624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15" name="Line 19">
            <a:extLst>
              <a:ext uri="{FF2B5EF4-FFF2-40B4-BE49-F238E27FC236}">
                <a16:creationId xmlns:a16="http://schemas.microsoft.com/office/drawing/2014/main" id="{FAAD5BB9-F37A-BFDB-08B7-76A87A0934D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09800" y="46482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16" name="Line 20">
            <a:extLst>
              <a:ext uri="{FF2B5EF4-FFF2-40B4-BE49-F238E27FC236}">
                <a16:creationId xmlns:a16="http://schemas.microsoft.com/office/drawing/2014/main" id="{C2584345-45A3-3954-F401-DA6F6E67D48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71600" y="53340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17" name="Line 21">
            <a:extLst>
              <a:ext uri="{FF2B5EF4-FFF2-40B4-BE49-F238E27FC236}">
                <a16:creationId xmlns:a16="http://schemas.microsoft.com/office/drawing/2014/main" id="{698D9923-93FD-34FF-E434-B51E0E2DEA3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3400" y="60198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18" name="Line 22">
            <a:extLst>
              <a:ext uri="{FF2B5EF4-FFF2-40B4-BE49-F238E27FC236}">
                <a16:creationId xmlns:a16="http://schemas.microsoft.com/office/drawing/2014/main" id="{1AD1D2D3-7D37-F822-0932-6BFFD01E5E0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2000" y="65532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19" name="Line 23">
            <a:extLst>
              <a:ext uri="{FF2B5EF4-FFF2-40B4-BE49-F238E27FC236}">
                <a16:creationId xmlns:a16="http://schemas.microsoft.com/office/drawing/2014/main" id="{75D70DD0-6069-808F-E925-71FF392885C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29000" y="609600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20" name="Line 24">
            <a:extLst>
              <a:ext uri="{FF2B5EF4-FFF2-40B4-BE49-F238E27FC236}">
                <a16:creationId xmlns:a16="http://schemas.microsoft.com/office/drawing/2014/main" id="{3DAB9166-92A8-2329-E943-868B0E42326A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54102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21" name="Line 25">
            <a:extLst>
              <a:ext uri="{FF2B5EF4-FFF2-40B4-BE49-F238E27FC236}">
                <a16:creationId xmlns:a16="http://schemas.microsoft.com/office/drawing/2014/main" id="{87C183F5-71BE-F676-AB86-16010DE1B5C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57600" y="47244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22" name="Line 26">
            <a:extLst>
              <a:ext uri="{FF2B5EF4-FFF2-40B4-BE49-F238E27FC236}">
                <a16:creationId xmlns:a16="http://schemas.microsoft.com/office/drawing/2014/main" id="{82A772BA-86CE-1500-3FBF-AC1557D707D4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46482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23" name="Line 27">
            <a:extLst>
              <a:ext uri="{FF2B5EF4-FFF2-40B4-BE49-F238E27FC236}">
                <a16:creationId xmlns:a16="http://schemas.microsoft.com/office/drawing/2014/main" id="{8EC3FD2F-57C6-2C13-25FD-95FCE64BDBDE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38862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24" name="Freeform 28">
            <a:extLst>
              <a:ext uri="{FF2B5EF4-FFF2-40B4-BE49-F238E27FC236}">
                <a16:creationId xmlns:a16="http://schemas.microsoft.com/office/drawing/2014/main" id="{F96737ED-B86F-C882-8923-32E99D5AA0F4}"/>
              </a:ext>
            </a:extLst>
          </p:cNvPr>
          <p:cNvSpPr>
            <a:spLocks/>
          </p:cNvSpPr>
          <p:nvPr/>
        </p:nvSpPr>
        <p:spPr bwMode="auto">
          <a:xfrm>
            <a:off x="3048000" y="2895600"/>
            <a:ext cx="863600" cy="609600"/>
          </a:xfrm>
          <a:custGeom>
            <a:avLst/>
            <a:gdLst>
              <a:gd name="T0" fmla="*/ 384 w 544"/>
              <a:gd name="T1" fmla="*/ 384 h 384"/>
              <a:gd name="T2" fmla="*/ 480 w 544"/>
              <a:gd name="T3" fmla="*/ 144 h 384"/>
              <a:gd name="T4" fmla="*/ 0 w 544"/>
              <a:gd name="T5" fmla="*/ 0 h 384"/>
              <a:gd name="T6" fmla="*/ 0 60000 65536"/>
              <a:gd name="T7" fmla="*/ 0 60000 65536"/>
              <a:gd name="T8" fmla="*/ 0 60000 65536"/>
              <a:gd name="T9" fmla="*/ 0 w 544"/>
              <a:gd name="T10" fmla="*/ 0 h 384"/>
              <a:gd name="T11" fmla="*/ 544 w 544"/>
              <a:gd name="T12" fmla="*/ 384 h 3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44" h="384">
                <a:moveTo>
                  <a:pt x="384" y="384"/>
                </a:moveTo>
                <a:cubicBezTo>
                  <a:pt x="464" y="296"/>
                  <a:pt x="544" y="208"/>
                  <a:pt x="480" y="144"/>
                </a:cubicBezTo>
                <a:cubicBezTo>
                  <a:pt x="416" y="80"/>
                  <a:pt x="80" y="24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25" name="Freeform 29">
            <a:extLst>
              <a:ext uri="{FF2B5EF4-FFF2-40B4-BE49-F238E27FC236}">
                <a16:creationId xmlns:a16="http://schemas.microsoft.com/office/drawing/2014/main" id="{E1B178E7-A36E-AED2-D368-DB12A96C1FC8}"/>
              </a:ext>
            </a:extLst>
          </p:cNvPr>
          <p:cNvSpPr>
            <a:spLocks/>
          </p:cNvSpPr>
          <p:nvPr/>
        </p:nvSpPr>
        <p:spPr bwMode="auto">
          <a:xfrm>
            <a:off x="1473200" y="2679700"/>
            <a:ext cx="965200" cy="901700"/>
          </a:xfrm>
          <a:custGeom>
            <a:avLst/>
            <a:gdLst>
              <a:gd name="T0" fmla="*/ 80 w 608"/>
              <a:gd name="T1" fmla="*/ 568 h 568"/>
              <a:gd name="T2" fmla="*/ 32 w 608"/>
              <a:gd name="T3" fmla="*/ 328 h 568"/>
              <a:gd name="T4" fmla="*/ 272 w 608"/>
              <a:gd name="T5" fmla="*/ 40 h 568"/>
              <a:gd name="T6" fmla="*/ 608 w 608"/>
              <a:gd name="T7" fmla="*/ 88 h 568"/>
              <a:gd name="T8" fmla="*/ 0 60000 65536"/>
              <a:gd name="T9" fmla="*/ 0 60000 65536"/>
              <a:gd name="T10" fmla="*/ 0 60000 65536"/>
              <a:gd name="T11" fmla="*/ 0 60000 65536"/>
              <a:gd name="T12" fmla="*/ 0 w 608"/>
              <a:gd name="T13" fmla="*/ 0 h 568"/>
              <a:gd name="T14" fmla="*/ 608 w 608"/>
              <a:gd name="T15" fmla="*/ 568 h 5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08" h="568">
                <a:moveTo>
                  <a:pt x="80" y="568"/>
                </a:moveTo>
                <a:cubicBezTo>
                  <a:pt x="40" y="492"/>
                  <a:pt x="0" y="416"/>
                  <a:pt x="32" y="328"/>
                </a:cubicBezTo>
                <a:cubicBezTo>
                  <a:pt x="64" y="240"/>
                  <a:pt x="176" y="80"/>
                  <a:pt x="272" y="40"/>
                </a:cubicBezTo>
                <a:cubicBezTo>
                  <a:pt x="368" y="0"/>
                  <a:pt x="552" y="80"/>
                  <a:pt x="608" y="8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26" name="Freeform 31">
            <a:extLst>
              <a:ext uri="{FF2B5EF4-FFF2-40B4-BE49-F238E27FC236}">
                <a16:creationId xmlns:a16="http://schemas.microsoft.com/office/drawing/2014/main" id="{F2B4836E-78D0-F3A9-4BD6-5B27241BC9FB}"/>
              </a:ext>
            </a:extLst>
          </p:cNvPr>
          <p:cNvSpPr>
            <a:spLocks/>
          </p:cNvSpPr>
          <p:nvPr/>
        </p:nvSpPr>
        <p:spPr bwMode="auto">
          <a:xfrm>
            <a:off x="914400" y="4953000"/>
            <a:ext cx="914400" cy="723900"/>
          </a:xfrm>
          <a:custGeom>
            <a:avLst/>
            <a:gdLst>
              <a:gd name="T0" fmla="*/ 0 w 576"/>
              <a:gd name="T1" fmla="*/ 456 h 456"/>
              <a:gd name="T2" fmla="*/ 96 w 576"/>
              <a:gd name="T3" fmla="*/ 168 h 456"/>
              <a:gd name="T4" fmla="*/ 288 w 576"/>
              <a:gd name="T5" fmla="*/ 24 h 456"/>
              <a:gd name="T6" fmla="*/ 576 w 576"/>
              <a:gd name="T7" fmla="*/ 24 h 456"/>
              <a:gd name="T8" fmla="*/ 0 60000 65536"/>
              <a:gd name="T9" fmla="*/ 0 60000 65536"/>
              <a:gd name="T10" fmla="*/ 0 60000 65536"/>
              <a:gd name="T11" fmla="*/ 0 60000 65536"/>
              <a:gd name="T12" fmla="*/ 0 w 576"/>
              <a:gd name="T13" fmla="*/ 0 h 456"/>
              <a:gd name="T14" fmla="*/ 576 w 576"/>
              <a:gd name="T15" fmla="*/ 456 h 4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" h="456">
                <a:moveTo>
                  <a:pt x="0" y="456"/>
                </a:moveTo>
                <a:cubicBezTo>
                  <a:pt x="24" y="348"/>
                  <a:pt x="48" y="240"/>
                  <a:pt x="96" y="168"/>
                </a:cubicBezTo>
                <a:cubicBezTo>
                  <a:pt x="144" y="96"/>
                  <a:pt x="208" y="48"/>
                  <a:pt x="288" y="24"/>
                </a:cubicBezTo>
                <a:cubicBezTo>
                  <a:pt x="368" y="0"/>
                  <a:pt x="528" y="24"/>
                  <a:pt x="576" y="2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27" name="Line 32">
            <a:extLst>
              <a:ext uri="{FF2B5EF4-FFF2-40B4-BE49-F238E27FC236}">
                <a16:creationId xmlns:a16="http://schemas.microsoft.com/office/drawing/2014/main" id="{CA3D540D-37F7-2F43-6474-6E0E2EDC4CC6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1676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28" name="Oval 33">
            <a:extLst>
              <a:ext uri="{FF2B5EF4-FFF2-40B4-BE49-F238E27FC236}">
                <a16:creationId xmlns:a16="http://schemas.microsoft.com/office/drawing/2014/main" id="{4AC0DE27-2D7A-2A15-8530-3476F259B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19812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1</a:t>
            </a:r>
          </a:p>
        </p:txBody>
      </p:sp>
      <p:sp>
        <p:nvSpPr>
          <p:cNvPr id="29729" name="Oval 34">
            <a:extLst>
              <a:ext uri="{FF2B5EF4-FFF2-40B4-BE49-F238E27FC236}">
                <a16:creationId xmlns:a16="http://schemas.microsoft.com/office/drawing/2014/main" id="{1BD7837D-92B9-DAC0-BB84-9D9AAE9772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27432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2</a:t>
            </a:r>
          </a:p>
        </p:txBody>
      </p:sp>
      <p:sp>
        <p:nvSpPr>
          <p:cNvPr id="29730" name="Oval 35">
            <a:extLst>
              <a:ext uri="{FF2B5EF4-FFF2-40B4-BE49-F238E27FC236}">
                <a16:creationId xmlns:a16="http://schemas.microsoft.com/office/drawing/2014/main" id="{F7A9FEF1-7DD6-1713-2166-C07642EA90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35814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3</a:t>
            </a:r>
          </a:p>
        </p:txBody>
      </p:sp>
      <p:sp>
        <p:nvSpPr>
          <p:cNvPr id="29731" name="Oval 36">
            <a:extLst>
              <a:ext uri="{FF2B5EF4-FFF2-40B4-BE49-F238E27FC236}">
                <a16:creationId xmlns:a16="http://schemas.microsoft.com/office/drawing/2014/main" id="{DEBC8C5D-963A-8152-792A-E0DA4927D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35052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4</a:t>
            </a:r>
          </a:p>
        </p:txBody>
      </p:sp>
      <p:sp>
        <p:nvSpPr>
          <p:cNvPr id="29732" name="Oval 37">
            <a:extLst>
              <a:ext uri="{FF2B5EF4-FFF2-40B4-BE49-F238E27FC236}">
                <a16:creationId xmlns:a16="http://schemas.microsoft.com/office/drawing/2014/main" id="{C72CA7A3-0A19-BC6D-CCEE-4831ADEA1A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191000"/>
            <a:ext cx="685800" cy="457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5</a:t>
            </a:r>
          </a:p>
        </p:txBody>
      </p:sp>
      <p:sp>
        <p:nvSpPr>
          <p:cNvPr id="29733" name="Oval 38">
            <a:extLst>
              <a:ext uri="{FF2B5EF4-FFF2-40B4-BE49-F238E27FC236}">
                <a16:creationId xmlns:a16="http://schemas.microsoft.com/office/drawing/2014/main" id="{96F67B8A-7616-7F75-5500-17A3E5BFBE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42672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6</a:t>
            </a:r>
          </a:p>
        </p:txBody>
      </p:sp>
      <p:sp>
        <p:nvSpPr>
          <p:cNvPr id="29734" name="Oval 39">
            <a:extLst>
              <a:ext uri="{FF2B5EF4-FFF2-40B4-BE49-F238E27FC236}">
                <a16:creationId xmlns:a16="http://schemas.microsoft.com/office/drawing/2014/main" id="{82D9CC52-275B-1B1A-4E6E-92867A93E6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42672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7</a:t>
            </a:r>
          </a:p>
        </p:txBody>
      </p:sp>
      <p:sp>
        <p:nvSpPr>
          <p:cNvPr id="29735" name="Oval 40">
            <a:extLst>
              <a:ext uri="{FF2B5EF4-FFF2-40B4-BE49-F238E27FC236}">
                <a16:creationId xmlns:a16="http://schemas.microsoft.com/office/drawing/2014/main" id="{8C8DABA0-4CE4-86D5-EA32-7AB565E3C7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52578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11</a:t>
            </a:r>
          </a:p>
        </p:txBody>
      </p:sp>
      <p:sp>
        <p:nvSpPr>
          <p:cNvPr id="29736" name="Oval 41">
            <a:extLst>
              <a:ext uri="{FF2B5EF4-FFF2-40B4-BE49-F238E27FC236}">
                <a16:creationId xmlns:a16="http://schemas.microsoft.com/office/drawing/2014/main" id="{0620167A-DD03-EFB6-3908-A86F4B61DB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43434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12</a:t>
            </a:r>
          </a:p>
        </p:txBody>
      </p:sp>
      <p:sp>
        <p:nvSpPr>
          <p:cNvPr id="29737" name="Oval 42">
            <a:extLst>
              <a:ext uri="{FF2B5EF4-FFF2-40B4-BE49-F238E27FC236}">
                <a16:creationId xmlns:a16="http://schemas.microsoft.com/office/drawing/2014/main" id="{07426F27-1F07-2AAB-C04A-488E90F8FA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50292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8</a:t>
            </a:r>
          </a:p>
        </p:txBody>
      </p:sp>
      <p:sp>
        <p:nvSpPr>
          <p:cNvPr id="29738" name="Oval 43">
            <a:extLst>
              <a:ext uri="{FF2B5EF4-FFF2-40B4-BE49-F238E27FC236}">
                <a16:creationId xmlns:a16="http://schemas.microsoft.com/office/drawing/2014/main" id="{BEB0C4B7-4B64-535C-FF50-97F2B91C0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57912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9</a:t>
            </a:r>
          </a:p>
        </p:txBody>
      </p:sp>
      <p:sp>
        <p:nvSpPr>
          <p:cNvPr id="29739" name="Oval 44">
            <a:extLst>
              <a:ext uri="{FF2B5EF4-FFF2-40B4-BE49-F238E27FC236}">
                <a16:creationId xmlns:a16="http://schemas.microsoft.com/office/drawing/2014/main" id="{BAB3BBE7-B960-01BE-BC15-5D27F4821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64008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10</a:t>
            </a:r>
          </a:p>
        </p:txBody>
      </p:sp>
      <p:sp>
        <p:nvSpPr>
          <p:cNvPr id="29740" name="Line 45">
            <a:extLst>
              <a:ext uri="{FF2B5EF4-FFF2-40B4-BE49-F238E27FC236}">
                <a16:creationId xmlns:a16="http://schemas.microsoft.com/office/drawing/2014/main" id="{7EC9AFD7-C792-BA2D-6A19-E2FDD810274D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2438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41" name="Line 46">
            <a:extLst>
              <a:ext uri="{FF2B5EF4-FFF2-40B4-BE49-F238E27FC236}">
                <a16:creationId xmlns:a16="http://schemas.microsoft.com/office/drawing/2014/main" id="{971DD38D-6BFA-2E76-41B4-4C4554CB852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29200" y="32004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42" name="Line 47">
            <a:extLst>
              <a:ext uri="{FF2B5EF4-FFF2-40B4-BE49-F238E27FC236}">
                <a16:creationId xmlns:a16="http://schemas.microsoft.com/office/drawing/2014/main" id="{96B680B1-B54B-1FBE-B9B6-9AB30C497263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31242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43" name="Line 48">
            <a:extLst>
              <a:ext uri="{FF2B5EF4-FFF2-40B4-BE49-F238E27FC236}">
                <a16:creationId xmlns:a16="http://schemas.microsoft.com/office/drawing/2014/main" id="{31B5ADEC-7E27-69D9-ACFE-7F50D0FB3D4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91200" y="39624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44" name="Line 49">
            <a:extLst>
              <a:ext uri="{FF2B5EF4-FFF2-40B4-BE49-F238E27FC236}">
                <a16:creationId xmlns:a16="http://schemas.microsoft.com/office/drawing/2014/main" id="{2AA58E23-6A7A-2F33-979E-BB836E6D0DD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38800" y="4648200"/>
            <a:ext cx="76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45" name="Line 50">
            <a:extLst>
              <a:ext uri="{FF2B5EF4-FFF2-40B4-BE49-F238E27FC236}">
                <a16:creationId xmlns:a16="http://schemas.microsoft.com/office/drawing/2014/main" id="{1B9E3E13-E7E6-D828-1BD0-ED0E78FFDCA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10200" y="5486400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46" name="Line 51">
            <a:extLst>
              <a:ext uri="{FF2B5EF4-FFF2-40B4-BE49-F238E27FC236}">
                <a16:creationId xmlns:a16="http://schemas.microsoft.com/office/drawing/2014/main" id="{978702C3-5582-3827-02EA-A655FA9B368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81600" y="6248400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47" name="Line 52">
            <a:extLst>
              <a:ext uri="{FF2B5EF4-FFF2-40B4-BE49-F238E27FC236}">
                <a16:creationId xmlns:a16="http://schemas.microsoft.com/office/drawing/2014/main" id="{2A291B61-97DB-A211-3772-7F98E9C4F37E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38862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48" name="Line 53">
            <a:extLst>
              <a:ext uri="{FF2B5EF4-FFF2-40B4-BE49-F238E27FC236}">
                <a16:creationId xmlns:a16="http://schemas.microsoft.com/office/drawing/2014/main" id="{B705F45F-9B88-1FE4-16D4-98FFF122F82D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3886200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49" name="Line 54">
            <a:extLst>
              <a:ext uri="{FF2B5EF4-FFF2-40B4-BE49-F238E27FC236}">
                <a16:creationId xmlns:a16="http://schemas.microsoft.com/office/drawing/2014/main" id="{C937C4C9-AFCD-A891-B085-6308C36313BF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3886200"/>
            <a:ext cx="1905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50" name="Line 55">
            <a:extLst>
              <a:ext uri="{FF2B5EF4-FFF2-40B4-BE49-F238E27FC236}">
                <a16:creationId xmlns:a16="http://schemas.microsoft.com/office/drawing/2014/main" id="{C0F7C444-D04E-3A7E-0852-15BF4194F2CE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4724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51" name="Line 56">
            <a:extLst>
              <a:ext uri="{FF2B5EF4-FFF2-40B4-BE49-F238E27FC236}">
                <a16:creationId xmlns:a16="http://schemas.microsoft.com/office/drawing/2014/main" id="{16137A4D-5A38-02CB-D846-A8E54DEB1BBB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1676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0012" name="Freeform 60">
            <a:extLst>
              <a:ext uri="{FF2B5EF4-FFF2-40B4-BE49-F238E27FC236}">
                <a16:creationId xmlns:a16="http://schemas.microsoft.com/office/drawing/2014/main" id="{8AC45DE9-076D-CA2D-D410-9CC5731DD998}"/>
              </a:ext>
            </a:extLst>
          </p:cNvPr>
          <p:cNvSpPr>
            <a:spLocks/>
          </p:cNvSpPr>
          <p:nvPr/>
        </p:nvSpPr>
        <p:spPr bwMode="auto">
          <a:xfrm>
            <a:off x="2208213" y="4010025"/>
            <a:ext cx="2152650" cy="2841625"/>
          </a:xfrm>
          <a:custGeom>
            <a:avLst/>
            <a:gdLst>
              <a:gd name="T0" fmla="*/ 293 w 1356"/>
              <a:gd name="T1" fmla="*/ 26 h 1790"/>
              <a:gd name="T2" fmla="*/ 160 w 1356"/>
              <a:gd name="T3" fmla="*/ 79 h 1790"/>
              <a:gd name="T4" fmla="*/ 71 w 1356"/>
              <a:gd name="T5" fmla="*/ 141 h 1790"/>
              <a:gd name="T6" fmla="*/ 18 w 1356"/>
              <a:gd name="T7" fmla="*/ 239 h 1790"/>
              <a:gd name="T8" fmla="*/ 0 w 1356"/>
              <a:gd name="T9" fmla="*/ 292 h 1790"/>
              <a:gd name="T10" fmla="*/ 18 w 1356"/>
              <a:gd name="T11" fmla="*/ 354 h 1790"/>
              <a:gd name="T12" fmla="*/ 98 w 1356"/>
              <a:gd name="T13" fmla="*/ 381 h 1790"/>
              <a:gd name="T14" fmla="*/ 124 w 1356"/>
              <a:gd name="T15" fmla="*/ 389 h 1790"/>
              <a:gd name="T16" fmla="*/ 222 w 1356"/>
              <a:gd name="T17" fmla="*/ 451 h 1790"/>
              <a:gd name="T18" fmla="*/ 293 w 1356"/>
              <a:gd name="T19" fmla="*/ 522 h 1790"/>
              <a:gd name="T20" fmla="*/ 328 w 1356"/>
              <a:gd name="T21" fmla="*/ 576 h 1790"/>
              <a:gd name="T22" fmla="*/ 346 w 1356"/>
              <a:gd name="T23" fmla="*/ 602 h 1790"/>
              <a:gd name="T24" fmla="*/ 372 w 1356"/>
              <a:gd name="T25" fmla="*/ 700 h 1790"/>
              <a:gd name="T26" fmla="*/ 381 w 1356"/>
              <a:gd name="T27" fmla="*/ 797 h 1790"/>
              <a:gd name="T28" fmla="*/ 381 w 1356"/>
              <a:gd name="T29" fmla="*/ 1187 h 1790"/>
              <a:gd name="T30" fmla="*/ 337 w 1356"/>
              <a:gd name="T31" fmla="*/ 1373 h 1790"/>
              <a:gd name="T32" fmla="*/ 328 w 1356"/>
              <a:gd name="T33" fmla="*/ 1409 h 1790"/>
              <a:gd name="T34" fmla="*/ 293 w 1356"/>
              <a:gd name="T35" fmla="*/ 1462 h 1790"/>
              <a:gd name="T36" fmla="*/ 275 w 1356"/>
              <a:gd name="T37" fmla="*/ 1550 h 1790"/>
              <a:gd name="T38" fmla="*/ 372 w 1356"/>
              <a:gd name="T39" fmla="*/ 1710 h 1790"/>
              <a:gd name="T40" fmla="*/ 426 w 1356"/>
              <a:gd name="T41" fmla="*/ 1719 h 1790"/>
              <a:gd name="T42" fmla="*/ 612 w 1356"/>
              <a:gd name="T43" fmla="*/ 1790 h 1790"/>
              <a:gd name="T44" fmla="*/ 851 w 1356"/>
              <a:gd name="T45" fmla="*/ 1763 h 1790"/>
              <a:gd name="T46" fmla="*/ 975 w 1356"/>
              <a:gd name="T47" fmla="*/ 1728 h 1790"/>
              <a:gd name="T48" fmla="*/ 1028 w 1356"/>
              <a:gd name="T49" fmla="*/ 1648 h 1790"/>
              <a:gd name="T50" fmla="*/ 957 w 1356"/>
              <a:gd name="T51" fmla="*/ 1488 h 1790"/>
              <a:gd name="T52" fmla="*/ 993 w 1356"/>
              <a:gd name="T53" fmla="*/ 1249 h 1790"/>
              <a:gd name="T54" fmla="*/ 1064 w 1356"/>
              <a:gd name="T55" fmla="*/ 1143 h 1790"/>
              <a:gd name="T56" fmla="*/ 1188 w 1356"/>
              <a:gd name="T57" fmla="*/ 1063 h 1790"/>
              <a:gd name="T58" fmla="*/ 1241 w 1356"/>
              <a:gd name="T59" fmla="*/ 1027 h 1790"/>
              <a:gd name="T60" fmla="*/ 1267 w 1356"/>
              <a:gd name="T61" fmla="*/ 1010 h 1790"/>
              <a:gd name="T62" fmla="*/ 1329 w 1356"/>
              <a:gd name="T63" fmla="*/ 930 h 1790"/>
              <a:gd name="T64" fmla="*/ 1356 w 1356"/>
              <a:gd name="T65" fmla="*/ 770 h 1790"/>
              <a:gd name="T66" fmla="*/ 1303 w 1356"/>
              <a:gd name="T67" fmla="*/ 673 h 1790"/>
              <a:gd name="T68" fmla="*/ 1241 w 1356"/>
              <a:gd name="T69" fmla="*/ 638 h 1790"/>
              <a:gd name="T70" fmla="*/ 1117 w 1356"/>
              <a:gd name="T71" fmla="*/ 576 h 1790"/>
              <a:gd name="T72" fmla="*/ 1028 w 1356"/>
              <a:gd name="T73" fmla="*/ 531 h 1790"/>
              <a:gd name="T74" fmla="*/ 984 w 1356"/>
              <a:gd name="T75" fmla="*/ 487 h 1790"/>
              <a:gd name="T76" fmla="*/ 904 w 1356"/>
              <a:gd name="T77" fmla="*/ 416 h 1790"/>
              <a:gd name="T78" fmla="*/ 860 w 1356"/>
              <a:gd name="T79" fmla="*/ 372 h 1790"/>
              <a:gd name="T80" fmla="*/ 842 w 1356"/>
              <a:gd name="T81" fmla="*/ 345 h 1790"/>
              <a:gd name="T82" fmla="*/ 727 w 1356"/>
              <a:gd name="T83" fmla="*/ 212 h 1790"/>
              <a:gd name="T84" fmla="*/ 665 w 1356"/>
              <a:gd name="T85" fmla="*/ 141 h 1790"/>
              <a:gd name="T86" fmla="*/ 594 w 1356"/>
              <a:gd name="T87" fmla="*/ 88 h 1790"/>
              <a:gd name="T88" fmla="*/ 399 w 1356"/>
              <a:gd name="T89" fmla="*/ 0 h 1790"/>
              <a:gd name="T90" fmla="*/ 293 w 1356"/>
              <a:gd name="T91" fmla="*/ 26 h 1790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w 1356"/>
              <a:gd name="T139" fmla="*/ 0 h 1790"/>
              <a:gd name="T140" fmla="*/ 1356 w 1356"/>
              <a:gd name="T141" fmla="*/ 1790 h 1790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T138" t="T139" r="T140" b="T141"/>
            <a:pathLst>
              <a:path w="1356" h="1790">
                <a:moveTo>
                  <a:pt x="293" y="26"/>
                </a:moveTo>
                <a:cubicBezTo>
                  <a:pt x="251" y="54"/>
                  <a:pt x="204" y="57"/>
                  <a:pt x="160" y="79"/>
                </a:cubicBezTo>
                <a:cubicBezTo>
                  <a:pt x="125" y="97"/>
                  <a:pt x="107" y="124"/>
                  <a:pt x="71" y="141"/>
                </a:cubicBezTo>
                <a:cubicBezTo>
                  <a:pt x="35" y="178"/>
                  <a:pt x="32" y="189"/>
                  <a:pt x="18" y="239"/>
                </a:cubicBezTo>
                <a:cubicBezTo>
                  <a:pt x="13" y="257"/>
                  <a:pt x="0" y="292"/>
                  <a:pt x="0" y="292"/>
                </a:cubicBezTo>
                <a:cubicBezTo>
                  <a:pt x="7" y="312"/>
                  <a:pt x="2" y="340"/>
                  <a:pt x="18" y="354"/>
                </a:cubicBezTo>
                <a:cubicBezTo>
                  <a:pt x="18" y="354"/>
                  <a:pt x="85" y="377"/>
                  <a:pt x="98" y="381"/>
                </a:cubicBezTo>
                <a:cubicBezTo>
                  <a:pt x="107" y="384"/>
                  <a:pt x="124" y="389"/>
                  <a:pt x="124" y="389"/>
                </a:cubicBezTo>
                <a:cubicBezTo>
                  <a:pt x="146" y="422"/>
                  <a:pt x="183" y="440"/>
                  <a:pt x="222" y="451"/>
                </a:cubicBezTo>
                <a:cubicBezTo>
                  <a:pt x="235" y="489"/>
                  <a:pt x="260" y="501"/>
                  <a:pt x="293" y="522"/>
                </a:cubicBezTo>
                <a:cubicBezTo>
                  <a:pt x="305" y="540"/>
                  <a:pt x="316" y="558"/>
                  <a:pt x="328" y="576"/>
                </a:cubicBezTo>
                <a:cubicBezTo>
                  <a:pt x="334" y="585"/>
                  <a:pt x="346" y="602"/>
                  <a:pt x="346" y="602"/>
                </a:cubicBezTo>
                <a:cubicBezTo>
                  <a:pt x="357" y="634"/>
                  <a:pt x="365" y="667"/>
                  <a:pt x="372" y="700"/>
                </a:cubicBezTo>
                <a:cubicBezTo>
                  <a:pt x="361" y="736"/>
                  <a:pt x="372" y="761"/>
                  <a:pt x="381" y="797"/>
                </a:cubicBezTo>
                <a:cubicBezTo>
                  <a:pt x="397" y="924"/>
                  <a:pt x="423" y="1061"/>
                  <a:pt x="381" y="1187"/>
                </a:cubicBezTo>
                <a:cubicBezTo>
                  <a:pt x="375" y="1254"/>
                  <a:pt x="375" y="1316"/>
                  <a:pt x="337" y="1373"/>
                </a:cubicBezTo>
                <a:cubicBezTo>
                  <a:pt x="334" y="1385"/>
                  <a:pt x="333" y="1398"/>
                  <a:pt x="328" y="1409"/>
                </a:cubicBezTo>
                <a:cubicBezTo>
                  <a:pt x="319" y="1428"/>
                  <a:pt x="293" y="1462"/>
                  <a:pt x="293" y="1462"/>
                </a:cubicBezTo>
                <a:cubicBezTo>
                  <a:pt x="306" y="1514"/>
                  <a:pt x="291" y="1504"/>
                  <a:pt x="275" y="1550"/>
                </a:cubicBezTo>
                <a:cubicBezTo>
                  <a:pt x="292" y="1601"/>
                  <a:pt x="315" y="1691"/>
                  <a:pt x="372" y="1710"/>
                </a:cubicBezTo>
                <a:cubicBezTo>
                  <a:pt x="389" y="1716"/>
                  <a:pt x="408" y="1716"/>
                  <a:pt x="426" y="1719"/>
                </a:cubicBezTo>
                <a:cubicBezTo>
                  <a:pt x="514" y="1777"/>
                  <a:pt x="502" y="1778"/>
                  <a:pt x="612" y="1790"/>
                </a:cubicBezTo>
                <a:cubicBezTo>
                  <a:pt x="714" y="1784"/>
                  <a:pt x="761" y="1776"/>
                  <a:pt x="851" y="1763"/>
                </a:cubicBezTo>
                <a:cubicBezTo>
                  <a:pt x="892" y="1749"/>
                  <a:pt x="933" y="1738"/>
                  <a:pt x="975" y="1728"/>
                </a:cubicBezTo>
                <a:cubicBezTo>
                  <a:pt x="1010" y="1704"/>
                  <a:pt x="1017" y="1689"/>
                  <a:pt x="1028" y="1648"/>
                </a:cubicBezTo>
                <a:cubicBezTo>
                  <a:pt x="1009" y="1591"/>
                  <a:pt x="990" y="1538"/>
                  <a:pt x="957" y="1488"/>
                </a:cubicBezTo>
                <a:cubicBezTo>
                  <a:pt x="963" y="1400"/>
                  <a:pt x="972" y="1332"/>
                  <a:pt x="993" y="1249"/>
                </a:cubicBezTo>
                <a:cubicBezTo>
                  <a:pt x="1007" y="1195"/>
                  <a:pt x="1005" y="1163"/>
                  <a:pt x="1064" y="1143"/>
                </a:cubicBezTo>
                <a:cubicBezTo>
                  <a:pt x="1104" y="1112"/>
                  <a:pt x="1146" y="1091"/>
                  <a:pt x="1188" y="1063"/>
                </a:cubicBezTo>
                <a:cubicBezTo>
                  <a:pt x="1273" y="1006"/>
                  <a:pt x="1154" y="1085"/>
                  <a:pt x="1241" y="1027"/>
                </a:cubicBezTo>
                <a:cubicBezTo>
                  <a:pt x="1250" y="1021"/>
                  <a:pt x="1267" y="1010"/>
                  <a:pt x="1267" y="1010"/>
                </a:cubicBezTo>
                <a:cubicBezTo>
                  <a:pt x="1295" y="969"/>
                  <a:pt x="1286" y="963"/>
                  <a:pt x="1329" y="930"/>
                </a:cubicBezTo>
                <a:cubicBezTo>
                  <a:pt x="1346" y="879"/>
                  <a:pt x="1349" y="824"/>
                  <a:pt x="1356" y="770"/>
                </a:cubicBezTo>
                <a:cubicBezTo>
                  <a:pt x="1334" y="706"/>
                  <a:pt x="1345" y="709"/>
                  <a:pt x="1303" y="673"/>
                </a:cubicBezTo>
                <a:cubicBezTo>
                  <a:pt x="1259" y="636"/>
                  <a:pt x="1297" y="651"/>
                  <a:pt x="1241" y="638"/>
                </a:cubicBezTo>
                <a:cubicBezTo>
                  <a:pt x="1190" y="603"/>
                  <a:pt x="1174" y="586"/>
                  <a:pt x="1117" y="576"/>
                </a:cubicBezTo>
                <a:cubicBezTo>
                  <a:pt x="1087" y="546"/>
                  <a:pt x="1067" y="544"/>
                  <a:pt x="1028" y="531"/>
                </a:cubicBezTo>
                <a:cubicBezTo>
                  <a:pt x="977" y="457"/>
                  <a:pt x="1046" y="550"/>
                  <a:pt x="984" y="487"/>
                </a:cubicBezTo>
                <a:cubicBezTo>
                  <a:pt x="954" y="456"/>
                  <a:pt x="945" y="437"/>
                  <a:pt x="904" y="416"/>
                </a:cubicBezTo>
                <a:cubicBezTo>
                  <a:pt x="886" y="362"/>
                  <a:pt x="910" y="414"/>
                  <a:pt x="860" y="372"/>
                </a:cubicBezTo>
                <a:cubicBezTo>
                  <a:pt x="852" y="365"/>
                  <a:pt x="849" y="353"/>
                  <a:pt x="842" y="345"/>
                </a:cubicBezTo>
                <a:cubicBezTo>
                  <a:pt x="805" y="300"/>
                  <a:pt x="767" y="254"/>
                  <a:pt x="727" y="212"/>
                </a:cubicBezTo>
                <a:cubicBezTo>
                  <a:pt x="714" y="176"/>
                  <a:pt x="689" y="170"/>
                  <a:pt x="665" y="141"/>
                </a:cubicBezTo>
                <a:cubicBezTo>
                  <a:pt x="632" y="102"/>
                  <a:pt x="631" y="118"/>
                  <a:pt x="594" y="88"/>
                </a:cubicBezTo>
                <a:cubicBezTo>
                  <a:pt x="535" y="40"/>
                  <a:pt x="471" y="21"/>
                  <a:pt x="399" y="0"/>
                </a:cubicBezTo>
                <a:cubicBezTo>
                  <a:pt x="362" y="6"/>
                  <a:pt x="326" y="8"/>
                  <a:pt x="293" y="26"/>
                </a:cubicBezTo>
                <a:close/>
              </a:path>
            </a:pathLst>
          </a:custGeom>
          <a:solidFill>
            <a:srgbClr val="CCFFFF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0013" name="Freeform 61">
            <a:extLst>
              <a:ext uri="{FF2B5EF4-FFF2-40B4-BE49-F238E27FC236}">
                <a16:creationId xmlns:a16="http://schemas.microsoft.com/office/drawing/2014/main" id="{9EAA9196-77D4-21A9-7877-21620C4F269D}"/>
              </a:ext>
            </a:extLst>
          </p:cNvPr>
          <p:cNvSpPr>
            <a:spLocks/>
          </p:cNvSpPr>
          <p:nvPr/>
        </p:nvSpPr>
        <p:spPr bwMode="auto">
          <a:xfrm>
            <a:off x="2832100" y="2133600"/>
            <a:ext cx="1320800" cy="2895600"/>
          </a:xfrm>
          <a:custGeom>
            <a:avLst/>
            <a:gdLst>
              <a:gd name="T0" fmla="*/ 88 w 832"/>
              <a:gd name="T1" fmla="*/ 0 h 1824"/>
              <a:gd name="T2" fmla="*/ 88 w 832"/>
              <a:gd name="T3" fmla="*/ 528 h 1824"/>
              <a:gd name="T4" fmla="*/ 616 w 832"/>
              <a:gd name="T5" fmla="*/ 912 h 1824"/>
              <a:gd name="T6" fmla="*/ 808 w 832"/>
              <a:gd name="T7" fmla="*/ 1248 h 1824"/>
              <a:gd name="T8" fmla="*/ 760 w 832"/>
              <a:gd name="T9" fmla="*/ 1536 h 1824"/>
              <a:gd name="T10" fmla="*/ 424 w 832"/>
              <a:gd name="T11" fmla="*/ 1824 h 182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832"/>
              <a:gd name="T19" fmla="*/ 0 h 1824"/>
              <a:gd name="T20" fmla="*/ 832 w 832"/>
              <a:gd name="T21" fmla="*/ 1824 h 182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832" h="1824">
                <a:moveTo>
                  <a:pt x="88" y="0"/>
                </a:moveTo>
                <a:cubicBezTo>
                  <a:pt x="44" y="188"/>
                  <a:pt x="0" y="376"/>
                  <a:pt x="88" y="528"/>
                </a:cubicBezTo>
                <a:cubicBezTo>
                  <a:pt x="176" y="680"/>
                  <a:pt x="496" y="792"/>
                  <a:pt x="616" y="912"/>
                </a:cubicBezTo>
                <a:cubicBezTo>
                  <a:pt x="736" y="1032"/>
                  <a:pt x="784" y="1144"/>
                  <a:pt x="808" y="1248"/>
                </a:cubicBezTo>
                <a:cubicBezTo>
                  <a:pt x="832" y="1352"/>
                  <a:pt x="824" y="1440"/>
                  <a:pt x="760" y="1536"/>
                </a:cubicBezTo>
                <a:cubicBezTo>
                  <a:pt x="696" y="1632"/>
                  <a:pt x="480" y="1776"/>
                  <a:pt x="424" y="1824"/>
                </a:cubicBezTo>
              </a:path>
            </a:pathLst>
          </a:custGeom>
          <a:noFill/>
          <a:ln w="1016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0014" name="Freeform 62">
            <a:extLst>
              <a:ext uri="{FF2B5EF4-FFF2-40B4-BE49-F238E27FC236}">
                <a16:creationId xmlns:a16="http://schemas.microsoft.com/office/drawing/2014/main" id="{D4A54BE7-AFB2-68A8-4957-DC1421CCAC3F}"/>
              </a:ext>
            </a:extLst>
          </p:cNvPr>
          <p:cNvSpPr>
            <a:spLocks/>
          </p:cNvSpPr>
          <p:nvPr/>
        </p:nvSpPr>
        <p:spPr bwMode="auto">
          <a:xfrm>
            <a:off x="2489200" y="2133600"/>
            <a:ext cx="889000" cy="3048000"/>
          </a:xfrm>
          <a:custGeom>
            <a:avLst/>
            <a:gdLst>
              <a:gd name="T0" fmla="*/ 16 w 560"/>
              <a:gd name="T1" fmla="*/ 0 h 1920"/>
              <a:gd name="T2" fmla="*/ 16 w 560"/>
              <a:gd name="T3" fmla="*/ 432 h 1920"/>
              <a:gd name="T4" fmla="*/ 112 w 560"/>
              <a:gd name="T5" fmla="*/ 720 h 1920"/>
              <a:gd name="T6" fmla="*/ 544 w 560"/>
              <a:gd name="T7" fmla="*/ 1104 h 1920"/>
              <a:gd name="T8" fmla="*/ 208 w 560"/>
              <a:gd name="T9" fmla="*/ 1440 h 1920"/>
              <a:gd name="T10" fmla="*/ 544 w 560"/>
              <a:gd name="T11" fmla="*/ 1920 h 192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60"/>
              <a:gd name="T19" fmla="*/ 0 h 1920"/>
              <a:gd name="T20" fmla="*/ 560 w 560"/>
              <a:gd name="T21" fmla="*/ 1920 h 192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60" h="1920">
                <a:moveTo>
                  <a:pt x="16" y="0"/>
                </a:moveTo>
                <a:cubicBezTo>
                  <a:pt x="8" y="156"/>
                  <a:pt x="0" y="312"/>
                  <a:pt x="16" y="432"/>
                </a:cubicBezTo>
                <a:cubicBezTo>
                  <a:pt x="32" y="552"/>
                  <a:pt x="24" y="608"/>
                  <a:pt x="112" y="720"/>
                </a:cubicBezTo>
                <a:cubicBezTo>
                  <a:pt x="200" y="832"/>
                  <a:pt x="528" y="984"/>
                  <a:pt x="544" y="1104"/>
                </a:cubicBezTo>
                <a:cubicBezTo>
                  <a:pt x="560" y="1224"/>
                  <a:pt x="208" y="1304"/>
                  <a:pt x="208" y="1440"/>
                </a:cubicBezTo>
                <a:cubicBezTo>
                  <a:pt x="208" y="1576"/>
                  <a:pt x="488" y="1840"/>
                  <a:pt x="544" y="1920"/>
                </a:cubicBezTo>
              </a:path>
            </a:pathLst>
          </a:custGeom>
          <a:noFill/>
          <a:ln w="1016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29755" name="AutoShape 63">
            <a:extLst>
              <a:ext uri="{FF2B5EF4-FFF2-40B4-BE49-F238E27FC236}">
                <a16:creationId xmlns:a16="http://schemas.microsoft.com/office/drawing/2014/main" id="{A44C444C-FEC3-D1E2-2EBA-4E5EE2BC63FB}"/>
              </a:ext>
            </a:extLst>
          </p:cNvPr>
          <p:cNvCxnSpPr>
            <a:cxnSpLocks noChangeShapeType="1"/>
          </p:cNvCxnSpPr>
          <p:nvPr/>
        </p:nvCxnSpPr>
        <p:spPr bwMode="auto">
          <a:xfrm rot="-5400000">
            <a:off x="397669" y="4274344"/>
            <a:ext cx="1895475" cy="2338387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0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0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10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0CB5EBF6-9368-941C-ADD3-5469A592D3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Using DF to Place </a:t>
            </a:r>
            <a:r>
              <a:rPr lang="el-GR" altLang="zh-CN"/>
              <a:t>Φ</a:t>
            </a:r>
            <a:endParaRPr lang="en-US" altLang="zh-CN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744718E7-8E43-69F7-BA66-748E890F3F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If there is a definition in node n, then there should be a </a:t>
            </a:r>
            <a:r>
              <a:rPr lang="el-GR" altLang="zh-CN"/>
              <a:t>Φ</a:t>
            </a:r>
            <a:r>
              <a:rPr lang="en-US" altLang="zh-CN"/>
              <a:t> in DF(n)</a:t>
            </a:r>
          </a:p>
          <a:p>
            <a:pPr lvl="1" eaLnBrk="1" hangingPunct="1"/>
            <a:r>
              <a:rPr lang="en-US" altLang="zh-CN"/>
              <a:t>for the definition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x=v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r>
              <a:rPr lang="en-US" altLang="zh-CN"/>
              <a:t>, insert</a:t>
            </a:r>
          </a:p>
          <a:p>
            <a:pPr lvl="2" eaLnBrk="1" hangingPunct="1"/>
            <a:r>
              <a:rPr lang="en-US" altLang="zh-CN"/>
              <a:t>x=</a:t>
            </a:r>
            <a:r>
              <a:rPr lang="el-GR" altLang="zh-CN"/>
              <a:t>Φ</a:t>
            </a:r>
            <a:r>
              <a:rPr lang="en-US" altLang="zh-CN"/>
              <a:t>(x, </a:t>
            </a:r>
            <a:r>
              <a:rPr lang="en-US" altLang="zh-CN">
                <a:latin typeface="Arial" panose="020B0604020202020204" pitchFamily="34" charset="0"/>
              </a:rPr>
              <a:t>…</a:t>
            </a:r>
            <a:r>
              <a:rPr lang="en-US" altLang="zh-CN"/>
              <a:t>, x)</a:t>
            </a:r>
          </a:p>
          <a:p>
            <a:pPr lvl="3" eaLnBrk="1" hangingPunct="1"/>
            <a:r>
              <a:rPr lang="en-US" altLang="zh-CN"/>
              <a:t>where the number of arguments equal with the number of predecessors of n</a:t>
            </a:r>
          </a:p>
          <a:p>
            <a:pPr eaLnBrk="1" hangingPunct="1"/>
            <a:r>
              <a:rPr lang="en-US" altLang="zh-CN"/>
              <a:t>One can use a worklist algorithm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374554C9-F7AB-CED6-523F-93B79DE42F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Placing </a:t>
            </a:r>
            <a:r>
              <a:rPr lang="el-GR" altLang="zh-CN"/>
              <a:t>Φ</a:t>
            </a:r>
            <a:endParaRPr lang="en-US" altLang="zh-CN"/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24926D5A-407F-4AD7-9207-8165A44972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place_phi () 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compute defsites(x) for every variable x;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for (each variable x)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for (each defsite d in defsites(x))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  for (each node n in DF(d))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    if we haven’t place </a:t>
            </a:r>
            <a:r>
              <a:rPr lang="el-GR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Φ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, then put one for x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         of the form x = </a:t>
            </a:r>
            <a:r>
              <a:rPr lang="el-GR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Φ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(x, …, x);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    if (n not in defsites(x))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      defsites(x) \/= {n};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AFB1B358-C478-E626-0B00-5DEDE1C90D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Optimizations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A0CC3936-AE9B-6ECA-2348-B4C6AB66DB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981200"/>
            <a:ext cx="5029200" cy="4800600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24" name="AutoShape 4">
            <a:extLst>
              <a:ext uri="{FF2B5EF4-FFF2-40B4-BE49-F238E27FC236}">
                <a16:creationId xmlns:a16="http://schemas.microsoft.com/office/drawing/2014/main" id="{FA0DFCFE-26F9-2733-2157-A4EDA9780B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209800"/>
            <a:ext cx="1295400" cy="908050"/>
          </a:xfrm>
          <a:prstGeom prst="flowChartMultidocumen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AST</a:t>
            </a:r>
          </a:p>
        </p:txBody>
      </p:sp>
      <p:sp>
        <p:nvSpPr>
          <p:cNvPr id="5125" name="AutoShape 5">
            <a:extLst>
              <a:ext uri="{FF2B5EF4-FFF2-40B4-BE49-F238E27FC236}">
                <a16:creationId xmlns:a16="http://schemas.microsoft.com/office/drawing/2014/main" id="{B95E21B4-94F3-6812-B05E-8C766927F9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133600"/>
            <a:ext cx="1676400" cy="1066800"/>
          </a:xfrm>
          <a:prstGeom prst="flowChartProcess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translation</a:t>
            </a:r>
          </a:p>
        </p:txBody>
      </p:sp>
      <p:cxnSp>
        <p:nvCxnSpPr>
          <p:cNvPr id="5126" name="AutoShape 6">
            <a:extLst>
              <a:ext uri="{FF2B5EF4-FFF2-40B4-BE49-F238E27FC236}">
                <a16:creationId xmlns:a16="http://schemas.microsoft.com/office/drawing/2014/main" id="{73B01B7A-2890-F752-A6CD-4F918CF3CF57}"/>
              </a:ext>
            </a:extLst>
          </p:cNvPr>
          <p:cNvCxnSpPr>
            <a:cxnSpLocks noChangeShapeType="1"/>
            <a:stCxn id="5124" idx="3"/>
            <a:endCxn id="5125" idx="1"/>
          </p:cNvCxnSpPr>
          <p:nvPr/>
        </p:nvCxnSpPr>
        <p:spPr bwMode="auto">
          <a:xfrm>
            <a:off x="1676400" y="2663825"/>
            <a:ext cx="990600" cy="31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7" name="AutoShape 7">
            <a:extLst>
              <a:ext uri="{FF2B5EF4-FFF2-40B4-BE49-F238E27FC236}">
                <a16:creationId xmlns:a16="http://schemas.microsoft.com/office/drawing/2014/main" id="{E683F00D-DBF6-6FC5-51D9-AA57A5D2B36E}"/>
              </a:ext>
            </a:extLst>
          </p:cNvPr>
          <p:cNvCxnSpPr>
            <a:cxnSpLocks noChangeShapeType="1"/>
            <a:endCxn id="5136" idx="1"/>
          </p:cNvCxnSpPr>
          <p:nvPr/>
        </p:nvCxnSpPr>
        <p:spPr bwMode="auto">
          <a:xfrm>
            <a:off x="4191000" y="4267200"/>
            <a:ext cx="6096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28" name="AutoShape 8">
            <a:extLst>
              <a:ext uri="{FF2B5EF4-FFF2-40B4-BE49-F238E27FC236}">
                <a16:creationId xmlns:a16="http://schemas.microsoft.com/office/drawing/2014/main" id="{E95868DD-8F47-6277-CC4E-B8A601AD42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362200"/>
            <a:ext cx="1219200" cy="609600"/>
          </a:xfrm>
          <a:prstGeom prst="flowChartMultidocumen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IR1</a:t>
            </a:r>
          </a:p>
        </p:txBody>
      </p:sp>
      <p:cxnSp>
        <p:nvCxnSpPr>
          <p:cNvPr id="5129" name="AutoShape 9">
            <a:extLst>
              <a:ext uri="{FF2B5EF4-FFF2-40B4-BE49-F238E27FC236}">
                <a16:creationId xmlns:a16="http://schemas.microsoft.com/office/drawing/2014/main" id="{D6AF0D95-29AF-C40A-48D9-51932442FA46}"/>
              </a:ext>
            </a:extLst>
          </p:cNvPr>
          <p:cNvCxnSpPr>
            <a:cxnSpLocks noChangeShapeType="1"/>
            <a:stCxn id="5125" idx="3"/>
            <a:endCxn id="5128" idx="1"/>
          </p:cNvCxnSpPr>
          <p:nvPr/>
        </p:nvCxnSpPr>
        <p:spPr bwMode="auto">
          <a:xfrm>
            <a:off x="4343400" y="2667000"/>
            <a:ext cx="3810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30" name="AutoShape 10">
            <a:extLst>
              <a:ext uri="{FF2B5EF4-FFF2-40B4-BE49-F238E27FC236}">
                <a16:creationId xmlns:a16="http://schemas.microsoft.com/office/drawing/2014/main" id="{9F186C14-3997-BBBC-A8AF-7FE7EC6603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5486400"/>
            <a:ext cx="1143000" cy="609600"/>
          </a:xfrm>
          <a:prstGeom prst="flowChartMultidocumen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asm</a:t>
            </a:r>
          </a:p>
        </p:txBody>
      </p:sp>
      <p:cxnSp>
        <p:nvCxnSpPr>
          <p:cNvPr id="5131" name="AutoShape 11">
            <a:extLst>
              <a:ext uri="{FF2B5EF4-FFF2-40B4-BE49-F238E27FC236}">
                <a16:creationId xmlns:a16="http://schemas.microsoft.com/office/drawing/2014/main" id="{E0BB5AC5-E19B-D17F-583A-252EE45D89F2}"/>
              </a:ext>
            </a:extLst>
          </p:cNvPr>
          <p:cNvCxnSpPr>
            <a:cxnSpLocks noChangeShapeType="1"/>
            <a:stCxn id="5132" idx="3"/>
            <a:endCxn id="5130" idx="1"/>
          </p:cNvCxnSpPr>
          <p:nvPr/>
        </p:nvCxnSpPr>
        <p:spPr bwMode="auto">
          <a:xfrm>
            <a:off x="4267200" y="5791200"/>
            <a:ext cx="32004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32" name="AutoShape 12">
            <a:extLst>
              <a:ext uri="{FF2B5EF4-FFF2-40B4-BE49-F238E27FC236}">
                <a16:creationId xmlns:a16="http://schemas.microsoft.com/office/drawing/2014/main" id="{059BE930-3274-27A7-FF49-8B06888438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5257800"/>
            <a:ext cx="1600200" cy="1066800"/>
          </a:xfrm>
          <a:prstGeom prst="flowChartProcess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other IR and translation</a:t>
            </a:r>
          </a:p>
        </p:txBody>
      </p:sp>
      <p:cxnSp>
        <p:nvCxnSpPr>
          <p:cNvPr id="5133" name="AutoShape 13">
            <a:extLst>
              <a:ext uri="{FF2B5EF4-FFF2-40B4-BE49-F238E27FC236}">
                <a16:creationId xmlns:a16="http://schemas.microsoft.com/office/drawing/2014/main" id="{27E94C66-74DB-0F37-EDCB-7A06E8E4A6F3}"/>
              </a:ext>
            </a:extLst>
          </p:cNvPr>
          <p:cNvCxnSpPr>
            <a:cxnSpLocks noChangeShapeType="1"/>
            <a:stCxn id="5128" idx="3"/>
          </p:cNvCxnSpPr>
          <p:nvPr/>
        </p:nvCxnSpPr>
        <p:spPr bwMode="auto">
          <a:xfrm flipH="1">
            <a:off x="3581400" y="2667000"/>
            <a:ext cx="2362200" cy="1066800"/>
          </a:xfrm>
          <a:prstGeom prst="bentConnector4">
            <a:avLst>
              <a:gd name="adj1" fmla="val -9676"/>
              <a:gd name="adj2" fmla="val 64287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4" name="AutoShape 14">
            <a:extLst>
              <a:ext uri="{FF2B5EF4-FFF2-40B4-BE49-F238E27FC236}">
                <a16:creationId xmlns:a16="http://schemas.microsoft.com/office/drawing/2014/main" id="{C0D0F1D4-1B32-C862-1620-10BB673F99FC}"/>
              </a:ext>
            </a:extLst>
          </p:cNvPr>
          <p:cNvCxnSpPr>
            <a:cxnSpLocks noChangeShapeType="1"/>
            <a:stCxn id="5136" idx="3"/>
            <a:endCxn id="5132" idx="0"/>
          </p:cNvCxnSpPr>
          <p:nvPr/>
        </p:nvCxnSpPr>
        <p:spPr bwMode="auto">
          <a:xfrm flipH="1">
            <a:off x="3467100" y="4267200"/>
            <a:ext cx="2552700" cy="990600"/>
          </a:xfrm>
          <a:prstGeom prst="bentConnector4">
            <a:avLst>
              <a:gd name="adj1" fmla="val -8954"/>
              <a:gd name="adj2" fmla="val 65384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35" name="AutoShape 15">
            <a:extLst>
              <a:ext uri="{FF2B5EF4-FFF2-40B4-BE49-F238E27FC236}">
                <a16:creationId xmlns:a16="http://schemas.microsoft.com/office/drawing/2014/main" id="{79CCE27D-43BE-B663-5937-D4E8DD3703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3733800"/>
            <a:ext cx="1676400" cy="1066800"/>
          </a:xfrm>
          <a:prstGeom prst="flowChartProcess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translation</a:t>
            </a:r>
          </a:p>
        </p:txBody>
      </p:sp>
      <p:sp>
        <p:nvSpPr>
          <p:cNvPr id="5136" name="AutoShape 16">
            <a:extLst>
              <a:ext uri="{FF2B5EF4-FFF2-40B4-BE49-F238E27FC236}">
                <a16:creationId xmlns:a16="http://schemas.microsoft.com/office/drawing/2014/main" id="{59AE8D55-3161-07C7-716B-73F82BDB7D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962400"/>
            <a:ext cx="1219200" cy="609600"/>
          </a:xfrm>
          <a:prstGeom prst="flowChartMultidocumen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IR2</a:t>
            </a:r>
          </a:p>
        </p:txBody>
      </p:sp>
      <p:sp>
        <p:nvSpPr>
          <p:cNvPr id="447506" name="Freeform 18">
            <a:extLst>
              <a:ext uri="{FF2B5EF4-FFF2-40B4-BE49-F238E27FC236}">
                <a16:creationId xmlns:a16="http://schemas.microsoft.com/office/drawing/2014/main" id="{2ABCE763-7300-A6CD-90BD-7F3FB8690194}"/>
              </a:ext>
            </a:extLst>
          </p:cNvPr>
          <p:cNvSpPr>
            <a:spLocks/>
          </p:cNvSpPr>
          <p:nvPr/>
        </p:nvSpPr>
        <p:spPr bwMode="auto">
          <a:xfrm>
            <a:off x="5334000" y="3429000"/>
            <a:ext cx="1130300" cy="685800"/>
          </a:xfrm>
          <a:custGeom>
            <a:avLst/>
            <a:gdLst>
              <a:gd name="T0" fmla="*/ 104 w 712"/>
              <a:gd name="T1" fmla="*/ 384 h 488"/>
              <a:gd name="T2" fmla="*/ 56 w 712"/>
              <a:gd name="T3" fmla="*/ 144 h 488"/>
              <a:gd name="T4" fmla="*/ 440 w 712"/>
              <a:gd name="T5" fmla="*/ 0 h 488"/>
              <a:gd name="T6" fmla="*/ 680 w 712"/>
              <a:gd name="T7" fmla="*/ 144 h 488"/>
              <a:gd name="T8" fmla="*/ 632 w 712"/>
              <a:gd name="T9" fmla="*/ 432 h 488"/>
              <a:gd name="T10" fmla="*/ 440 w 712"/>
              <a:gd name="T11" fmla="*/ 480 h 488"/>
              <a:gd name="T12" fmla="*/ 488 w 712"/>
              <a:gd name="T13" fmla="*/ 480 h 48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12"/>
              <a:gd name="T22" fmla="*/ 0 h 488"/>
              <a:gd name="T23" fmla="*/ 712 w 712"/>
              <a:gd name="T24" fmla="*/ 488 h 48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12" h="488">
                <a:moveTo>
                  <a:pt x="104" y="384"/>
                </a:moveTo>
                <a:cubicBezTo>
                  <a:pt x="52" y="296"/>
                  <a:pt x="0" y="208"/>
                  <a:pt x="56" y="144"/>
                </a:cubicBezTo>
                <a:cubicBezTo>
                  <a:pt x="112" y="80"/>
                  <a:pt x="336" y="0"/>
                  <a:pt x="440" y="0"/>
                </a:cubicBezTo>
                <a:cubicBezTo>
                  <a:pt x="544" y="0"/>
                  <a:pt x="648" y="72"/>
                  <a:pt x="680" y="144"/>
                </a:cubicBezTo>
                <a:cubicBezTo>
                  <a:pt x="712" y="216"/>
                  <a:pt x="672" y="376"/>
                  <a:pt x="632" y="432"/>
                </a:cubicBezTo>
                <a:cubicBezTo>
                  <a:pt x="592" y="488"/>
                  <a:pt x="464" y="472"/>
                  <a:pt x="440" y="480"/>
                </a:cubicBezTo>
                <a:cubicBezTo>
                  <a:pt x="416" y="488"/>
                  <a:pt x="452" y="484"/>
                  <a:pt x="488" y="48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7507" name="Freeform 19">
            <a:extLst>
              <a:ext uri="{FF2B5EF4-FFF2-40B4-BE49-F238E27FC236}">
                <a16:creationId xmlns:a16="http://schemas.microsoft.com/office/drawing/2014/main" id="{4329898B-77AD-337E-0032-BB29CC2D7506}"/>
              </a:ext>
            </a:extLst>
          </p:cNvPr>
          <p:cNvSpPr>
            <a:spLocks/>
          </p:cNvSpPr>
          <p:nvPr/>
        </p:nvSpPr>
        <p:spPr bwMode="auto">
          <a:xfrm>
            <a:off x="5257800" y="1828800"/>
            <a:ext cx="1130300" cy="685800"/>
          </a:xfrm>
          <a:custGeom>
            <a:avLst/>
            <a:gdLst>
              <a:gd name="T0" fmla="*/ 104 w 712"/>
              <a:gd name="T1" fmla="*/ 384 h 488"/>
              <a:gd name="T2" fmla="*/ 56 w 712"/>
              <a:gd name="T3" fmla="*/ 144 h 488"/>
              <a:gd name="T4" fmla="*/ 440 w 712"/>
              <a:gd name="T5" fmla="*/ 0 h 488"/>
              <a:gd name="T6" fmla="*/ 680 w 712"/>
              <a:gd name="T7" fmla="*/ 144 h 488"/>
              <a:gd name="T8" fmla="*/ 632 w 712"/>
              <a:gd name="T9" fmla="*/ 432 h 488"/>
              <a:gd name="T10" fmla="*/ 440 w 712"/>
              <a:gd name="T11" fmla="*/ 480 h 488"/>
              <a:gd name="T12" fmla="*/ 488 w 712"/>
              <a:gd name="T13" fmla="*/ 480 h 48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12"/>
              <a:gd name="T22" fmla="*/ 0 h 488"/>
              <a:gd name="T23" fmla="*/ 712 w 712"/>
              <a:gd name="T24" fmla="*/ 488 h 48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12" h="488">
                <a:moveTo>
                  <a:pt x="104" y="384"/>
                </a:moveTo>
                <a:cubicBezTo>
                  <a:pt x="52" y="296"/>
                  <a:pt x="0" y="208"/>
                  <a:pt x="56" y="144"/>
                </a:cubicBezTo>
                <a:cubicBezTo>
                  <a:pt x="112" y="80"/>
                  <a:pt x="336" y="0"/>
                  <a:pt x="440" y="0"/>
                </a:cubicBezTo>
                <a:cubicBezTo>
                  <a:pt x="544" y="0"/>
                  <a:pt x="648" y="72"/>
                  <a:pt x="680" y="144"/>
                </a:cubicBezTo>
                <a:cubicBezTo>
                  <a:pt x="712" y="216"/>
                  <a:pt x="672" y="376"/>
                  <a:pt x="632" y="432"/>
                </a:cubicBezTo>
                <a:cubicBezTo>
                  <a:pt x="592" y="488"/>
                  <a:pt x="464" y="472"/>
                  <a:pt x="440" y="480"/>
                </a:cubicBezTo>
                <a:cubicBezTo>
                  <a:pt x="416" y="488"/>
                  <a:pt x="452" y="484"/>
                  <a:pt x="488" y="48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7509" name="AutoShape 21">
            <a:extLst>
              <a:ext uri="{FF2B5EF4-FFF2-40B4-BE49-F238E27FC236}">
                <a16:creationId xmlns:a16="http://schemas.microsoft.com/office/drawing/2014/main" id="{60A62C43-5A5D-C4AC-82FD-8F96C05873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3429000"/>
            <a:ext cx="838200" cy="533400"/>
          </a:xfrm>
          <a:prstGeom prst="flowChartProcess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opt</a:t>
            </a:r>
          </a:p>
        </p:txBody>
      </p:sp>
      <p:sp>
        <p:nvSpPr>
          <p:cNvPr id="447511" name="AutoShape 23">
            <a:extLst>
              <a:ext uri="{FF2B5EF4-FFF2-40B4-BE49-F238E27FC236}">
                <a16:creationId xmlns:a16="http://schemas.microsoft.com/office/drawing/2014/main" id="{2DB3AD12-9913-C631-EE07-71F8A51713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1828800"/>
            <a:ext cx="838200" cy="533400"/>
          </a:xfrm>
          <a:prstGeom prst="flowChartProcess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opt</a:t>
            </a:r>
          </a:p>
        </p:txBody>
      </p:sp>
      <p:sp>
        <p:nvSpPr>
          <p:cNvPr id="447512" name="Freeform 24">
            <a:extLst>
              <a:ext uri="{FF2B5EF4-FFF2-40B4-BE49-F238E27FC236}">
                <a16:creationId xmlns:a16="http://schemas.microsoft.com/office/drawing/2014/main" id="{92580DEE-AC0C-F8A9-56AD-8C17422AE8DA}"/>
              </a:ext>
            </a:extLst>
          </p:cNvPr>
          <p:cNvSpPr>
            <a:spLocks/>
          </p:cNvSpPr>
          <p:nvPr/>
        </p:nvSpPr>
        <p:spPr bwMode="auto">
          <a:xfrm>
            <a:off x="762000" y="1828800"/>
            <a:ext cx="1130300" cy="685800"/>
          </a:xfrm>
          <a:custGeom>
            <a:avLst/>
            <a:gdLst>
              <a:gd name="T0" fmla="*/ 104 w 712"/>
              <a:gd name="T1" fmla="*/ 384 h 488"/>
              <a:gd name="T2" fmla="*/ 56 w 712"/>
              <a:gd name="T3" fmla="*/ 144 h 488"/>
              <a:gd name="T4" fmla="*/ 440 w 712"/>
              <a:gd name="T5" fmla="*/ 0 h 488"/>
              <a:gd name="T6" fmla="*/ 680 w 712"/>
              <a:gd name="T7" fmla="*/ 144 h 488"/>
              <a:gd name="T8" fmla="*/ 632 w 712"/>
              <a:gd name="T9" fmla="*/ 432 h 488"/>
              <a:gd name="T10" fmla="*/ 440 w 712"/>
              <a:gd name="T11" fmla="*/ 480 h 488"/>
              <a:gd name="T12" fmla="*/ 488 w 712"/>
              <a:gd name="T13" fmla="*/ 480 h 48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12"/>
              <a:gd name="T22" fmla="*/ 0 h 488"/>
              <a:gd name="T23" fmla="*/ 712 w 712"/>
              <a:gd name="T24" fmla="*/ 488 h 48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12" h="488">
                <a:moveTo>
                  <a:pt x="104" y="384"/>
                </a:moveTo>
                <a:cubicBezTo>
                  <a:pt x="52" y="296"/>
                  <a:pt x="0" y="208"/>
                  <a:pt x="56" y="144"/>
                </a:cubicBezTo>
                <a:cubicBezTo>
                  <a:pt x="112" y="80"/>
                  <a:pt x="336" y="0"/>
                  <a:pt x="440" y="0"/>
                </a:cubicBezTo>
                <a:cubicBezTo>
                  <a:pt x="544" y="0"/>
                  <a:pt x="648" y="72"/>
                  <a:pt x="680" y="144"/>
                </a:cubicBezTo>
                <a:cubicBezTo>
                  <a:pt x="712" y="216"/>
                  <a:pt x="672" y="376"/>
                  <a:pt x="632" y="432"/>
                </a:cubicBezTo>
                <a:cubicBezTo>
                  <a:pt x="592" y="488"/>
                  <a:pt x="464" y="472"/>
                  <a:pt x="440" y="480"/>
                </a:cubicBezTo>
                <a:cubicBezTo>
                  <a:pt x="416" y="488"/>
                  <a:pt x="452" y="484"/>
                  <a:pt x="488" y="48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7513" name="AutoShape 25">
            <a:extLst>
              <a:ext uri="{FF2B5EF4-FFF2-40B4-BE49-F238E27FC236}">
                <a16:creationId xmlns:a16="http://schemas.microsoft.com/office/drawing/2014/main" id="{D8392BB4-226B-DE6E-7B85-AACB080968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1828800"/>
            <a:ext cx="838200" cy="533400"/>
          </a:xfrm>
          <a:prstGeom prst="flowChartProcess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opt</a:t>
            </a:r>
          </a:p>
        </p:txBody>
      </p:sp>
      <p:sp>
        <p:nvSpPr>
          <p:cNvPr id="447514" name="Freeform 26">
            <a:extLst>
              <a:ext uri="{FF2B5EF4-FFF2-40B4-BE49-F238E27FC236}">
                <a16:creationId xmlns:a16="http://schemas.microsoft.com/office/drawing/2014/main" id="{A3FB9749-16C2-D723-48CC-11E1BE426797}"/>
              </a:ext>
            </a:extLst>
          </p:cNvPr>
          <p:cNvSpPr>
            <a:spLocks/>
          </p:cNvSpPr>
          <p:nvPr/>
        </p:nvSpPr>
        <p:spPr bwMode="auto">
          <a:xfrm>
            <a:off x="7848600" y="4953000"/>
            <a:ext cx="1130300" cy="685800"/>
          </a:xfrm>
          <a:custGeom>
            <a:avLst/>
            <a:gdLst>
              <a:gd name="T0" fmla="*/ 104 w 712"/>
              <a:gd name="T1" fmla="*/ 384 h 488"/>
              <a:gd name="T2" fmla="*/ 56 w 712"/>
              <a:gd name="T3" fmla="*/ 144 h 488"/>
              <a:gd name="T4" fmla="*/ 440 w 712"/>
              <a:gd name="T5" fmla="*/ 0 h 488"/>
              <a:gd name="T6" fmla="*/ 680 w 712"/>
              <a:gd name="T7" fmla="*/ 144 h 488"/>
              <a:gd name="T8" fmla="*/ 632 w 712"/>
              <a:gd name="T9" fmla="*/ 432 h 488"/>
              <a:gd name="T10" fmla="*/ 440 w 712"/>
              <a:gd name="T11" fmla="*/ 480 h 488"/>
              <a:gd name="T12" fmla="*/ 488 w 712"/>
              <a:gd name="T13" fmla="*/ 480 h 48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12"/>
              <a:gd name="T22" fmla="*/ 0 h 488"/>
              <a:gd name="T23" fmla="*/ 712 w 712"/>
              <a:gd name="T24" fmla="*/ 488 h 48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12" h="488">
                <a:moveTo>
                  <a:pt x="104" y="384"/>
                </a:moveTo>
                <a:cubicBezTo>
                  <a:pt x="52" y="296"/>
                  <a:pt x="0" y="208"/>
                  <a:pt x="56" y="144"/>
                </a:cubicBezTo>
                <a:cubicBezTo>
                  <a:pt x="112" y="80"/>
                  <a:pt x="336" y="0"/>
                  <a:pt x="440" y="0"/>
                </a:cubicBezTo>
                <a:cubicBezTo>
                  <a:pt x="544" y="0"/>
                  <a:pt x="648" y="72"/>
                  <a:pt x="680" y="144"/>
                </a:cubicBezTo>
                <a:cubicBezTo>
                  <a:pt x="712" y="216"/>
                  <a:pt x="672" y="376"/>
                  <a:pt x="632" y="432"/>
                </a:cubicBezTo>
                <a:cubicBezTo>
                  <a:pt x="592" y="488"/>
                  <a:pt x="464" y="472"/>
                  <a:pt x="440" y="480"/>
                </a:cubicBezTo>
                <a:cubicBezTo>
                  <a:pt x="416" y="488"/>
                  <a:pt x="452" y="484"/>
                  <a:pt x="488" y="48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7515" name="AutoShape 27">
            <a:extLst>
              <a:ext uri="{FF2B5EF4-FFF2-40B4-BE49-F238E27FC236}">
                <a16:creationId xmlns:a16="http://schemas.microsoft.com/office/drawing/2014/main" id="{C1DEE47B-CA3B-F670-6AAB-45353BE342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4343400"/>
            <a:ext cx="838200" cy="533400"/>
          </a:xfrm>
          <a:prstGeom prst="flowChartProcess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opt</a:t>
            </a:r>
          </a:p>
        </p:txBody>
      </p:sp>
      <p:sp>
        <p:nvSpPr>
          <p:cNvPr id="447516" name="AutoShape 28">
            <a:extLst>
              <a:ext uri="{FF2B5EF4-FFF2-40B4-BE49-F238E27FC236}">
                <a16:creationId xmlns:a16="http://schemas.microsoft.com/office/drawing/2014/main" id="{3BDE6929-C7AD-43AD-187D-98EE03D016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5029200"/>
            <a:ext cx="838200" cy="533400"/>
          </a:xfrm>
          <a:prstGeom prst="flowChartProcess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opt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7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47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47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47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47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47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47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47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447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7509" grpId="0" animBg="1"/>
      <p:bldP spid="447511" grpId="0" animBg="1"/>
      <p:bldP spid="447513" grpId="0" animBg="1"/>
      <p:bldP spid="447515" grpId="0" animBg="1"/>
      <p:bldP spid="44751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C962E4B2-D95A-4153-0250-8A17E30B64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</a:t>
            </a:r>
          </a:p>
        </p:txBody>
      </p:sp>
      <p:sp>
        <p:nvSpPr>
          <p:cNvPr id="32771" name="Text Box 3">
            <a:extLst>
              <a:ext uri="{FF2B5EF4-FFF2-40B4-BE49-F238E27FC236}">
                <a16:creationId xmlns:a16="http://schemas.microsoft.com/office/drawing/2014/main" id="{6682003E-6A2E-7E2C-7375-5A43FD5D64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981200"/>
            <a:ext cx="1447800" cy="1320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 = 1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j = 1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k = 0</a:t>
            </a:r>
          </a:p>
        </p:txBody>
      </p:sp>
      <p:sp>
        <p:nvSpPr>
          <p:cNvPr id="32772" name="Text Box 4">
            <a:extLst>
              <a:ext uri="{FF2B5EF4-FFF2-40B4-BE49-F238E27FC236}">
                <a16:creationId xmlns:a16="http://schemas.microsoft.com/office/drawing/2014/main" id="{CDB21B73-D043-C797-34DF-9BF6469470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632200"/>
            <a:ext cx="1447800" cy="406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k &lt; 100?</a:t>
            </a:r>
          </a:p>
        </p:txBody>
      </p:sp>
      <p:sp>
        <p:nvSpPr>
          <p:cNvPr id="32773" name="Text Box 5">
            <a:extLst>
              <a:ext uri="{FF2B5EF4-FFF2-40B4-BE49-F238E27FC236}">
                <a16:creationId xmlns:a16="http://schemas.microsoft.com/office/drawing/2014/main" id="{4E290177-F97D-5E92-2FC8-2519B6CFE4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343400"/>
            <a:ext cx="1447800" cy="406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j &lt; 20?</a:t>
            </a:r>
          </a:p>
        </p:txBody>
      </p:sp>
      <p:sp>
        <p:nvSpPr>
          <p:cNvPr id="32774" name="Text Box 6">
            <a:extLst>
              <a:ext uri="{FF2B5EF4-FFF2-40B4-BE49-F238E27FC236}">
                <a16:creationId xmlns:a16="http://schemas.microsoft.com/office/drawing/2014/main" id="{89AB41AE-1015-DD2C-C879-EC3338C7A1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343400"/>
            <a:ext cx="1447800" cy="406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return j</a:t>
            </a:r>
          </a:p>
        </p:txBody>
      </p:sp>
      <p:sp>
        <p:nvSpPr>
          <p:cNvPr id="32775" name="Text Box 7">
            <a:extLst>
              <a:ext uri="{FF2B5EF4-FFF2-40B4-BE49-F238E27FC236}">
                <a16:creationId xmlns:a16="http://schemas.microsoft.com/office/drawing/2014/main" id="{13F7FA86-7ABC-C0AC-ED5E-DDF295300B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029200"/>
            <a:ext cx="1447800" cy="863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j = i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k = k+1</a:t>
            </a:r>
          </a:p>
        </p:txBody>
      </p:sp>
      <p:sp>
        <p:nvSpPr>
          <p:cNvPr id="32776" name="Text Box 8">
            <a:extLst>
              <a:ext uri="{FF2B5EF4-FFF2-40B4-BE49-F238E27FC236}">
                <a16:creationId xmlns:a16="http://schemas.microsoft.com/office/drawing/2014/main" id="{7FEC91B0-A265-E46D-DA0C-7CB6344B56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5029200"/>
            <a:ext cx="1447800" cy="863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j = k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k = k+2</a:t>
            </a:r>
          </a:p>
        </p:txBody>
      </p:sp>
      <p:sp>
        <p:nvSpPr>
          <p:cNvPr id="32777" name="Text Box 9">
            <a:extLst>
              <a:ext uri="{FF2B5EF4-FFF2-40B4-BE49-F238E27FC236}">
                <a16:creationId xmlns:a16="http://schemas.microsoft.com/office/drawing/2014/main" id="{246C63E6-DB67-3D8E-0A93-389AD20702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6172200"/>
            <a:ext cx="1447800" cy="406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32778" name="Text Box 10">
            <a:extLst>
              <a:ext uri="{FF2B5EF4-FFF2-40B4-BE49-F238E27FC236}">
                <a16:creationId xmlns:a16="http://schemas.microsoft.com/office/drawing/2014/main" id="{2A0137F5-5F7C-53E3-F05F-381BA8F22A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057400"/>
            <a:ext cx="533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1</a:t>
            </a:r>
          </a:p>
        </p:txBody>
      </p:sp>
      <p:sp>
        <p:nvSpPr>
          <p:cNvPr id="32779" name="Text Box 11">
            <a:extLst>
              <a:ext uri="{FF2B5EF4-FFF2-40B4-BE49-F238E27FC236}">
                <a16:creationId xmlns:a16="http://schemas.microsoft.com/office/drawing/2014/main" id="{7FEFE728-7DCD-652A-B804-FA56F385F5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641725"/>
            <a:ext cx="533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2</a:t>
            </a:r>
          </a:p>
        </p:txBody>
      </p:sp>
      <p:sp>
        <p:nvSpPr>
          <p:cNvPr id="32780" name="Text Box 12">
            <a:extLst>
              <a:ext uri="{FF2B5EF4-FFF2-40B4-BE49-F238E27FC236}">
                <a16:creationId xmlns:a16="http://schemas.microsoft.com/office/drawing/2014/main" id="{A93E1AE9-D223-4C6B-8795-B3C7E9253B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022725"/>
            <a:ext cx="533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3</a:t>
            </a:r>
          </a:p>
        </p:txBody>
      </p:sp>
      <p:sp>
        <p:nvSpPr>
          <p:cNvPr id="32781" name="Text Box 13">
            <a:extLst>
              <a:ext uri="{FF2B5EF4-FFF2-40B4-BE49-F238E27FC236}">
                <a16:creationId xmlns:a16="http://schemas.microsoft.com/office/drawing/2014/main" id="{D09D6147-B93F-FC97-1326-F88C526A87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4267200"/>
            <a:ext cx="533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4</a:t>
            </a:r>
          </a:p>
        </p:txBody>
      </p:sp>
      <p:sp>
        <p:nvSpPr>
          <p:cNvPr id="32782" name="Text Box 14">
            <a:extLst>
              <a:ext uri="{FF2B5EF4-FFF2-40B4-BE49-F238E27FC236}">
                <a16:creationId xmlns:a16="http://schemas.microsoft.com/office/drawing/2014/main" id="{AC1756DC-1E85-2AAF-8A66-6A1CB4A929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724400"/>
            <a:ext cx="533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5</a:t>
            </a:r>
          </a:p>
        </p:txBody>
      </p:sp>
      <p:sp>
        <p:nvSpPr>
          <p:cNvPr id="32783" name="Text Box 15">
            <a:extLst>
              <a:ext uri="{FF2B5EF4-FFF2-40B4-BE49-F238E27FC236}">
                <a16:creationId xmlns:a16="http://schemas.microsoft.com/office/drawing/2014/main" id="{D3C0677C-EC62-83AD-A2A5-A8B8D855D7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4724400"/>
            <a:ext cx="533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6</a:t>
            </a:r>
          </a:p>
        </p:txBody>
      </p:sp>
      <p:sp>
        <p:nvSpPr>
          <p:cNvPr id="32784" name="Text Box 16">
            <a:extLst>
              <a:ext uri="{FF2B5EF4-FFF2-40B4-BE49-F238E27FC236}">
                <a16:creationId xmlns:a16="http://schemas.microsoft.com/office/drawing/2014/main" id="{EF2BE1EB-A001-2EF1-8CA8-2F80154344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6019800"/>
            <a:ext cx="533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7</a:t>
            </a:r>
          </a:p>
        </p:txBody>
      </p:sp>
      <p:cxnSp>
        <p:nvCxnSpPr>
          <p:cNvPr id="32785" name="AutoShape 17">
            <a:extLst>
              <a:ext uri="{FF2B5EF4-FFF2-40B4-BE49-F238E27FC236}">
                <a16:creationId xmlns:a16="http://schemas.microsoft.com/office/drawing/2014/main" id="{D6B6BF0B-B16C-2551-3418-6DA203C84598}"/>
              </a:ext>
            </a:extLst>
          </p:cNvPr>
          <p:cNvCxnSpPr>
            <a:cxnSpLocks noChangeShapeType="1"/>
            <a:stCxn id="32771" idx="2"/>
            <a:endCxn id="32772" idx="0"/>
          </p:cNvCxnSpPr>
          <p:nvPr/>
        </p:nvCxnSpPr>
        <p:spPr bwMode="auto">
          <a:xfrm>
            <a:off x="2019300" y="3302000"/>
            <a:ext cx="0" cy="330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86" name="AutoShape 18">
            <a:extLst>
              <a:ext uri="{FF2B5EF4-FFF2-40B4-BE49-F238E27FC236}">
                <a16:creationId xmlns:a16="http://schemas.microsoft.com/office/drawing/2014/main" id="{0F0CDC72-75A3-1AC0-E1B4-E3AB6F4295A5}"/>
              </a:ext>
            </a:extLst>
          </p:cNvPr>
          <p:cNvCxnSpPr>
            <a:cxnSpLocks noChangeShapeType="1"/>
            <a:stCxn id="32772" idx="2"/>
            <a:endCxn id="32773" idx="0"/>
          </p:cNvCxnSpPr>
          <p:nvPr/>
        </p:nvCxnSpPr>
        <p:spPr bwMode="auto">
          <a:xfrm flipH="1">
            <a:off x="1333500" y="4038600"/>
            <a:ext cx="6858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87" name="AutoShape 19">
            <a:extLst>
              <a:ext uri="{FF2B5EF4-FFF2-40B4-BE49-F238E27FC236}">
                <a16:creationId xmlns:a16="http://schemas.microsoft.com/office/drawing/2014/main" id="{D153282A-B1B1-E82C-8033-CEAFB7103A18}"/>
              </a:ext>
            </a:extLst>
          </p:cNvPr>
          <p:cNvCxnSpPr>
            <a:cxnSpLocks noChangeShapeType="1"/>
            <a:stCxn id="32772" idx="2"/>
            <a:endCxn id="32774" idx="0"/>
          </p:cNvCxnSpPr>
          <p:nvPr/>
        </p:nvCxnSpPr>
        <p:spPr bwMode="auto">
          <a:xfrm>
            <a:off x="2019300" y="4038600"/>
            <a:ext cx="15240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88" name="AutoShape 20">
            <a:extLst>
              <a:ext uri="{FF2B5EF4-FFF2-40B4-BE49-F238E27FC236}">
                <a16:creationId xmlns:a16="http://schemas.microsoft.com/office/drawing/2014/main" id="{F788DF19-4C96-0338-8A03-58ACBA338506}"/>
              </a:ext>
            </a:extLst>
          </p:cNvPr>
          <p:cNvCxnSpPr>
            <a:cxnSpLocks noChangeShapeType="1"/>
            <a:stCxn id="32773" idx="2"/>
            <a:endCxn id="32775" idx="0"/>
          </p:cNvCxnSpPr>
          <p:nvPr/>
        </p:nvCxnSpPr>
        <p:spPr bwMode="auto">
          <a:xfrm>
            <a:off x="1333500" y="4749800"/>
            <a:ext cx="0" cy="279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89" name="AutoShape 21">
            <a:extLst>
              <a:ext uri="{FF2B5EF4-FFF2-40B4-BE49-F238E27FC236}">
                <a16:creationId xmlns:a16="http://schemas.microsoft.com/office/drawing/2014/main" id="{F74C86C1-B8D2-CFC7-5D40-820B28B11DBB}"/>
              </a:ext>
            </a:extLst>
          </p:cNvPr>
          <p:cNvCxnSpPr>
            <a:cxnSpLocks noChangeShapeType="1"/>
            <a:stCxn id="32773" idx="2"/>
            <a:endCxn id="32776" idx="0"/>
          </p:cNvCxnSpPr>
          <p:nvPr/>
        </p:nvCxnSpPr>
        <p:spPr bwMode="auto">
          <a:xfrm>
            <a:off x="1333500" y="4749800"/>
            <a:ext cx="2209800" cy="279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90" name="AutoShape 22">
            <a:extLst>
              <a:ext uri="{FF2B5EF4-FFF2-40B4-BE49-F238E27FC236}">
                <a16:creationId xmlns:a16="http://schemas.microsoft.com/office/drawing/2014/main" id="{B249563E-F716-24E1-B7C5-0B7D14842ED5}"/>
              </a:ext>
            </a:extLst>
          </p:cNvPr>
          <p:cNvCxnSpPr>
            <a:cxnSpLocks noChangeShapeType="1"/>
            <a:stCxn id="32775" idx="2"/>
            <a:endCxn id="32777" idx="0"/>
          </p:cNvCxnSpPr>
          <p:nvPr/>
        </p:nvCxnSpPr>
        <p:spPr bwMode="auto">
          <a:xfrm>
            <a:off x="1333500" y="5892800"/>
            <a:ext cx="914400" cy="279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91" name="AutoShape 23">
            <a:extLst>
              <a:ext uri="{FF2B5EF4-FFF2-40B4-BE49-F238E27FC236}">
                <a16:creationId xmlns:a16="http://schemas.microsoft.com/office/drawing/2014/main" id="{05FE08FF-9C7C-0FD8-8BF4-E5A97C0D0816}"/>
              </a:ext>
            </a:extLst>
          </p:cNvPr>
          <p:cNvCxnSpPr>
            <a:cxnSpLocks noChangeShapeType="1"/>
            <a:stCxn id="32776" idx="2"/>
            <a:endCxn id="32777" idx="0"/>
          </p:cNvCxnSpPr>
          <p:nvPr/>
        </p:nvCxnSpPr>
        <p:spPr bwMode="auto">
          <a:xfrm flipH="1">
            <a:off x="2247900" y="5892800"/>
            <a:ext cx="1295400" cy="279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92" name="AutoShape 24">
            <a:extLst>
              <a:ext uri="{FF2B5EF4-FFF2-40B4-BE49-F238E27FC236}">
                <a16:creationId xmlns:a16="http://schemas.microsoft.com/office/drawing/2014/main" id="{08A4A41C-CFD9-5DF2-E873-7E168E677317}"/>
              </a:ext>
            </a:extLst>
          </p:cNvPr>
          <p:cNvCxnSpPr>
            <a:cxnSpLocks noChangeShapeType="1"/>
            <a:stCxn id="32777" idx="2"/>
            <a:endCxn id="32772" idx="0"/>
          </p:cNvCxnSpPr>
          <p:nvPr/>
        </p:nvCxnSpPr>
        <p:spPr bwMode="auto">
          <a:xfrm rot="16200000" flipV="1">
            <a:off x="660400" y="4991100"/>
            <a:ext cx="2946400" cy="228600"/>
          </a:xfrm>
          <a:prstGeom prst="curvedConnector5">
            <a:avLst>
              <a:gd name="adj1" fmla="val -7759"/>
              <a:gd name="adj2" fmla="val 922222"/>
              <a:gd name="adj3" fmla="val 107759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7385" name="Oval 25">
            <a:extLst>
              <a:ext uri="{FF2B5EF4-FFF2-40B4-BE49-F238E27FC236}">
                <a16:creationId xmlns:a16="http://schemas.microsoft.com/office/drawing/2014/main" id="{6A076457-5343-8959-46FE-719A729180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19812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1</a:t>
            </a:r>
          </a:p>
        </p:txBody>
      </p:sp>
      <p:sp>
        <p:nvSpPr>
          <p:cNvPr id="527386" name="Oval 26">
            <a:extLst>
              <a:ext uri="{FF2B5EF4-FFF2-40B4-BE49-F238E27FC236}">
                <a16:creationId xmlns:a16="http://schemas.microsoft.com/office/drawing/2014/main" id="{65787977-BF6D-C3C4-0EED-DD34CBC55F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7432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2</a:t>
            </a:r>
          </a:p>
        </p:txBody>
      </p:sp>
      <p:sp>
        <p:nvSpPr>
          <p:cNvPr id="527387" name="Oval 27">
            <a:extLst>
              <a:ext uri="{FF2B5EF4-FFF2-40B4-BE49-F238E27FC236}">
                <a16:creationId xmlns:a16="http://schemas.microsoft.com/office/drawing/2014/main" id="{E9C3C785-C35D-1853-E177-BB7C118550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34290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3</a:t>
            </a:r>
          </a:p>
        </p:txBody>
      </p:sp>
      <p:sp>
        <p:nvSpPr>
          <p:cNvPr id="527388" name="Oval 28">
            <a:extLst>
              <a:ext uri="{FF2B5EF4-FFF2-40B4-BE49-F238E27FC236}">
                <a16:creationId xmlns:a16="http://schemas.microsoft.com/office/drawing/2014/main" id="{262FA74D-3DC0-2E01-9687-D8A4F2EBAE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34290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4</a:t>
            </a:r>
          </a:p>
        </p:txBody>
      </p:sp>
      <p:sp>
        <p:nvSpPr>
          <p:cNvPr id="527389" name="Oval 29">
            <a:extLst>
              <a:ext uri="{FF2B5EF4-FFF2-40B4-BE49-F238E27FC236}">
                <a16:creationId xmlns:a16="http://schemas.microsoft.com/office/drawing/2014/main" id="{C4B68F47-F68C-655F-4D98-CC6F05EF19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42672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5</a:t>
            </a:r>
          </a:p>
        </p:txBody>
      </p:sp>
      <p:sp>
        <p:nvSpPr>
          <p:cNvPr id="527390" name="Oval 30">
            <a:extLst>
              <a:ext uri="{FF2B5EF4-FFF2-40B4-BE49-F238E27FC236}">
                <a16:creationId xmlns:a16="http://schemas.microsoft.com/office/drawing/2014/main" id="{704F6236-99F6-C177-DAAC-0423B554EE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2672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6</a:t>
            </a:r>
          </a:p>
        </p:txBody>
      </p:sp>
      <p:sp>
        <p:nvSpPr>
          <p:cNvPr id="527391" name="Oval 31">
            <a:extLst>
              <a:ext uri="{FF2B5EF4-FFF2-40B4-BE49-F238E27FC236}">
                <a16:creationId xmlns:a16="http://schemas.microsoft.com/office/drawing/2014/main" id="{E2FE514B-DB45-7CB7-3246-7B9783007B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42672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7</a:t>
            </a:r>
          </a:p>
        </p:txBody>
      </p:sp>
      <p:cxnSp>
        <p:nvCxnSpPr>
          <p:cNvPr id="527392" name="AutoShape 32">
            <a:extLst>
              <a:ext uri="{FF2B5EF4-FFF2-40B4-BE49-F238E27FC236}">
                <a16:creationId xmlns:a16="http://schemas.microsoft.com/office/drawing/2014/main" id="{38BD9A03-28AA-7BB4-9C1C-5D804629EE5E}"/>
              </a:ext>
            </a:extLst>
          </p:cNvPr>
          <p:cNvCxnSpPr>
            <a:cxnSpLocks noChangeShapeType="1"/>
            <a:stCxn id="527385" idx="4"/>
            <a:endCxn id="527386" idx="0"/>
          </p:cNvCxnSpPr>
          <p:nvPr/>
        </p:nvCxnSpPr>
        <p:spPr bwMode="auto">
          <a:xfrm>
            <a:off x="5448300" y="2438400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7393" name="AutoShape 33">
            <a:extLst>
              <a:ext uri="{FF2B5EF4-FFF2-40B4-BE49-F238E27FC236}">
                <a16:creationId xmlns:a16="http://schemas.microsoft.com/office/drawing/2014/main" id="{EF558E8B-9450-2EFB-2090-FCA738D6523F}"/>
              </a:ext>
            </a:extLst>
          </p:cNvPr>
          <p:cNvCxnSpPr>
            <a:cxnSpLocks noChangeShapeType="1"/>
            <a:stCxn id="527386" idx="4"/>
            <a:endCxn id="527387" idx="0"/>
          </p:cNvCxnSpPr>
          <p:nvPr/>
        </p:nvCxnSpPr>
        <p:spPr bwMode="auto">
          <a:xfrm flipH="1">
            <a:off x="4762500" y="3200400"/>
            <a:ext cx="6858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7394" name="AutoShape 34">
            <a:extLst>
              <a:ext uri="{FF2B5EF4-FFF2-40B4-BE49-F238E27FC236}">
                <a16:creationId xmlns:a16="http://schemas.microsoft.com/office/drawing/2014/main" id="{90D0B9DC-F092-C13E-2331-36BEEEE9D567}"/>
              </a:ext>
            </a:extLst>
          </p:cNvPr>
          <p:cNvCxnSpPr>
            <a:cxnSpLocks noChangeShapeType="1"/>
            <a:stCxn id="527386" idx="4"/>
            <a:endCxn id="527388" idx="0"/>
          </p:cNvCxnSpPr>
          <p:nvPr/>
        </p:nvCxnSpPr>
        <p:spPr bwMode="auto">
          <a:xfrm>
            <a:off x="5448300" y="3200400"/>
            <a:ext cx="3810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7395" name="AutoShape 35">
            <a:extLst>
              <a:ext uri="{FF2B5EF4-FFF2-40B4-BE49-F238E27FC236}">
                <a16:creationId xmlns:a16="http://schemas.microsoft.com/office/drawing/2014/main" id="{D57BF636-8ACF-FDC1-F7F6-55492CDA9AF8}"/>
              </a:ext>
            </a:extLst>
          </p:cNvPr>
          <p:cNvCxnSpPr>
            <a:cxnSpLocks noChangeShapeType="1"/>
            <a:stCxn id="527387" idx="4"/>
            <a:endCxn id="527389" idx="0"/>
          </p:cNvCxnSpPr>
          <p:nvPr/>
        </p:nvCxnSpPr>
        <p:spPr bwMode="auto">
          <a:xfrm>
            <a:off x="4762500" y="3886200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7396" name="AutoShape 36">
            <a:extLst>
              <a:ext uri="{FF2B5EF4-FFF2-40B4-BE49-F238E27FC236}">
                <a16:creationId xmlns:a16="http://schemas.microsoft.com/office/drawing/2014/main" id="{EC373138-175B-6421-7FB6-AABBBB3164BA}"/>
              </a:ext>
            </a:extLst>
          </p:cNvPr>
          <p:cNvCxnSpPr>
            <a:cxnSpLocks noChangeShapeType="1"/>
            <a:stCxn id="527387" idx="4"/>
            <a:endCxn id="527390" idx="0"/>
          </p:cNvCxnSpPr>
          <p:nvPr/>
        </p:nvCxnSpPr>
        <p:spPr bwMode="auto">
          <a:xfrm>
            <a:off x="4762500" y="3886200"/>
            <a:ext cx="9144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7397" name="AutoShape 37">
            <a:extLst>
              <a:ext uri="{FF2B5EF4-FFF2-40B4-BE49-F238E27FC236}">
                <a16:creationId xmlns:a16="http://schemas.microsoft.com/office/drawing/2014/main" id="{A72F1E91-6B63-23FB-C4BD-97F4764A6794}"/>
              </a:ext>
            </a:extLst>
          </p:cNvPr>
          <p:cNvCxnSpPr>
            <a:cxnSpLocks noChangeShapeType="1"/>
            <a:stCxn id="527387" idx="4"/>
            <a:endCxn id="527391" idx="0"/>
          </p:cNvCxnSpPr>
          <p:nvPr/>
        </p:nvCxnSpPr>
        <p:spPr bwMode="auto">
          <a:xfrm>
            <a:off x="4762500" y="3886200"/>
            <a:ext cx="18288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7398" name="Text Box 38">
            <a:extLst>
              <a:ext uri="{FF2B5EF4-FFF2-40B4-BE49-F238E27FC236}">
                <a16:creationId xmlns:a16="http://schemas.microsoft.com/office/drawing/2014/main" id="{2B151930-B39A-5685-4D4A-B77FEB2144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1828800"/>
            <a:ext cx="1447800" cy="263207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475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1: {}</a:t>
            </a:r>
          </a:p>
          <a:p>
            <a:pPr eaLnBrk="1" hangingPunct="1">
              <a:spcBef>
                <a:spcPts val="475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2: {2}</a:t>
            </a:r>
          </a:p>
          <a:p>
            <a:pPr eaLnBrk="1" hangingPunct="1">
              <a:spcBef>
                <a:spcPts val="475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3: {2}</a:t>
            </a:r>
          </a:p>
          <a:p>
            <a:pPr eaLnBrk="1" hangingPunct="1">
              <a:spcBef>
                <a:spcPts val="475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4: {}</a:t>
            </a:r>
          </a:p>
          <a:p>
            <a:pPr eaLnBrk="1" hangingPunct="1">
              <a:spcBef>
                <a:spcPts val="475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5: {7}</a:t>
            </a:r>
          </a:p>
          <a:p>
            <a:pPr eaLnBrk="1" hangingPunct="1">
              <a:spcBef>
                <a:spcPts val="475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6: {7}</a:t>
            </a:r>
          </a:p>
          <a:p>
            <a:pPr eaLnBrk="1" hangingPunct="1">
              <a:spcBef>
                <a:spcPts val="475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7: {2}</a:t>
            </a:r>
          </a:p>
        </p:txBody>
      </p:sp>
      <p:graphicFrame>
        <p:nvGraphicFramePr>
          <p:cNvPr id="527399" name="Group 39">
            <a:extLst>
              <a:ext uri="{FF2B5EF4-FFF2-40B4-BE49-F238E27FC236}">
                <a16:creationId xmlns:a16="http://schemas.microsoft.com/office/drawing/2014/main" id="{988DAA0A-5C6A-5971-15D0-88F97278F18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0" y="5029200"/>
          <a:ext cx="2362200" cy="1754188"/>
        </p:xfrm>
        <a:graphic>
          <a:graphicData uri="http://schemas.openxmlformats.org/drawingml/2006/table">
            <a:tbl>
              <a:tblPr/>
              <a:tblGrid>
                <a:gridCol w="900113">
                  <a:extLst>
                    <a:ext uri="{9D8B030D-6E8A-4147-A177-3AD203B41FA5}">
                      <a16:colId xmlns:a16="http://schemas.microsoft.com/office/drawing/2014/main" val="1381344218"/>
                    </a:ext>
                  </a:extLst>
                </a:gridCol>
                <a:gridCol w="1462087">
                  <a:extLst>
                    <a:ext uri="{9D8B030D-6E8A-4147-A177-3AD203B41FA5}">
                      <a16:colId xmlns:a16="http://schemas.microsoft.com/office/drawing/2014/main" val="279050777"/>
                    </a:ext>
                  </a:extLst>
                </a:gridCol>
              </a:tblGrid>
              <a:tr h="4397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var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defsites()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4949525"/>
                  </a:ext>
                </a:extLst>
              </a:tr>
              <a:tr h="4381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{1}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951613"/>
                  </a:ext>
                </a:extLst>
              </a:tr>
              <a:tr h="4381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j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{1, 5, 6}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8396149"/>
                  </a:ext>
                </a:extLst>
              </a:tr>
              <a:tr h="4381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{5, 6}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213209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7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27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27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27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27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27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27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27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27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27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27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27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527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527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527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7385" grpId="0" animBg="1"/>
      <p:bldP spid="527386" grpId="0" animBg="1"/>
      <p:bldP spid="527387" grpId="0" animBg="1"/>
      <p:bldP spid="527388" grpId="0" animBg="1"/>
      <p:bldP spid="527389" grpId="0" animBg="1"/>
      <p:bldP spid="527390" grpId="0" animBg="1"/>
      <p:bldP spid="527391" grpId="0" animBg="1"/>
      <p:bldP spid="52739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E411B144-6D24-8D7E-B811-03A74376C7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Placing </a:t>
            </a:r>
            <a:r>
              <a:rPr lang="el-GR" altLang="zh-CN"/>
              <a:t>Φ</a:t>
            </a:r>
            <a:endParaRPr lang="en-US" altLang="zh-CN"/>
          </a:p>
        </p:txBody>
      </p:sp>
      <p:sp>
        <p:nvSpPr>
          <p:cNvPr id="33795" name="Text Box 3">
            <a:extLst>
              <a:ext uri="{FF2B5EF4-FFF2-40B4-BE49-F238E27FC236}">
                <a16:creationId xmlns:a16="http://schemas.microsoft.com/office/drawing/2014/main" id="{FD939196-21AD-3228-A5D0-31ABFD21BE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981200"/>
            <a:ext cx="1447800" cy="1320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 = 1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j = 1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k = 0</a:t>
            </a:r>
          </a:p>
        </p:txBody>
      </p:sp>
      <p:sp>
        <p:nvSpPr>
          <p:cNvPr id="33796" name="Text Box 4">
            <a:extLst>
              <a:ext uri="{FF2B5EF4-FFF2-40B4-BE49-F238E27FC236}">
                <a16:creationId xmlns:a16="http://schemas.microsoft.com/office/drawing/2014/main" id="{F80F38E9-456D-DA6A-38A8-E6DCB029E8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632200"/>
            <a:ext cx="1447800" cy="406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k &lt; 100?</a:t>
            </a:r>
          </a:p>
        </p:txBody>
      </p:sp>
      <p:sp>
        <p:nvSpPr>
          <p:cNvPr id="33797" name="Text Box 5">
            <a:extLst>
              <a:ext uri="{FF2B5EF4-FFF2-40B4-BE49-F238E27FC236}">
                <a16:creationId xmlns:a16="http://schemas.microsoft.com/office/drawing/2014/main" id="{D593209F-886D-1523-6A31-B702E642C3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343400"/>
            <a:ext cx="1447800" cy="406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j &lt; 20?</a:t>
            </a:r>
          </a:p>
        </p:txBody>
      </p:sp>
      <p:sp>
        <p:nvSpPr>
          <p:cNvPr id="33798" name="Text Box 6">
            <a:extLst>
              <a:ext uri="{FF2B5EF4-FFF2-40B4-BE49-F238E27FC236}">
                <a16:creationId xmlns:a16="http://schemas.microsoft.com/office/drawing/2014/main" id="{336CC8A2-1429-89A8-1D9D-3E8EB3F204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343400"/>
            <a:ext cx="1447800" cy="406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return j</a:t>
            </a:r>
          </a:p>
        </p:txBody>
      </p:sp>
      <p:sp>
        <p:nvSpPr>
          <p:cNvPr id="33799" name="Text Box 7">
            <a:extLst>
              <a:ext uri="{FF2B5EF4-FFF2-40B4-BE49-F238E27FC236}">
                <a16:creationId xmlns:a16="http://schemas.microsoft.com/office/drawing/2014/main" id="{59B972A5-65B8-079C-FF25-6DB0C28048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029200"/>
            <a:ext cx="1447800" cy="863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j = i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k = k+1</a:t>
            </a:r>
          </a:p>
        </p:txBody>
      </p:sp>
      <p:sp>
        <p:nvSpPr>
          <p:cNvPr id="33800" name="Text Box 8">
            <a:extLst>
              <a:ext uri="{FF2B5EF4-FFF2-40B4-BE49-F238E27FC236}">
                <a16:creationId xmlns:a16="http://schemas.microsoft.com/office/drawing/2014/main" id="{570FF9BA-D0B8-4AC5-1383-5CB20056BC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5029200"/>
            <a:ext cx="1447800" cy="77152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475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j = k</a:t>
            </a:r>
          </a:p>
          <a:p>
            <a:pPr eaLnBrk="1" hangingPunct="1">
              <a:spcBef>
                <a:spcPts val="475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k = k+2</a:t>
            </a:r>
          </a:p>
        </p:txBody>
      </p:sp>
      <p:sp>
        <p:nvSpPr>
          <p:cNvPr id="33801" name="Text Box 9">
            <a:extLst>
              <a:ext uri="{FF2B5EF4-FFF2-40B4-BE49-F238E27FC236}">
                <a16:creationId xmlns:a16="http://schemas.microsoft.com/office/drawing/2014/main" id="{9ED243C0-B2E6-0382-8440-91EF21FB6E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6172200"/>
            <a:ext cx="1447800" cy="406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33802" name="Text Box 10">
            <a:extLst>
              <a:ext uri="{FF2B5EF4-FFF2-40B4-BE49-F238E27FC236}">
                <a16:creationId xmlns:a16="http://schemas.microsoft.com/office/drawing/2014/main" id="{F23E3A73-6213-8398-1427-353AE3EE42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057400"/>
            <a:ext cx="533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1</a:t>
            </a:r>
          </a:p>
        </p:txBody>
      </p:sp>
      <p:sp>
        <p:nvSpPr>
          <p:cNvPr id="33803" name="Text Box 11">
            <a:extLst>
              <a:ext uri="{FF2B5EF4-FFF2-40B4-BE49-F238E27FC236}">
                <a16:creationId xmlns:a16="http://schemas.microsoft.com/office/drawing/2014/main" id="{4233FC8A-3C4E-8A9B-9FC7-C00864F8B6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641725"/>
            <a:ext cx="533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2</a:t>
            </a:r>
          </a:p>
        </p:txBody>
      </p:sp>
      <p:sp>
        <p:nvSpPr>
          <p:cNvPr id="33804" name="Text Box 12">
            <a:extLst>
              <a:ext uri="{FF2B5EF4-FFF2-40B4-BE49-F238E27FC236}">
                <a16:creationId xmlns:a16="http://schemas.microsoft.com/office/drawing/2014/main" id="{86081169-9891-9A08-1B25-37BCD5CC78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022725"/>
            <a:ext cx="533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3</a:t>
            </a:r>
          </a:p>
        </p:txBody>
      </p:sp>
      <p:sp>
        <p:nvSpPr>
          <p:cNvPr id="33805" name="Text Box 13">
            <a:extLst>
              <a:ext uri="{FF2B5EF4-FFF2-40B4-BE49-F238E27FC236}">
                <a16:creationId xmlns:a16="http://schemas.microsoft.com/office/drawing/2014/main" id="{3A51DFD6-E442-0645-E1D5-ED9469B1D6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4267200"/>
            <a:ext cx="533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4</a:t>
            </a:r>
          </a:p>
        </p:txBody>
      </p:sp>
      <p:sp>
        <p:nvSpPr>
          <p:cNvPr id="33806" name="Text Box 14">
            <a:extLst>
              <a:ext uri="{FF2B5EF4-FFF2-40B4-BE49-F238E27FC236}">
                <a16:creationId xmlns:a16="http://schemas.microsoft.com/office/drawing/2014/main" id="{0A76DE59-2A4B-F135-5608-09C3732552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724400"/>
            <a:ext cx="533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5</a:t>
            </a:r>
          </a:p>
        </p:txBody>
      </p:sp>
      <p:sp>
        <p:nvSpPr>
          <p:cNvPr id="33807" name="Text Box 15">
            <a:extLst>
              <a:ext uri="{FF2B5EF4-FFF2-40B4-BE49-F238E27FC236}">
                <a16:creationId xmlns:a16="http://schemas.microsoft.com/office/drawing/2014/main" id="{20DB91CC-41A4-F215-1DB2-CAD9E1433B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4724400"/>
            <a:ext cx="533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6</a:t>
            </a:r>
          </a:p>
        </p:txBody>
      </p:sp>
      <p:sp>
        <p:nvSpPr>
          <p:cNvPr id="33808" name="Text Box 16">
            <a:extLst>
              <a:ext uri="{FF2B5EF4-FFF2-40B4-BE49-F238E27FC236}">
                <a16:creationId xmlns:a16="http://schemas.microsoft.com/office/drawing/2014/main" id="{F843FFCB-B031-F4F3-91DE-BC8E4D2C34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6019800"/>
            <a:ext cx="533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7</a:t>
            </a:r>
          </a:p>
        </p:txBody>
      </p:sp>
      <p:cxnSp>
        <p:nvCxnSpPr>
          <p:cNvPr id="33809" name="AutoShape 17">
            <a:extLst>
              <a:ext uri="{FF2B5EF4-FFF2-40B4-BE49-F238E27FC236}">
                <a16:creationId xmlns:a16="http://schemas.microsoft.com/office/drawing/2014/main" id="{06843004-E6D8-7712-4087-DBD4522FC010}"/>
              </a:ext>
            </a:extLst>
          </p:cNvPr>
          <p:cNvCxnSpPr>
            <a:cxnSpLocks noChangeShapeType="1"/>
            <a:stCxn id="33795" idx="2"/>
            <a:endCxn id="33796" idx="0"/>
          </p:cNvCxnSpPr>
          <p:nvPr/>
        </p:nvCxnSpPr>
        <p:spPr bwMode="auto">
          <a:xfrm>
            <a:off x="2019300" y="3302000"/>
            <a:ext cx="0" cy="330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10" name="AutoShape 18">
            <a:extLst>
              <a:ext uri="{FF2B5EF4-FFF2-40B4-BE49-F238E27FC236}">
                <a16:creationId xmlns:a16="http://schemas.microsoft.com/office/drawing/2014/main" id="{5AA8638D-1B3C-4DA7-FF0D-3B9DBE282C62}"/>
              </a:ext>
            </a:extLst>
          </p:cNvPr>
          <p:cNvCxnSpPr>
            <a:cxnSpLocks noChangeShapeType="1"/>
            <a:stCxn id="33796" idx="2"/>
            <a:endCxn id="33797" idx="0"/>
          </p:cNvCxnSpPr>
          <p:nvPr/>
        </p:nvCxnSpPr>
        <p:spPr bwMode="auto">
          <a:xfrm flipH="1">
            <a:off x="1333500" y="4038600"/>
            <a:ext cx="6858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11" name="AutoShape 19">
            <a:extLst>
              <a:ext uri="{FF2B5EF4-FFF2-40B4-BE49-F238E27FC236}">
                <a16:creationId xmlns:a16="http://schemas.microsoft.com/office/drawing/2014/main" id="{E9520519-7D76-2D46-4D32-5EB136A1E043}"/>
              </a:ext>
            </a:extLst>
          </p:cNvPr>
          <p:cNvCxnSpPr>
            <a:cxnSpLocks noChangeShapeType="1"/>
            <a:stCxn id="33796" idx="2"/>
            <a:endCxn id="33798" idx="0"/>
          </p:cNvCxnSpPr>
          <p:nvPr/>
        </p:nvCxnSpPr>
        <p:spPr bwMode="auto">
          <a:xfrm>
            <a:off x="2019300" y="4038600"/>
            <a:ext cx="15240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12" name="AutoShape 20">
            <a:extLst>
              <a:ext uri="{FF2B5EF4-FFF2-40B4-BE49-F238E27FC236}">
                <a16:creationId xmlns:a16="http://schemas.microsoft.com/office/drawing/2014/main" id="{9FA49DC0-FA95-A88F-2B54-00296C52BBEE}"/>
              </a:ext>
            </a:extLst>
          </p:cNvPr>
          <p:cNvCxnSpPr>
            <a:cxnSpLocks noChangeShapeType="1"/>
            <a:stCxn id="33797" idx="2"/>
            <a:endCxn id="33799" idx="0"/>
          </p:cNvCxnSpPr>
          <p:nvPr/>
        </p:nvCxnSpPr>
        <p:spPr bwMode="auto">
          <a:xfrm>
            <a:off x="1333500" y="4749800"/>
            <a:ext cx="0" cy="279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13" name="AutoShape 21">
            <a:extLst>
              <a:ext uri="{FF2B5EF4-FFF2-40B4-BE49-F238E27FC236}">
                <a16:creationId xmlns:a16="http://schemas.microsoft.com/office/drawing/2014/main" id="{1AEFF689-5CD0-9B48-8F19-EB7E6E59FC54}"/>
              </a:ext>
            </a:extLst>
          </p:cNvPr>
          <p:cNvCxnSpPr>
            <a:cxnSpLocks noChangeShapeType="1"/>
            <a:stCxn id="33797" idx="2"/>
            <a:endCxn id="33800" idx="0"/>
          </p:cNvCxnSpPr>
          <p:nvPr/>
        </p:nvCxnSpPr>
        <p:spPr bwMode="auto">
          <a:xfrm>
            <a:off x="1333500" y="4749800"/>
            <a:ext cx="2209800" cy="279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14" name="AutoShape 22">
            <a:extLst>
              <a:ext uri="{FF2B5EF4-FFF2-40B4-BE49-F238E27FC236}">
                <a16:creationId xmlns:a16="http://schemas.microsoft.com/office/drawing/2014/main" id="{E5492270-5349-DA79-60D6-1804606F10AA}"/>
              </a:ext>
            </a:extLst>
          </p:cNvPr>
          <p:cNvCxnSpPr>
            <a:cxnSpLocks noChangeShapeType="1"/>
            <a:stCxn id="33799" idx="2"/>
            <a:endCxn id="33801" idx="0"/>
          </p:cNvCxnSpPr>
          <p:nvPr/>
        </p:nvCxnSpPr>
        <p:spPr bwMode="auto">
          <a:xfrm>
            <a:off x="1333500" y="5892800"/>
            <a:ext cx="914400" cy="279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15" name="AutoShape 23">
            <a:extLst>
              <a:ext uri="{FF2B5EF4-FFF2-40B4-BE49-F238E27FC236}">
                <a16:creationId xmlns:a16="http://schemas.microsoft.com/office/drawing/2014/main" id="{2636EBF8-5FBC-8C7A-B288-F8067BE71171}"/>
              </a:ext>
            </a:extLst>
          </p:cNvPr>
          <p:cNvCxnSpPr>
            <a:cxnSpLocks noChangeShapeType="1"/>
            <a:stCxn id="33800" idx="2"/>
            <a:endCxn id="33801" idx="0"/>
          </p:cNvCxnSpPr>
          <p:nvPr/>
        </p:nvCxnSpPr>
        <p:spPr bwMode="auto">
          <a:xfrm flipH="1">
            <a:off x="2247900" y="5800725"/>
            <a:ext cx="1295400" cy="3714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16" name="AutoShape 24">
            <a:extLst>
              <a:ext uri="{FF2B5EF4-FFF2-40B4-BE49-F238E27FC236}">
                <a16:creationId xmlns:a16="http://schemas.microsoft.com/office/drawing/2014/main" id="{B0595154-776C-4916-FBD3-33D9F632F000}"/>
              </a:ext>
            </a:extLst>
          </p:cNvPr>
          <p:cNvCxnSpPr>
            <a:cxnSpLocks noChangeShapeType="1"/>
            <a:stCxn id="33801" idx="2"/>
            <a:endCxn id="33796" idx="0"/>
          </p:cNvCxnSpPr>
          <p:nvPr/>
        </p:nvCxnSpPr>
        <p:spPr bwMode="auto">
          <a:xfrm rot="16200000" flipV="1">
            <a:off x="660400" y="4991100"/>
            <a:ext cx="2946400" cy="228600"/>
          </a:xfrm>
          <a:prstGeom prst="curvedConnector5">
            <a:avLst>
              <a:gd name="adj1" fmla="val -7759"/>
              <a:gd name="adj2" fmla="val 922222"/>
              <a:gd name="adj3" fmla="val 107759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817" name="Text Box 25">
            <a:extLst>
              <a:ext uri="{FF2B5EF4-FFF2-40B4-BE49-F238E27FC236}">
                <a16:creationId xmlns:a16="http://schemas.microsoft.com/office/drawing/2014/main" id="{FE6D70AC-9E6C-C424-525D-AAA77E86A3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1828800"/>
            <a:ext cx="1447800" cy="263207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475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1: {}</a:t>
            </a:r>
          </a:p>
          <a:p>
            <a:pPr eaLnBrk="1" hangingPunct="1">
              <a:spcBef>
                <a:spcPts val="475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2: {2}</a:t>
            </a:r>
          </a:p>
          <a:p>
            <a:pPr eaLnBrk="1" hangingPunct="1">
              <a:spcBef>
                <a:spcPts val="475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3: {2}</a:t>
            </a:r>
          </a:p>
          <a:p>
            <a:pPr eaLnBrk="1" hangingPunct="1">
              <a:spcBef>
                <a:spcPts val="475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4: {}</a:t>
            </a:r>
          </a:p>
          <a:p>
            <a:pPr eaLnBrk="1" hangingPunct="1">
              <a:spcBef>
                <a:spcPts val="475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5: {7}</a:t>
            </a:r>
          </a:p>
          <a:p>
            <a:pPr eaLnBrk="1" hangingPunct="1">
              <a:spcBef>
                <a:spcPts val="475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6: {7}</a:t>
            </a:r>
          </a:p>
          <a:p>
            <a:pPr eaLnBrk="1" hangingPunct="1">
              <a:spcBef>
                <a:spcPts val="475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7: {2}</a:t>
            </a:r>
          </a:p>
        </p:txBody>
      </p:sp>
      <p:graphicFrame>
        <p:nvGraphicFramePr>
          <p:cNvPr id="528410" name="Group 26">
            <a:extLst>
              <a:ext uri="{FF2B5EF4-FFF2-40B4-BE49-F238E27FC236}">
                <a16:creationId xmlns:a16="http://schemas.microsoft.com/office/drawing/2014/main" id="{1C5A850E-6CFD-576E-EB1E-04C53E95138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343400" y="5027613"/>
          <a:ext cx="2362200" cy="1754187"/>
        </p:xfrm>
        <a:graphic>
          <a:graphicData uri="http://schemas.openxmlformats.org/drawingml/2006/table">
            <a:tbl>
              <a:tblPr/>
              <a:tblGrid>
                <a:gridCol w="900113">
                  <a:extLst>
                    <a:ext uri="{9D8B030D-6E8A-4147-A177-3AD203B41FA5}">
                      <a16:colId xmlns:a16="http://schemas.microsoft.com/office/drawing/2014/main" val="1698329928"/>
                    </a:ext>
                  </a:extLst>
                </a:gridCol>
                <a:gridCol w="1462087">
                  <a:extLst>
                    <a:ext uri="{9D8B030D-6E8A-4147-A177-3AD203B41FA5}">
                      <a16:colId xmlns:a16="http://schemas.microsoft.com/office/drawing/2014/main" val="367343073"/>
                    </a:ext>
                  </a:extLst>
                </a:gridCol>
              </a:tblGrid>
              <a:tr h="4397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var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defsites()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34271"/>
                  </a:ext>
                </a:extLst>
              </a:tr>
              <a:tr h="4381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{1}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3176180"/>
                  </a:ext>
                </a:extLst>
              </a:tr>
              <a:tr h="4381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j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{1, 5, 6}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4670291"/>
                  </a:ext>
                </a:extLst>
              </a:tr>
              <a:tr h="4381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{5, 6}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1142013"/>
                  </a:ext>
                </a:extLst>
              </a:tr>
            </a:tbl>
          </a:graphicData>
        </a:graphic>
      </p:graphicFrame>
      <p:sp>
        <p:nvSpPr>
          <p:cNvPr id="528427" name="Text Box 43">
            <a:extLst>
              <a:ext uri="{FF2B5EF4-FFF2-40B4-BE49-F238E27FC236}">
                <a16:creationId xmlns:a16="http://schemas.microsoft.com/office/drawing/2014/main" id="{1EC1ED96-3136-9CCD-2539-A6C913CADA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1828800"/>
            <a:ext cx="2743200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475"/>
              </a:spcBef>
            </a:pPr>
            <a:r>
              <a:rPr lang="en-US" altLang="zh-CN" sz="2000"/>
              <a:t>Var i:</a:t>
            </a:r>
          </a:p>
          <a:p>
            <a:pPr eaLnBrk="1" hangingPunct="1">
              <a:spcBef>
                <a:spcPts val="475"/>
              </a:spcBef>
            </a:pPr>
            <a:r>
              <a:rPr lang="en-US" altLang="zh-CN" sz="2000"/>
              <a:t>w = defsites(i) = {1}</a:t>
            </a:r>
            <a:endParaRPr lang="en-US" altLang="zh-CN" sz="200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8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842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999EF110-1DC7-8937-00F6-697C744C8B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Placing </a:t>
            </a:r>
            <a:r>
              <a:rPr lang="el-GR" altLang="zh-CN"/>
              <a:t>Φ</a:t>
            </a:r>
            <a:endParaRPr lang="en-US" altLang="zh-CN"/>
          </a:p>
        </p:txBody>
      </p:sp>
      <p:sp>
        <p:nvSpPr>
          <p:cNvPr id="34819" name="Text Box 3">
            <a:extLst>
              <a:ext uri="{FF2B5EF4-FFF2-40B4-BE49-F238E27FC236}">
                <a16:creationId xmlns:a16="http://schemas.microsoft.com/office/drawing/2014/main" id="{F37796D7-9828-3401-529A-6DECCEA128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981200"/>
            <a:ext cx="1447800" cy="1320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 = 1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j = 1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k = 0</a:t>
            </a:r>
          </a:p>
        </p:txBody>
      </p:sp>
      <p:sp>
        <p:nvSpPr>
          <p:cNvPr id="34820" name="Text Box 4">
            <a:extLst>
              <a:ext uri="{FF2B5EF4-FFF2-40B4-BE49-F238E27FC236}">
                <a16:creationId xmlns:a16="http://schemas.microsoft.com/office/drawing/2014/main" id="{34CC5B52-9FE0-BFD4-63A0-A8D963743F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632200"/>
            <a:ext cx="1447800" cy="406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k &lt; 100?</a:t>
            </a:r>
          </a:p>
        </p:txBody>
      </p:sp>
      <p:sp>
        <p:nvSpPr>
          <p:cNvPr id="34821" name="Text Box 5">
            <a:extLst>
              <a:ext uri="{FF2B5EF4-FFF2-40B4-BE49-F238E27FC236}">
                <a16:creationId xmlns:a16="http://schemas.microsoft.com/office/drawing/2014/main" id="{BA07EADB-C986-0862-5740-F686FD5E04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343400"/>
            <a:ext cx="1447800" cy="406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j &lt; 20?</a:t>
            </a:r>
          </a:p>
        </p:txBody>
      </p:sp>
      <p:sp>
        <p:nvSpPr>
          <p:cNvPr id="34822" name="Text Box 6">
            <a:extLst>
              <a:ext uri="{FF2B5EF4-FFF2-40B4-BE49-F238E27FC236}">
                <a16:creationId xmlns:a16="http://schemas.microsoft.com/office/drawing/2014/main" id="{0775C96D-DF62-CB14-C4AD-81E640BB01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343400"/>
            <a:ext cx="1447800" cy="406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return j</a:t>
            </a:r>
          </a:p>
        </p:txBody>
      </p:sp>
      <p:sp>
        <p:nvSpPr>
          <p:cNvPr id="34823" name="Text Box 7">
            <a:extLst>
              <a:ext uri="{FF2B5EF4-FFF2-40B4-BE49-F238E27FC236}">
                <a16:creationId xmlns:a16="http://schemas.microsoft.com/office/drawing/2014/main" id="{9F8949D1-7764-3F98-3627-777668DEA7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029200"/>
            <a:ext cx="1447800" cy="863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j = i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k = k+1</a:t>
            </a:r>
          </a:p>
        </p:txBody>
      </p:sp>
      <p:sp>
        <p:nvSpPr>
          <p:cNvPr id="34824" name="Text Box 8">
            <a:extLst>
              <a:ext uri="{FF2B5EF4-FFF2-40B4-BE49-F238E27FC236}">
                <a16:creationId xmlns:a16="http://schemas.microsoft.com/office/drawing/2014/main" id="{B8DC9D5A-12DC-2146-E0A9-EC76055AF4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5029200"/>
            <a:ext cx="1447800" cy="863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j = k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k = k+2</a:t>
            </a:r>
          </a:p>
        </p:txBody>
      </p:sp>
      <p:sp>
        <p:nvSpPr>
          <p:cNvPr id="34825" name="Text Box 9">
            <a:extLst>
              <a:ext uri="{FF2B5EF4-FFF2-40B4-BE49-F238E27FC236}">
                <a16:creationId xmlns:a16="http://schemas.microsoft.com/office/drawing/2014/main" id="{CBA37C72-A049-2C0A-4437-51990121AA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6172200"/>
            <a:ext cx="1447800" cy="406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34826" name="Text Box 10">
            <a:extLst>
              <a:ext uri="{FF2B5EF4-FFF2-40B4-BE49-F238E27FC236}">
                <a16:creationId xmlns:a16="http://schemas.microsoft.com/office/drawing/2014/main" id="{5D503470-F5CF-8723-D6C5-31351FA0E8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057400"/>
            <a:ext cx="533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1</a:t>
            </a:r>
          </a:p>
        </p:txBody>
      </p:sp>
      <p:sp>
        <p:nvSpPr>
          <p:cNvPr id="34827" name="Text Box 11">
            <a:extLst>
              <a:ext uri="{FF2B5EF4-FFF2-40B4-BE49-F238E27FC236}">
                <a16:creationId xmlns:a16="http://schemas.microsoft.com/office/drawing/2014/main" id="{D7D2042C-3535-384E-A7E3-12C4C8F882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641725"/>
            <a:ext cx="533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2</a:t>
            </a:r>
          </a:p>
        </p:txBody>
      </p:sp>
      <p:sp>
        <p:nvSpPr>
          <p:cNvPr id="34828" name="Text Box 12">
            <a:extLst>
              <a:ext uri="{FF2B5EF4-FFF2-40B4-BE49-F238E27FC236}">
                <a16:creationId xmlns:a16="http://schemas.microsoft.com/office/drawing/2014/main" id="{659B4336-2BF3-B373-7C05-F3E96926C4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022725"/>
            <a:ext cx="533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3</a:t>
            </a:r>
          </a:p>
        </p:txBody>
      </p:sp>
      <p:sp>
        <p:nvSpPr>
          <p:cNvPr id="34829" name="Text Box 13">
            <a:extLst>
              <a:ext uri="{FF2B5EF4-FFF2-40B4-BE49-F238E27FC236}">
                <a16:creationId xmlns:a16="http://schemas.microsoft.com/office/drawing/2014/main" id="{207D428A-DDED-29DA-0D8A-BE1930410D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4267200"/>
            <a:ext cx="533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4</a:t>
            </a:r>
          </a:p>
        </p:txBody>
      </p:sp>
      <p:sp>
        <p:nvSpPr>
          <p:cNvPr id="34830" name="Text Box 14">
            <a:extLst>
              <a:ext uri="{FF2B5EF4-FFF2-40B4-BE49-F238E27FC236}">
                <a16:creationId xmlns:a16="http://schemas.microsoft.com/office/drawing/2014/main" id="{6B0AEC87-1EBE-6D27-7F07-FB52314A62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724400"/>
            <a:ext cx="533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5</a:t>
            </a:r>
          </a:p>
        </p:txBody>
      </p:sp>
      <p:sp>
        <p:nvSpPr>
          <p:cNvPr id="34831" name="Text Box 15">
            <a:extLst>
              <a:ext uri="{FF2B5EF4-FFF2-40B4-BE49-F238E27FC236}">
                <a16:creationId xmlns:a16="http://schemas.microsoft.com/office/drawing/2014/main" id="{6A1F781B-A9DC-B925-0FA6-00FCEAA953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4724400"/>
            <a:ext cx="533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6</a:t>
            </a:r>
          </a:p>
        </p:txBody>
      </p:sp>
      <p:sp>
        <p:nvSpPr>
          <p:cNvPr id="34832" name="Text Box 16">
            <a:extLst>
              <a:ext uri="{FF2B5EF4-FFF2-40B4-BE49-F238E27FC236}">
                <a16:creationId xmlns:a16="http://schemas.microsoft.com/office/drawing/2014/main" id="{A977D692-9BFA-79E8-CE5F-BD8BF2289B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6019800"/>
            <a:ext cx="533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7</a:t>
            </a:r>
          </a:p>
        </p:txBody>
      </p:sp>
      <p:cxnSp>
        <p:nvCxnSpPr>
          <p:cNvPr id="34833" name="AutoShape 17">
            <a:extLst>
              <a:ext uri="{FF2B5EF4-FFF2-40B4-BE49-F238E27FC236}">
                <a16:creationId xmlns:a16="http://schemas.microsoft.com/office/drawing/2014/main" id="{26845642-FE29-83D7-B054-4E08DDE76A7B}"/>
              </a:ext>
            </a:extLst>
          </p:cNvPr>
          <p:cNvCxnSpPr>
            <a:cxnSpLocks noChangeShapeType="1"/>
            <a:stCxn id="34819" idx="2"/>
            <a:endCxn id="34820" idx="0"/>
          </p:cNvCxnSpPr>
          <p:nvPr/>
        </p:nvCxnSpPr>
        <p:spPr bwMode="auto">
          <a:xfrm>
            <a:off x="2019300" y="3302000"/>
            <a:ext cx="0" cy="330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34" name="AutoShape 18">
            <a:extLst>
              <a:ext uri="{FF2B5EF4-FFF2-40B4-BE49-F238E27FC236}">
                <a16:creationId xmlns:a16="http://schemas.microsoft.com/office/drawing/2014/main" id="{46202734-1422-734F-0334-C2FF4B5756CE}"/>
              </a:ext>
            </a:extLst>
          </p:cNvPr>
          <p:cNvCxnSpPr>
            <a:cxnSpLocks noChangeShapeType="1"/>
            <a:stCxn id="34820" idx="2"/>
            <a:endCxn id="34821" idx="0"/>
          </p:cNvCxnSpPr>
          <p:nvPr/>
        </p:nvCxnSpPr>
        <p:spPr bwMode="auto">
          <a:xfrm flipH="1">
            <a:off x="1333500" y="4038600"/>
            <a:ext cx="6858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35" name="AutoShape 19">
            <a:extLst>
              <a:ext uri="{FF2B5EF4-FFF2-40B4-BE49-F238E27FC236}">
                <a16:creationId xmlns:a16="http://schemas.microsoft.com/office/drawing/2014/main" id="{611454C3-F217-7AEC-B6B9-B189751D0F5A}"/>
              </a:ext>
            </a:extLst>
          </p:cNvPr>
          <p:cNvCxnSpPr>
            <a:cxnSpLocks noChangeShapeType="1"/>
            <a:stCxn id="34820" idx="2"/>
            <a:endCxn id="34822" idx="0"/>
          </p:cNvCxnSpPr>
          <p:nvPr/>
        </p:nvCxnSpPr>
        <p:spPr bwMode="auto">
          <a:xfrm>
            <a:off x="2019300" y="4038600"/>
            <a:ext cx="15240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36" name="AutoShape 20">
            <a:extLst>
              <a:ext uri="{FF2B5EF4-FFF2-40B4-BE49-F238E27FC236}">
                <a16:creationId xmlns:a16="http://schemas.microsoft.com/office/drawing/2014/main" id="{1476C97B-E59D-57F4-B054-46B68AF6FFE5}"/>
              </a:ext>
            </a:extLst>
          </p:cNvPr>
          <p:cNvCxnSpPr>
            <a:cxnSpLocks noChangeShapeType="1"/>
            <a:stCxn id="34821" idx="2"/>
            <a:endCxn id="34823" idx="0"/>
          </p:cNvCxnSpPr>
          <p:nvPr/>
        </p:nvCxnSpPr>
        <p:spPr bwMode="auto">
          <a:xfrm>
            <a:off x="1333500" y="4749800"/>
            <a:ext cx="0" cy="279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37" name="AutoShape 21">
            <a:extLst>
              <a:ext uri="{FF2B5EF4-FFF2-40B4-BE49-F238E27FC236}">
                <a16:creationId xmlns:a16="http://schemas.microsoft.com/office/drawing/2014/main" id="{CF180F22-BDDB-3D44-FB36-02F34BF781A2}"/>
              </a:ext>
            </a:extLst>
          </p:cNvPr>
          <p:cNvCxnSpPr>
            <a:cxnSpLocks noChangeShapeType="1"/>
            <a:stCxn id="34821" idx="2"/>
            <a:endCxn id="34824" idx="0"/>
          </p:cNvCxnSpPr>
          <p:nvPr/>
        </p:nvCxnSpPr>
        <p:spPr bwMode="auto">
          <a:xfrm>
            <a:off x="1333500" y="4749800"/>
            <a:ext cx="2209800" cy="279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38" name="AutoShape 22">
            <a:extLst>
              <a:ext uri="{FF2B5EF4-FFF2-40B4-BE49-F238E27FC236}">
                <a16:creationId xmlns:a16="http://schemas.microsoft.com/office/drawing/2014/main" id="{AA32F0BA-17AC-3234-066C-C97475E35413}"/>
              </a:ext>
            </a:extLst>
          </p:cNvPr>
          <p:cNvCxnSpPr>
            <a:cxnSpLocks noChangeShapeType="1"/>
            <a:stCxn id="34823" idx="2"/>
            <a:endCxn id="34825" idx="0"/>
          </p:cNvCxnSpPr>
          <p:nvPr/>
        </p:nvCxnSpPr>
        <p:spPr bwMode="auto">
          <a:xfrm>
            <a:off x="1333500" y="5892800"/>
            <a:ext cx="914400" cy="279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39" name="AutoShape 23">
            <a:extLst>
              <a:ext uri="{FF2B5EF4-FFF2-40B4-BE49-F238E27FC236}">
                <a16:creationId xmlns:a16="http://schemas.microsoft.com/office/drawing/2014/main" id="{59A0251E-E844-1E1C-39C9-498F84923DBF}"/>
              </a:ext>
            </a:extLst>
          </p:cNvPr>
          <p:cNvCxnSpPr>
            <a:cxnSpLocks noChangeShapeType="1"/>
            <a:stCxn id="34824" idx="2"/>
            <a:endCxn id="34825" idx="0"/>
          </p:cNvCxnSpPr>
          <p:nvPr/>
        </p:nvCxnSpPr>
        <p:spPr bwMode="auto">
          <a:xfrm flipH="1">
            <a:off x="2247900" y="5892800"/>
            <a:ext cx="1295400" cy="279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840" name="AutoShape 24">
            <a:extLst>
              <a:ext uri="{FF2B5EF4-FFF2-40B4-BE49-F238E27FC236}">
                <a16:creationId xmlns:a16="http://schemas.microsoft.com/office/drawing/2014/main" id="{1826031E-3EAE-A6AA-56F3-07A99AC87C39}"/>
              </a:ext>
            </a:extLst>
          </p:cNvPr>
          <p:cNvCxnSpPr>
            <a:cxnSpLocks noChangeShapeType="1"/>
            <a:stCxn id="34825" idx="2"/>
            <a:endCxn id="34820" idx="0"/>
          </p:cNvCxnSpPr>
          <p:nvPr/>
        </p:nvCxnSpPr>
        <p:spPr bwMode="auto">
          <a:xfrm rot="16200000" flipV="1">
            <a:off x="660400" y="4991100"/>
            <a:ext cx="2946400" cy="228600"/>
          </a:xfrm>
          <a:prstGeom prst="curvedConnector5">
            <a:avLst>
              <a:gd name="adj1" fmla="val -7759"/>
              <a:gd name="adj2" fmla="val 911111"/>
              <a:gd name="adj3" fmla="val 107759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841" name="Text Box 25">
            <a:extLst>
              <a:ext uri="{FF2B5EF4-FFF2-40B4-BE49-F238E27FC236}">
                <a16:creationId xmlns:a16="http://schemas.microsoft.com/office/drawing/2014/main" id="{70880C0A-DE4C-FE10-749E-A9602579B0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1828800"/>
            <a:ext cx="1447800" cy="3149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1: {}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2: {2}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3: {2}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4: {}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5: {7}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6: {7}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7: {2}</a:t>
            </a:r>
          </a:p>
        </p:txBody>
      </p:sp>
      <p:graphicFrame>
        <p:nvGraphicFramePr>
          <p:cNvPr id="529434" name="Group 26">
            <a:extLst>
              <a:ext uri="{FF2B5EF4-FFF2-40B4-BE49-F238E27FC236}">
                <a16:creationId xmlns:a16="http://schemas.microsoft.com/office/drawing/2014/main" id="{663ACFF2-7BB2-3499-6C2E-2E895185F50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343400" y="5027613"/>
          <a:ext cx="2362200" cy="1754187"/>
        </p:xfrm>
        <a:graphic>
          <a:graphicData uri="http://schemas.openxmlformats.org/drawingml/2006/table">
            <a:tbl>
              <a:tblPr/>
              <a:tblGrid>
                <a:gridCol w="900113">
                  <a:extLst>
                    <a:ext uri="{9D8B030D-6E8A-4147-A177-3AD203B41FA5}">
                      <a16:colId xmlns:a16="http://schemas.microsoft.com/office/drawing/2014/main" val="3275214608"/>
                    </a:ext>
                  </a:extLst>
                </a:gridCol>
                <a:gridCol w="1462087">
                  <a:extLst>
                    <a:ext uri="{9D8B030D-6E8A-4147-A177-3AD203B41FA5}">
                      <a16:colId xmlns:a16="http://schemas.microsoft.com/office/drawing/2014/main" val="2822278470"/>
                    </a:ext>
                  </a:extLst>
                </a:gridCol>
              </a:tblGrid>
              <a:tr h="4397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var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defsites()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5155720"/>
                  </a:ext>
                </a:extLst>
              </a:tr>
              <a:tr h="4381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{1}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6302986"/>
                  </a:ext>
                </a:extLst>
              </a:tr>
              <a:tr h="4381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j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{1, 5, 6}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0943117"/>
                  </a:ext>
                </a:extLst>
              </a:tr>
              <a:tr h="4381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{5, 6}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2649161"/>
                  </a:ext>
                </a:extLst>
              </a:tr>
            </a:tbl>
          </a:graphicData>
        </a:graphic>
      </p:graphicFrame>
      <p:sp>
        <p:nvSpPr>
          <p:cNvPr id="529451" name="Text Box 43">
            <a:extLst>
              <a:ext uri="{FF2B5EF4-FFF2-40B4-BE49-F238E27FC236}">
                <a16:creationId xmlns:a16="http://schemas.microsoft.com/office/drawing/2014/main" id="{9B23B15B-113C-7998-A2F4-4F3F5EF819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1828800"/>
            <a:ext cx="29718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Var j: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/>
              <a:t>w = defsites(j) = {1,5,6}</a:t>
            </a:r>
            <a:endParaRPr lang="en-US" altLang="zh-CN" sz="2000">
              <a:solidFill>
                <a:schemeClr val="tx2"/>
              </a:solidFill>
            </a:endParaRPr>
          </a:p>
        </p:txBody>
      </p:sp>
      <p:sp>
        <p:nvSpPr>
          <p:cNvPr id="529452" name="Text Box 44">
            <a:extLst>
              <a:ext uri="{FF2B5EF4-FFF2-40B4-BE49-F238E27FC236}">
                <a16:creationId xmlns:a16="http://schemas.microsoft.com/office/drawing/2014/main" id="{6B95CA9E-7C80-58A5-3072-9FEE23A62E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2727325"/>
            <a:ext cx="297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n = 1, w={5,6}</a:t>
            </a:r>
            <a:endParaRPr lang="en-US" altLang="zh-CN" sz="2000">
              <a:solidFill>
                <a:schemeClr val="tx2"/>
              </a:solidFill>
            </a:endParaRPr>
          </a:p>
        </p:txBody>
      </p:sp>
      <p:sp>
        <p:nvSpPr>
          <p:cNvPr id="529453" name="Text Box 45">
            <a:extLst>
              <a:ext uri="{FF2B5EF4-FFF2-40B4-BE49-F238E27FC236}">
                <a16:creationId xmlns:a16="http://schemas.microsoft.com/office/drawing/2014/main" id="{6CAA6B35-8A1C-E619-455D-EB797674AE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3108325"/>
            <a:ext cx="297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n = 5, w={6}</a:t>
            </a:r>
            <a:endParaRPr lang="en-US" altLang="zh-CN" sz="2000">
              <a:solidFill>
                <a:schemeClr val="tx2"/>
              </a:solidFill>
            </a:endParaRPr>
          </a:p>
        </p:txBody>
      </p:sp>
      <p:sp>
        <p:nvSpPr>
          <p:cNvPr id="529454" name="Text Box 46">
            <a:extLst>
              <a:ext uri="{FF2B5EF4-FFF2-40B4-BE49-F238E27FC236}">
                <a16:creationId xmlns:a16="http://schemas.microsoft.com/office/drawing/2014/main" id="{06EF0D68-1BF5-DDCB-C97A-7905DAA6E1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6096000"/>
            <a:ext cx="990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FF3300"/>
                </a:solidFill>
              </a:rPr>
              <a:t>{j}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9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29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29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29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9451" grpId="0"/>
      <p:bldP spid="529452" grpId="0"/>
      <p:bldP spid="529453" grpId="0"/>
      <p:bldP spid="52945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0E38CF94-15F9-7DA1-9217-3C634A5331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Placing </a:t>
            </a:r>
            <a:r>
              <a:rPr lang="el-GR" altLang="zh-CN"/>
              <a:t>Φ</a:t>
            </a:r>
            <a:endParaRPr lang="en-US" altLang="zh-CN"/>
          </a:p>
        </p:txBody>
      </p:sp>
      <p:sp>
        <p:nvSpPr>
          <p:cNvPr id="35843" name="Text Box 3">
            <a:extLst>
              <a:ext uri="{FF2B5EF4-FFF2-40B4-BE49-F238E27FC236}">
                <a16:creationId xmlns:a16="http://schemas.microsoft.com/office/drawing/2014/main" id="{7662DF9C-9BF9-D529-428F-55F1A81E1B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828800"/>
            <a:ext cx="1447800" cy="1320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 = 1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j = 1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k = 0</a:t>
            </a:r>
          </a:p>
        </p:txBody>
      </p:sp>
      <p:sp>
        <p:nvSpPr>
          <p:cNvPr id="35844" name="Text Box 4">
            <a:extLst>
              <a:ext uri="{FF2B5EF4-FFF2-40B4-BE49-F238E27FC236}">
                <a16:creationId xmlns:a16="http://schemas.microsoft.com/office/drawing/2014/main" id="{3102BF19-4870-95AA-9745-C09D21DEE0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276600"/>
            <a:ext cx="1447800" cy="406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k &lt; 100?</a:t>
            </a:r>
          </a:p>
        </p:txBody>
      </p:sp>
      <p:sp>
        <p:nvSpPr>
          <p:cNvPr id="35845" name="Text Box 5">
            <a:extLst>
              <a:ext uri="{FF2B5EF4-FFF2-40B4-BE49-F238E27FC236}">
                <a16:creationId xmlns:a16="http://schemas.microsoft.com/office/drawing/2014/main" id="{DE07DF51-115B-DE50-82D5-0E41D22A06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962400"/>
            <a:ext cx="1447800" cy="406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j &lt; 20?</a:t>
            </a:r>
          </a:p>
        </p:txBody>
      </p:sp>
      <p:sp>
        <p:nvSpPr>
          <p:cNvPr id="35846" name="Text Box 6">
            <a:extLst>
              <a:ext uri="{FF2B5EF4-FFF2-40B4-BE49-F238E27FC236}">
                <a16:creationId xmlns:a16="http://schemas.microsoft.com/office/drawing/2014/main" id="{A5EFE409-6277-68A3-AC20-92DE3EF244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3962400"/>
            <a:ext cx="1447800" cy="406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return j</a:t>
            </a:r>
          </a:p>
        </p:txBody>
      </p:sp>
      <p:sp>
        <p:nvSpPr>
          <p:cNvPr id="35847" name="Text Box 7">
            <a:extLst>
              <a:ext uri="{FF2B5EF4-FFF2-40B4-BE49-F238E27FC236}">
                <a16:creationId xmlns:a16="http://schemas.microsoft.com/office/drawing/2014/main" id="{069B2C16-E455-D3A6-0ADB-8433B564EA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648200"/>
            <a:ext cx="1447800" cy="863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j = i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k = k+1</a:t>
            </a:r>
          </a:p>
        </p:txBody>
      </p:sp>
      <p:sp>
        <p:nvSpPr>
          <p:cNvPr id="35848" name="Text Box 8">
            <a:extLst>
              <a:ext uri="{FF2B5EF4-FFF2-40B4-BE49-F238E27FC236}">
                <a16:creationId xmlns:a16="http://schemas.microsoft.com/office/drawing/2014/main" id="{E477F0C2-1279-B44C-7814-0D8C29CE94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648200"/>
            <a:ext cx="1447800" cy="863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j = k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k = k+2</a:t>
            </a:r>
          </a:p>
        </p:txBody>
      </p:sp>
      <p:sp>
        <p:nvSpPr>
          <p:cNvPr id="35849" name="Text Box 9">
            <a:extLst>
              <a:ext uri="{FF2B5EF4-FFF2-40B4-BE49-F238E27FC236}">
                <a16:creationId xmlns:a16="http://schemas.microsoft.com/office/drawing/2014/main" id="{7A7581EB-FD38-4E79-5006-5E9F96846A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867400"/>
            <a:ext cx="2057400" cy="406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FF3300"/>
                </a:solidFill>
                <a:latin typeface="Courier New" panose="02070309020205020404" pitchFamily="49" charset="0"/>
              </a:rPr>
              <a:t>j = </a:t>
            </a:r>
            <a:r>
              <a:rPr lang="el-GR" altLang="zh-CN" sz="2000" b="1">
                <a:solidFill>
                  <a:srgbClr val="FF3300"/>
                </a:solidFill>
                <a:latin typeface="Courier New" panose="02070309020205020404" pitchFamily="49" charset="0"/>
              </a:rPr>
              <a:t>Φ</a:t>
            </a:r>
            <a:r>
              <a:rPr lang="en-US" altLang="zh-CN" sz="2000" b="1">
                <a:solidFill>
                  <a:srgbClr val="FF3300"/>
                </a:solidFill>
                <a:latin typeface="Courier New" panose="02070309020205020404" pitchFamily="49" charset="0"/>
              </a:rPr>
              <a:t>(j, j) </a:t>
            </a:r>
          </a:p>
        </p:txBody>
      </p:sp>
      <p:sp>
        <p:nvSpPr>
          <p:cNvPr id="35850" name="Text Box 10">
            <a:extLst>
              <a:ext uri="{FF2B5EF4-FFF2-40B4-BE49-F238E27FC236}">
                <a16:creationId xmlns:a16="http://schemas.microsoft.com/office/drawing/2014/main" id="{EC1C2773-9128-E127-65E4-4CB7833D05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057400"/>
            <a:ext cx="533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1</a:t>
            </a:r>
          </a:p>
        </p:txBody>
      </p:sp>
      <p:sp>
        <p:nvSpPr>
          <p:cNvPr id="35851" name="Text Box 11">
            <a:extLst>
              <a:ext uri="{FF2B5EF4-FFF2-40B4-BE49-F238E27FC236}">
                <a16:creationId xmlns:a16="http://schemas.microsoft.com/office/drawing/2014/main" id="{0D42162B-77D7-8FEB-148E-2D11C2BD54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276600"/>
            <a:ext cx="533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2</a:t>
            </a:r>
          </a:p>
        </p:txBody>
      </p:sp>
      <p:sp>
        <p:nvSpPr>
          <p:cNvPr id="35852" name="Text Box 12">
            <a:extLst>
              <a:ext uri="{FF2B5EF4-FFF2-40B4-BE49-F238E27FC236}">
                <a16:creationId xmlns:a16="http://schemas.microsoft.com/office/drawing/2014/main" id="{0816EE2F-B50E-B8FA-5CDC-ACEE14248C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962400"/>
            <a:ext cx="533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3</a:t>
            </a:r>
          </a:p>
        </p:txBody>
      </p:sp>
      <p:sp>
        <p:nvSpPr>
          <p:cNvPr id="35853" name="Text Box 13">
            <a:extLst>
              <a:ext uri="{FF2B5EF4-FFF2-40B4-BE49-F238E27FC236}">
                <a16:creationId xmlns:a16="http://schemas.microsoft.com/office/drawing/2014/main" id="{73B09313-3A48-4C22-53E3-13D781F841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3962400"/>
            <a:ext cx="533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4</a:t>
            </a:r>
          </a:p>
        </p:txBody>
      </p:sp>
      <p:sp>
        <p:nvSpPr>
          <p:cNvPr id="35854" name="Text Box 14">
            <a:extLst>
              <a:ext uri="{FF2B5EF4-FFF2-40B4-BE49-F238E27FC236}">
                <a16:creationId xmlns:a16="http://schemas.microsoft.com/office/drawing/2014/main" id="{B242A0CD-F15F-DED8-CAF7-0DD0E34557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648200"/>
            <a:ext cx="533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5</a:t>
            </a:r>
          </a:p>
        </p:txBody>
      </p:sp>
      <p:sp>
        <p:nvSpPr>
          <p:cNvPr id="35855" name="Text Box 15">
            <a:extLst>
              <a:ext uri="{FF2B5EF4-FFF2-40B4-BE49-F238E27FC236}">
                <a16:creationId xmlns:a16="http://schemas.microsoft.com/office/drawing/2014/main" id="{38247E8C-C5A8-A3FD-9EAB-C84B7C1AD6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4724400"/>
            <a:ext cx="533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6</a:t>
            </a:r>
          </a:p>
        </p:txBody>
      </p:sp>
      <p:sp>
        <p:nvSpPr>
          <p:cNvPr id="35856" name="Text Box 16">
            <a:extLst>
              <a:ext uri="{FF2B5EF4-FFF2-40B4-BE49-F238E27FC236}">
                <a16:creationId xmlns:a16="http://schemas.microsoft.com/office/drawing/2014/main" id="{6C2355B5-3BB4-9DE1-4645-625CBA6D74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5791200"/>
            <a:ext cx="533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7</a:t>
            </a:r>
          </a:p>
        </p:txBody>
      </p:sp>
      <p:cxnSp>
        <p:nvCxnSpPr>
          <p:cNvPr id="35857" name="AutoShape 17">
            <a:extLst>
              <a:ext uri="{FF2B5EF4-FFF2-40B4-BE49-F238E27FC236}">
                <a16:creationId xmlns:a16="http://schemas.microsoft.com/office/drawing/2014/main" id="{0FCE49BB-6D09-9FED-4080-FA4E8C5843EA}"/>
              </a:ext>
            </a:extLst>
          </p:cNvPr>
          <p:cNvCxnSpPr>
            <a:cxnSpLocks noChangeShapeType="1"/>
            <a:stCxn id="35843" idx="2"/>
            <a:endCxn id="35844" idx="0"/>
          </p:cNvCxnSpPr>
          <p:nvPr/>
        </p:nvCxnSpPr>
        <p:spPr bwMode="auto">
          <a:xfrm>
            <a:off x="2019300" y="3149600"/>
            <a:ext cx="0" cy="127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58" name="AutoShape 18">
            <a:extLst>
              <a:ext uri="{FF2B5EF4-FFF2-40B4-BE49-F238E27FC236}">
                <a16:creationId xmlns:a16="http://schemas.microsoft.com/office/drawing/2014/main" id="{EFA502A4-3BFE-FDB8-DD3D-BE8E983DD828}"/>
              </a:ext>
            </a:extLst>
          </p:cNvPr>
          <p:cNvCxnSpPr>
            <a:cxnSpLocks noChangeShapeType="1"/>
            <a:stCxn id="35844" idx="2"/>
            <a:endCxn id="35845" idx="0"/>
          </p:cNvCxnSpPr>
          <p:nvPr/>
        </p:nvCxnSpPr>
        <p:spPr bwMode="auto">
          <a:xfrm flipH="1">
            <a:off x="1333500" y="3683000"/>
            <a:ext cx="685800" cy="279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59" name="AutoShape 19">
            <a:extLst>
              <a:ext uri="{FF2B5EF4-FFF2-40B4-BE49-F238E27FC236}">
                <a16:creationId xmlns:a16="http://schemas.microsoft.com/office/drawing/2014/main" id="{21DC5AD8-C4F1-EA34-4C4D-A0312CFDF494}"/>
              </a:ext>
            </a:extLst>
          </p:cNvPr>
          <p:cNvCxnSpPr>
            <a:cxnSpLocks noChangeShapeType="1"/>
            <a:stCxn id="35844" idx="2"/>
            <a:endCxn id="35846" idx="0"/>
          </p:cNvCxnSpPr>
          <p:nvPr/>
        </p:nvCxnSpPr>
        <p:spPr bwMode="auto">
          <a:xfrm>
            <a:off x="2019300" y="3683000"/>
            <a:ext cx="1524000" cy="279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60" name="AutoShape 20">
            <a:extLst>
              <a:ext uri="{FF2B5EF4-FFF2-40B4-BE49-F238E27FC236}">
                <a16:creationId xmlns:a16="http://schemas.microsoft.com/office/drawing/2014/main" id="{2425CF2C-B82E-14E6-566F-6FE56900C84F}"/>
              </a:ext>
            </a:extLst>
          </p:cNvPr>
          <p:cNvCxnSpPr>
            <a:cxnSpLocks noChangeShapeType="1"/>
            <a:stCxn id="35845" idx="2"/>
            <a:endCxn id="35847" idx="0"/>
          </p:cNvCxnSpPr>
          <p:nvPr/>
        </p:nvCxnSpPr>
        <p:spPr bwMode="auto">
          <a:xfrm>
            <a:off x="1333500" y="4368800"/>
            <a:ext cx="0" cy="279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61" name="AutoShape 21">
            <a:extLst>
              <a:ext uri="{FF2B5EF4-FFF2-40B4-BE49-F238E27FC236}">
                <a16:creationId xmlns:a16="http://schemas.microsoft.com/office/drawing/2014/main" id="{1C3E8382-7B66-15C8-9A5A-EFF69E5882FB}"/>
              </a:ext>
            </a:extLst>
          </p:cNvPr>
          <p:cNvCxnSpPr>
            <a:cxnSpLocks noChangeShapeType="1"/>
            <a:stCxn id="35845" idx="2"/>
            <a:endCxn id="35848" idx="0"/>
          </p:cNvCxnSpPr>
          <p:nvPr/>
        </p:nvCxnSpPr>
        <p:spPr bwMode="auto">
          <a:xfrm>
            <a:off x="1333500" y="4368800"/>
            <a:ext cx="2209800" cy="279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62" name="AutoShape 22">
            <a:extLst>
              <a:ext uri="{FF2B5EF4-FFF2-40B4-BE49-F238E27FC236}">
                <a16:creationId xmlns:a16="http://schemas.microsoft.com/office/drawing/2014/main" id="{90B7BA84-8F53-2D83-827D-90A57651BD16}"/>
              </a:ext>
            </a:extLst>
          </p:cNvPr>
          <p:cNvCxnSpPr>
            <a:cxnSpLocks noChangeShapeType="1"/>
            <a:stCxn id="35847" idx="2"/>
            <a:endCxn id="35849" idx="0"/>
          </p:cNvCxnSpPr>
          <p:nvPr/>
        </p:nvCxnSpPr>
        <p:spPr bwMode="auto">
          <a:xfrm>
            <a:off x="1333500" y="5511800"/>
            <a:ext cx="1219200" cy="355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63" name="AutoShape 23">
            <a:extLst>
              <a:ext uri="{FF2B5EF4-FFF2-40B4-BE49-F238E27FC236}">
                <a16:creationId xmlns:a16="http://schemas.microsoft.com/office/drawing/2014/main" id="{F0008DA7-0C9C-A7FB-A339-086D661EDF07}"/>
              </a:ext>
            </a:extLst>
          </p:cNvPr>
          <p:cNvCxnSpPr>
            <a:cxnSpLocks noChangeShapeType="1"/>
            <a:stCxn id="35848" idx="2"/>
            <a:endCxn id="35849" idx="0"/>
          </p:cNvCxnSpPr>
          <p:nvPr/>
        </p:nvCxnSpPr>
        <p:spPr bwMode="auto">
          <a:xfrm flipH="1">
            <a:off x="2552700" y="5511800"/>
            <a:ext cx="990600" cy="355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64" name="AutoShape 24">
            <a:extLst>
              <a:ext uri="{FF2B5EF4-FFF2-40B4-BE49-F238E27FC236}">
                <a16:creationId xmlns:a16="http://schemas.microsoft.com/office/drawing/2014/main" id="{8E0D5934-5378-13A2-B13E-3F9BA3CD2BD1}"/>
              </a:ext>
            </a:extLst>
          </p:cNvPr>
          <p:cNvCxnSpPr>
            <a:cxnSpLocks noChangeShapeType="1"/>
            <a:stCxn id="35849" idx="2"/>
            <a:endCxn id="35844" idx="0"/>
          </p:cNvCxnSpPr>
          <p:nvPr/>
        </p:nvCxnSpPr>
        <p:spPr bwMode="auto">
          <a:xfrm rot="16200000" flipV="1">
            <a:off x="787400" y="4508500"/>
            <a:ext cx="2997200" cy="533400"/>
          </a:xfrm>
          <a:prstGeom prst="curvedConnector5">
            <a:avLst>
              <a:gd name="adj1" fmla="val -7625"/>
              <a:gd name="adj2" fmla="val 455356"/>
              <a:gd name="adj3" fmla="val 102009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865" name="Text Box 25">
            <a:extLst>
              <a:ext uri="{FF2B5EF4-FFF2-40B4-BE49-F238E27FC236}">
                <a16:creationId xmlns:a16="http://schemas.microsoft.com/office/drawing/2014/main" id="{E9DE57A9-F6C9-9787-E08A-8A276AA059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1828800"/>
            <a:ext cx="1447800" cy="3149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1: {}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2: {2}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3: {2}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4: {}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5: {7}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6: {7}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7: {2}</a:t>
            </a:r>
          </a:p>
        </p:txBody>
      </p:sp>
      <p:graphicFrame>
        <p:nvGraphicFramePr>
          <p:cNvPr id="530458" name="Group 26">
            <a:extLst>
              <a:ext uri="{FF2B5EF4-FFF2-40B4-BE49-F238E27FC236}">
                <a16:creationId xmlns:a16="http://schemas.microsoft.com/office/drawing/2014/main" id="{42A758BD-FCB7-52E7-D4DD-8D6CF71651E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343400" y="5027613"/>
          <a:ext cx="2362200" cy="1754187"/>
        </p:xfrm>
        <a:graphic>
          <a:graphicData uri="http://schemas.openxmlformats.org/drawingml/2006/table">
            <a:tbl>
              <a:tblPr/>
              <a:tblGrid>
                <a:gridCol w="900113">
                  <a:extLst>
                    <a:ext uri="{9D8B030D-6E8A-4147-A177-3AD203B41FA5}">
                      <a16:colId xmlns:a16="http://schemas.microsoft.com/office/drawing/2014/main" val="4151765242"/>
                    </a:ext>
                  </a:extLst>
                </a:gridCol>
                <a:gridCol w="1462087">
                  <a:extLst>
                    <a:ext uri="{9D8B030D-6E8A-4147-A177-3AD203B41FA5}">
                      <a16:colId xmlns:a16="http://schemas.microsoft.com/office/drawing/2014/main" val="2286769680"/>
                    </a:ext>
                  </a:extLst>
                </a:gridCol>
              </a:tblGrid>
              <a:tr h="4397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var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defsites()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0061392"/>
                  </a:ext>
                </a:extLst>
              </a:tr>
              <a:tr h="4381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{1}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65554"/>
                  </a:ext>
                </a:extLst>
              </a:tr>
              <a:tr h="4381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j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{1, 5, 6}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5987252"/>
                  </a:ext>
                </a:extLst>
              </a:tr>
              <a:tr h="4381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{5, 6}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6527649"/>
                  </a:ext>
                </a:extLst>
              </a:tr>
            </a:tbl>
          </a:graphicData>
        </a:graphic>
      </p:graphicFrame>
      <p:sp>
        <p:nvSpPr>
          <p:cNvPr id="35883" name="Text Box 43">
            <a:extLst>
              <a:ext uri="{FF2B5EF4-FFF2-40B4-BE49-F238E27FC236}">
                <a16:creationId xmlns:a16="http://schemas.microsoft.com/office/drawing/2014/main" id="{0A64BC53-8C2A-E503-0EC7-33EE006B46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1828800"/>
            <a:ext cx="29718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Var j: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/>
              <a:t>w = defsites(j) = {1,5,6}</a:t>
            </a:r>
            <a:endParaRPr lang="en-US" altLang="zh-CN" sz="2000">
              <a:solidFill>
                <a:schemeClr val="tx2"/>
              </a:solidFill>
            </a:endParaRPr>
          </a:p>
        </p:txBody>
      </p:sp>
      <p:sp>
        <p:nvSpPr>
          <p:cNvPr id="35884" name="Text Box 44">
            <a:extLst>
              <a:ext uri="{FF2B5EF4-FFF2-40B4-BE49-F238E27FC236}">
                <a16:creationId xmlns:a16="http://schemas.microsoft.com/office/drawing/2014/main" id="{F75D759B-3A23-740A-0CB5-A5B4183545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2727325"/>
            <a:ext cx="297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n = 1, w={5,6}</a:t>
            </a:r>
            <a:endParaRPr lang="en-US" altLang="zh-CN" sz="2000">
              <a:solidFill>
                <a:schemeClr val="tx2"/>
              </a:solidFill>
            </a:endParaRPr>
          </a:p>
        </p:txBody>
      </p:sp>
      <p:sp>
        <p:nvSpPr>
          <p:cNvPr id="35885" name="Text Box 45">
            <a:extLst>
              <a:ext uri="{FF2B5EF4-FFF2-40B4-BE49-F238E27FC236}">
                <a16:creationId xmlns:a16="http://schemas.microsoft.com/office/drawing/2014/main" id="{7D8333FD-0D83-F186-AFAB-A39494AC8F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3108325"/>
            <a:ext cx="297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n = 5, w={6}</a:t>
            </a:r>
            <a:endParaRPr lang="en-US" altLang="zh-CN" sz="2000">
              <a:solidFill>
                <a:schemeClr val="tx2"/>
              </a:solidFill>
            </a:endParaRPr>
          </a:p>
        </p:txBody>
      </p:sp>
      <p:sp>
        <p:nvSpPr>
          <p:cNvPr id="35886" name="Text Box 46">
            <a:extLst>
              <a:ext uri="{FF2B5EF4-FFF2-40B4-BE49-F238E27FC236}">
                <a16:creationId xmlns:a16="http://schemas.microsoft.com/office/drawing/2014/main" id="{A8114A56-EBAE-B514-7A1B-2A4257F801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5791200"/>
            <a:ext cx="990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FF3300"/>
                </a:solidFill>
              </a:rPr>
              <a:t>{j}</a:t>
            </a:r>
          </a:p>
        </p:txBody>
      </p:sp>
      <p:sp>
        <p:nvSpPr>
          <p:cNvPr id="530479" name="Text Box 47">
            <a:extLst>
              <a:ext uri="{FF2B5EF4-FFF2-40B4-BE49-F238E27FC236}">
                <a16:creationId xmlns:a16="http://schemas.microsoft.com/office/drawing/2014/main" id="{3651F831-EED6-E158-B88C-962E0DEAFF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3413125"/>
            <a:ext cx="297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n = 5, w={6,</a:t>
            </a:r>
            <a:r>
              <a:rPr lang="en-US" altLang="zh-CN" sz="2000">
                <a:solidFill>
                  <a:srgbClr val="FF3300"/>
                </a:solidFill>
              </a:rPr>
              <a:t> 7</a:t>
            </a:r>
            <a:r>
              <a:rPr lang="en-US" altLang="zh-CN" sz="2000"/>
              <a:t>}</a:t>
            </a:r>
            <a:endParaRPr lang="en-US" altLang="zh-CN" sz="2000">
              <a:solidFill>
                <a:schemeClr val="tx2"/>
              </a:solidFill>
            </a:endParaRPr>
          </a:p>
        </p:txBody>
      </p:sp>
      <p:sp>
        <p:nvSpPr>
          <p:cNvPr id="530480" name="Text Box 48">
            <a:extLst>
              <a:ext uri="{FF2B5EF4-FFF2-40B4-BE49-F238E27FC236}">
                <a16:creationId xmlns:a16="http://schemas.microsoft.com/office/drawing/2014/main" id="{2E11754A-4C15-E53A-0082-E7C9ACB8EE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3733800"/>
            <a:ext cx="297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n = 6, w={</a:t>
            </a:r>
            <a:r>
              <a:rPr lang="en-US" altLang="zh-CN" sz="2000">
                <a:solidFill>
                  <a:srgbClr val="FF3300"/>
                </a:solidFill>
              </a:rPr>
              <a:t>7</a:t>
            </a:r>
            <a:r>
              <a:rPr lang="en-US" altLang="zh-CN" sz="2000"/>
              <a:t>}</a:t>
            </a:r>
            <a:endParaRPr lang="en-US" altLang="zh-CN" sz="2000">
              <a:solidFill>
                <a:schemeClr val="tx2"/>
              </a:solidFill>
            </a:endParaRPr>
          </a:p>
        </p:txBody>
      </p:sp>
      <p:sp>
        <p:nvSpPr>
          <p:cNvPr id="530481" name="Text Box 49">
            <a:extLst>
              <a:ext uri="{FF2B5EF4-FFF2-40B4-BE49-F238E27FC236}">
                <a16:creationId xmlns:a16="http://schemas.microsoft.com/office/drawing/2014/main" id="{4084013F-D837-17A2-A3E9-06AC334896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4038600"/>
            <a:ext cx="297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n = 7, w={}</a:t>
            </a:r>
            <a:endParaRPr lang="en-US" altLang="zh-CN" sz="2000">
              <a:solidFill>
                <a:schemeClr val="tx2"/>
              </a:solidFill>
            </a:endParaRPr>
          </a:p>
        </p:txBody>
      </p:sp>
      <p:sp>
        <p:nvSpPr>
          <p:cNvPr id="530482" name="Text Box 50">
            <a:extLst>
              <a:ext uri="{FF2B5EF4-FFF2-40B4-BE49-F238E27FC236}">
                <a16:creationId xmlns:a16="http://schemas.microsoft.com/office/drawing/2014/main" id="{31C67BA4-0962-10BE-51FE-E1E17E1B9E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3108325"/>
            <a:ext cx="990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FF3300"/>
                </a:solidFill>
              </a:rPr>
              <a:t>{j}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0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30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30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3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0479" grpId="0"/>
      <p:bldP spid="530480" grpId="0"/>
      <p:bldP spid="530481" grpId="0"/>
      <p:bldP spid="53048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2D4417C6-ABED-F6AA-CEE6-6636EB8928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Placing </a:t>
            </a:r>
            <a:r>
              <a:rPr lang="el-GR" altLang="zh-CN"/>
              <a:t>Φ</a:t>
            </a:r>
            <a:endParaRPr lang="en-US" altLang="zh-CN"/>
          </a:p>
        </p:txBody>
      </p:sp>
      <p:sp>
        <p:nvSpPr>
          <p:cNvPr id="36867" name="Text Box 3">
            <a:extLst>
              <a:ext uri="{FF2B5EF4-FFF2-40B4-BE49-F238E27FC236}">
                <a16:creationId xmlns:a16="http://schemas.microsoft.com/office/drawing/2014/main" id="{088BD52C-AF32-CF7A-47CE-A084DC0269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828800"/>
            <a:ext cx="1447800" cy="13208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 = 1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j = 1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k = 0</a:t>
            </a:r>
          </a:p>
        </p:txBody>
      </p:sp>
      <p:sp>
        <p:nvSpPr>
          <p:cNvPr id="36868" name="Text Box 4">
            <a:extLst>
              <a:ext uri="{FF2B5EF4-FFF2-40B4-BE49-F238E27FC236}">
                <a16:creationId xmlns:a16="http://schemas.microsoft.com/office/drawing/2014/main" id="{C07492D3-800D-BFFD-39F2-A026ECCCE9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276600"/>
            <a:ext cx="1981200" cy="711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FF3300"/>
                </a:solidFill>
                <a:latin typeface="Courier New" panose="02070309020205020404" pitchFamily="49" charset="0"/>
              </a:rPr>
              <a:t>j = </a:t>
            </a:r>
            <a:r>
              <a:rPr lang="el-GR" altLang="zh-CN" sz="2000" b="1">
                <a:solidFill>
                  <a:srgbClr val="FF3300"/>
                </a:solidFill>
                <a:latin typeface="Courier New" panose="02070309020205020404" pitchFamily="49" charset="0"/>
              </a:rPr>
              <a:t>Φ</a:t>
            </a:r>
            <a:r>
              <a:rPr lang="en-US" altLang="zh-CN" sz="2000" b="1">
                <a:solidFill>
                  <a:srgbClr val="FF3300"/>
                </a:solidFill>
                <a:latin typeface="Courier New" panose="02070309020205020404" pitchFamily="49" charset="0"/>
              </a:rPr>
              <a:t>(j, j)</a:t>
            </a:r>
            <a:r>
              <a:rPr lang="en-US" altLang="zh-CN" sz="2000" b="1">
                <a:latin typeface="Courier New" panose="02070309020205020404" pitchFamily="49" charset="0"/>
              </a:rPr>
              <a:t> 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k &lt; 100?</a:t>
            </a:r>
          </a:p>
        </p:txBody>
      </p:sp>
      <p:sp>
        <p:nvSpPr>
          <p:cNvPr id="36869" name="Text Box 5">
            <a:extLst>
              <a:ext uri="{FF2B5EF4-FFF2-40B4-BE49-F238E27FC236}">
                <a16:creationId xmlns:a16="http://schemas.microsoft.com/office/drawing/2014/main" id="{F214573D-DEB3-FC88-66EA-5DA30F91E2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165600"/>
            <a:ext cx="1447800" cy="406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j &lt; 20?</a:t>
            </a:r>
          </a:p>
        </p:txBody>
      </p:sp>
      <p:sp>
        <p:nvSpPr>
          <p:cNvPr id="36870" name="Text Box 6">
            <a:extLst>
              <a:ext uri="{FF2B5EF4-FFF2-40B4-BE49-F238E27FC236}">
                <a16:creationId xmlns:a16="http://schemas.microsoft.com/office/drawing/2014/main" id="{8988C3D3-B3E1-4247-3420-9DE155D594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165600"/>
            <a:ext cx="1447800" cy="406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return j</a:t>
            </a:r>
          </a:p>
        </p:txBody>
      </p:sp>
      <p:sp>
        <p:nvSpPr>
          <p:cNvPr id="36871" name="Text Box 7">
            <a:extLst>
              <a:ext uri="{FF2B5EF4-FFF2-40B4-BE49-F238E27FC236}">
                <a16:creationId xmlns:a16="http://schemas.microsoft.com/office/drawing/2014/main" id="{FA2EDE29-BFE0-A3F6-DCB4-8740A91B9C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851400"/>
            <a:ext cx="1447800" cy="863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j = i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k = k+1</a:t>
            </a:r>
          </a:p>
        </p:txBody>
      </p:sp>
      <p:sp>
        <p:nvSpPr>
          <p:cNvPr id="36872" name="Text Box 8">
            <a:extLst>
              <a:ext uri="{FF2B5EF4-FFF2-40B4-BE49-F238E27FC236}">
                <a16:creationId xmlns:a16="http://schemas.microsoft.com/office/drawing/2014/main" id="{5403CE73-BB6E-FBF9-AFE0-ACCDF3F3A7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851400"/>
            <a:ext cx="1447800" cy="863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j = k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k = k+2</a:t>
            </a:r>
          </a:p>
        </p:txBody>
      </p:sp>
      <p:sp>
        <p:nvSpPr>
          <p:cNvPr id="36873" name="Text Box 9">
            <a:extLst>
              <a:ext uri="{FF2B5EF4-FFF2-40B4-BE49-F238E27FC236}">
                <a16:creationId xmlns:a16="http://schemas.microsoft.com/office/drawing/2014/main" id="{22194748-A5F1-A6D1-6CD7-BFB290A087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6070600"/>
            <a:ext cx="2057400" cy="406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FF3300"/>
                </a:solidFill>
                <a:latin typeface="Courier New" panose="02070309020205020404" pitchFamily="49" charset="0"/>
              </a:rPr>
              <a:t>j = </a:t>
            </a:r>
            <a:r>
              <a:rPr lang="el-GR" altLang="zh-CN" sz="2000" b="1">
                <a:solidFill>
                  <a:srgbClr val="FF3300"/>
                </a:solidFill>
                <a:latin typeface="Courier New" panose="02070309020205020404" pitchFamily="49" charset="0"/>
              </a:rPr>
              <a:t>Φ</a:t>
            </a:r>
            <a:r>
              <a:rPr lang="en-US" altLang="zh-CN" sz="2000" b="1">
                <a:solidFill>
                  <a:srgbClr val="FF3300"/>
                </a:solidFill>
                <a:latin typeface="Courier New" panose="02070309020205020404" pitchFamily="49" charset="0"/>
              </a:rPr>
              <a:t>(j, j) </a:t>
            </a:r>
          </a:p>
        </p:txBody>
      </p:sp>
      <p:sp>
        <p:nvSpPr>
          <p:cNvPr id="36874" name="Text Box 10">
            <a:extLst>
              <a:ext uri="{FF2B5EF4-FFF2-40B4-BE49-F238E27FC236}">
                <a16:creationId xmlns:a16="http://schemas.microsoft.com/office/drawing/2014/main" id="{89FE4827-3118-398B-69ED-E7EE544E7F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057400"/>
            <a:ext cx="533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1</a:t>
            </a:r>
          </a:p>
        </p:txBody>
      </p:sp>
      <p:sp>
        <p:nvSpPr>
          <p:cNvPr id="36875" name="Text Box 11">
            <a:extLst>
              <a:ext uri="{FF2B5EF4-FFF2-40B4-BE49-F238E27FC236}">
                <a16:creationId xmlns:a16="http://schemas.microsoft.com/office/drawing/2014/main" id="{61477502-2171-B682-41C4-72146E5046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200400"/>
            <a:ext cx="533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2</a:t>
            </a:r>
          </a:p>
        </p:txBody>
      </p:sp>
      <p:sp>
        <p:nvSpPr>
          <p:cNvPr id="36876" name="Text Box 12">
            <a:extLst>
              <a:ext uri="{FF2B5EF4-FFF2-40B4-BE49-F238E27FC236}">
                <a16:creationId xmlns:a16="http://schemas.microsoft.com/office/drawing/2014/main" id="{9355A4CC-BBD0-D317-C01C-E2AA49A2DB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165600"/>
            <a:ext cx="533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3</a:t>
            </a:r>
          </a:p>
        </p:txBody>
      </p:sp>
      <p:sp>
        <p:nvSpPr>
          <p:cNvPr id="36877" name="Text Box 13">
            <a:extLst>
              <a:ext uri="{FF2B5EF4-FFF2-40B4-BE49-F238E27FC236}">
                <a16:creationId xmlns:a16="http://schemas.microsoft.com/office/drawing/2014/main" id="{580F55D5-73E1-7834-E22C-CC3EC68A2E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4165600"/>
            <a:ext cx="533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4</a:t>
            </a:r>
          </a:p>
        </p:txBody>
      </p:sp>
      <p:sp>
        <p:nvSpPr>
          <p:cNvPr id="36878" name="Text Box 14">
            <a:extLst>
              <a:ext uri="{FF2B5EF4-FFF2-40B4-BE49-F238E27FC236}">
                <a16:creationId xmlns:a16="http://schemas.microsoft.com/office/drawing/2014/main" id="{2BE474E5-3487-57C1-FFA5-25BC7576A7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851400"/>
            <a:ext cx="533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5</a:t>
            </a:r>
          </a:p>
        </p:txBody>
      </p:sp>
      <p:sp>
        <p:nvSpPr>
          <p:cNvPr id="36879" name="Text Box 15">
            <a:extLst>
              <a:ext uri="{FF2B5EF4-FFF2-40B4-BE49-F238E27FC236}">
                <a16:creationId xmlns:a16="http://schemas.microsoft.com/office/drawing/2014/main" id="{CA22333D-E2AC-D472-B766-FF84078914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4927600"/>
            <a:ext cx="533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6</a:t>
            </a:r>
          </a:p>
        </p:txBody>
      </p:sp>
      <p:sp>
        <p:nvSpPr>
          <p:cNvPr id="36880" name="Text Box 16">
            <a:extLst>
              <a:ext uri="{FF2B5EF4-FFF2-40B4-BE49-F238E27FC236}">
                <a16:creationId xmlns:a16="http://schemas.microsoft.com/office/drawing/2014/main" id="{6F338872-4CD2-4ECB-E272-7D12517728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5994400"/>
            <a:ext cx="533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7</a:t>
            </a:r>
          </a:p>
        </p:txBody>
      </p:sp>
      <p:cxnSp>
        <p:nvCxnSpPr>
          <p:cNvPr id="36881" name="AutoShape 17">
            <a:extLst>
              <a:ext uri="{FF2B5EF4-FFF2-40B4-BE49-F238E27FC236}">
                <a16:creationId xmlns:a16="http://schemas.microsoft.com/office/drawing/2014/main" id="{FEB0062D-4355-90AC-8367-B5B9CD3AC95D}"/>
              </a:ext>
            </a:extLst>
          </p:cNvPr>
          <p:cNvCxnSpPr>
            <a:cxnSpLocks noChangeShapeType="1"/>
            <a:stCxn id="36867" idx="2"/>
            <a:endCxn id="36868" idx="0"/>
          </p:cNvCxnSpPr>
          <p:nvPr/>
        </p:nvCxnSpPr>
        <p:spPr bwMode="auto">
          <a:xfrm flipH="1">
            <a:off x="1981200" y="3149600"/>
            <a:ext cx="38100" cy="127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82" name="AutoShape 18">
            <a:extLst>
              <a:ext uri="{FF2B5EF4-FFF2-40B4-BE49-F238E27FC236}">
                <a16:creationId xmlns:a16="http://schemas.microsoft.com/office/drawing/2014/main" id="{181F5D2C-DB90-F9CB-03D0-1F0F351946F9}"/>
              </a:ext>
            </a:extLst>
          </p:cNvPr>
          <p:cNvCxnSpPr>
            <a:cxnSpLocks noChangeShapeType="1"/>
            <a:stCxn id="36868" idx="2"/>
            <a:endCxn id="36869" idx="0"/>
          </p:cNvCxnSpPr>
          <p:nvPr/>
        </p:nvCxnSpPr>
        <p:spPr bwMode="auto">
          <a:xfrm flipH="1">
            <a:off x="1333500" y="3987800"/>
            <a:ext cx="647700" cy="177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83" name="AutoShape 19">
            <a:extLst>
              <a:ext uri="{FF2B5EF4-FFF2-40B4-BE49-F238E27FC236}">
                <a16:creationId xmlns:a16="http://schemas.microsoft.com/office/drawing/2014/main" id="{87AF5D6D-C6E2-72AC-5330-819E0722E683}"/>
              </a:ext>
            </a:extLst>
          </p:cNvPr>
          <p:cNvCxnSpPr>
            <a:cxnSpLocks noChangeShapeType="1"/>
            <a:stCxn id="36868" idx="2"/>
            <a:endCxn id="36870" idx="0"/>
          </p:cNvCxnSpPr>
          <p:nvPr/>
        </p:nvCxnSpPr>
        <p:spPr bwMode="auto">
          <a:xfrm>
            <a:off x="1981200" y="3987800"/>
            <a:ext cx="1562100" cy="177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84" name="AutoShape 20">
            <a:extLst>
              <a:ext uri="{FF2B5EF4-FFF2-40B4-BE49-F238E27FC236}">
                <a16:creationId xmlns:a16="http://schemas.microsoft.com/office/drawing/2014/main" id="{27EDFDA9-C65D-BAC5-1B13-AA9E36494A65}"/>
              </a:ext>
            </a:extLst>
          </p:cNvPr>
          <p:cNvCxnSpPr>
            <a:cxnSpLocks noChangeShapeType="1"/>
            <a:stCxn id="36869" idx="2"/>
            <a:endCxn id="36871" idx="0"/>
          </p:cNvCxnSpPr>
          <p:nvPr/>
        </p:nvCxnSpPr>
        <p:spPr bwMode="auto">
          <a:xfrm>
            <a:off x="1333500" y="4572000"/>
            <a:ext cx="0" cy="279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85" name="AutoShape 21">
            <a:extLst>
              <a:ext uri="{FF2B5EF4-FFF2-40B4-BE49-F238E27FC236}">
                <a16:creationId xmlns:a16="http://schemas.microsoft.com/office/drawing/2014/main" id="{3EA8F444-B308-ED39-DD55-D0BDBF5A3707}"/>
              </a:ext>
            </a:extLst>
          </p:cNvPr>
          <p:cNvCxnSpPr>
            <a:cxnSpLocks noChangeShapeType="1"/>
            <a:stCxn id="36869" idx="2"/>
            <a:endCxn id="36872" idx="0"/>
          </p:cNvCxnSpPr>
          <p:nvPr/>
        </p:nvCxnSpPr>
        <p:spPr bwMode="auto">
          <a:xfrm>
            <a:off x="1333500" y="4572000"/>
            <a:ext cx="2209800" cy="279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86" name="AutoShape 22">
            <a:extLst>
              <a:ext uri="{FF2B5EF4-FFF2-40B4-BE49-F238E27FC236}">
                <a16:creationId xmlns:a16="http://schemas.microsoft.com/office/drawing/2014/main" id="{EB8F616A-DC83-83E9-B2E5-93B872F907CD}"/>
              </a:ext>
            </a:extLst>
          </p:cNvPr>
          <p:cNvCxnSpPr>
            <a:cxnSpLocks noChangeShapeType="1"/>
            <a:stCxn id="36871" idx="2"/>
            <a:endCxn id="36873" idx="0"/>
          </p:cNvCxnSpPr>
          <p:nvPr/>
        </p:nvCxnSpPr>
        <p:spPr bwMode="auto">
          <a:xfrm>
            <a:off x="1333500" y="5715000"/>
            <a:ext cx="1219200" cy="355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87" name="AutoShape 23">
            <a:extLst>
              <a:ext uri="{FF2B5EF4-FFF2-40B4-BE49-F238E27FC236}">
                <a16:creationId xmlns:a16="http://schemas.microsoft.com/office/drawing/2014/main" id="{35138C0B-64FC-E838-C135-A44B2F94BDFF}"/>
              </a:ext>
            </a:extLst>
          </p:cNvPr>
          <p:cNvCxnSpPr>
            <a:cxnSpLocks noChangeShapeType="1"/>
            <a:stCxn id="36872" idx="2"/>
            <a:endCxn id="36873" idx="0"/>
          </p:cNvCxnSpPr>
          <p:nvPr/>
        </p:nvCxnSpPr>
        <p:spPr bwMode="auto">
          <a:xfrm flipH="1">
            <a:off x="2552700" y="5715000"/>
            <a:ext cx="990600" cy="355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88" name="AutoShape 24">
            <a:extLst>
              <a:ext uri="{FF2B5EF4-FFF2-40B4-BE49-F238E27FC236}">
                <a16:creationId xmlns:a16="http://schemas.microsoft.com/office/drawing/2014/main" id="{63215C79-57DF-F3DA-BF39-AC16E5537BDD}"/>
              </a:ext>
            </a:extLst>
          </p:cNvPr>
          <p:cNvCxnSpPr>
            <a:cxnSpLocks noChangeShapeType="1"/>
            <a:stCxn id="36873" idx="2"/>
            <a:endCxn id="36868" idx="0"/>
          </p:cNvCxnSpPr>
          <p:nvPr/>
        </p:nvCxnSpPr>
        <p:spPr bwMode="auto">
          <a:xfrm rot="16200000" flipV="1">
            <a:off x="666750" y="4591050"/>
            <a:ext cx="3200400" cy="571500"/>
          </a:xfrm>
          <a:prstGeom prst="curvedConnector5">
            <a:avLst>
              <a:gd name="adj1" fmla="val -7144"/>
              <a:gd name="adj2" fmla="val 406944"/>
              <a:gd name="adj3" fmla="val 104116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889" name="Text Box 25">
            <a:extLst>
              <a:ext uri="{FF2B5EF4-FFF2-40B4-BE49-F238E27FC236}">
                <a16:creationId xmlns:a16="http://schemas.microsoft.com/office/drawing/2014/main" id="{F99EAA7D-6DC8-4A5B-7F4C-3D3A090459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1828800"/>
            <a:ext cx="1447800" cy="3149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1: {}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2: {2}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3: {2}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4: {}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5: {7}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6: {7}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7: {2}</a:t>
            </a:r>
          </a:p>
        </p:txBody>
      </p:sp>
      <p:graphicFrame>
        <p:nvGraphicFramePr>
          <p:cNvPr id="531482" name="Group 26">
            <a:extLst>
              <a:ext uri="{FF2B5EF4-FFF2-40B4-BE49-F238E27FC236}">
                <a16:creationId xmlns:a16="http://schemas.microsoft.com/office/drawing/2014/main" id="{FA7DE5B6-3DE2-CF4A-50C8-A4BEBB822AC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343400" y="5027613"/>
          <a:ext cx="2362200" cy="1754187"/>
        </p:xfrm>
        <a:graphic>
          <a:graphicData uri="http://schemas.openxmlformats.org/drawingml/2006/table">
            <a:tbl>
              <a:tblPr/>
              <a:tblGrid>
                <a:gridCol w="900113">
                  <a:extLst>
                    <a:ext uri="{9D8B030D-6E8A-4147-A177-3AD203B41FA5}">
                      <a16:colId xmlns:a16="http://schemas.microsoft.com/office/drawing/2014/main" val="2204095612"/>
                    </a:ext>
                  </a:extLst>
                </a:gridCol>
                <a:gridCol w="1462087">
                  <a:extLst>
                    <a:ext uri="{9D8B030D-6E8A-4147-A177-3AD203B41FA5}">
                      <a16:colId xmlns:a16="http://schemas.microsoft.com/office/drawing/2014/main" val="1310354652"/>
                    </a:ext>
                  </a:extLst>
                </a:gridCol>
              </a:tblGrid>
              <a:tr h="4397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var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defsites()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7712699"/>
                  </a:ext>
                </a:extLst>
              </a:tr>
              <a:tr h="4381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{1}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2470799"/>
                  </a:ext>
                </a:extLst>
              </a:tr>
              <a:tr h="4381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j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{1, 5, 6}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7040990"/>
                  </a:ext>
                </a:extLst>
              </a:tr>
              <a:tr h="4381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{5, 6}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920006"/>
                  </a:ext>
                </a:extLst>
              </a:tr>
            </a:tbl>
          </a:graphicData>
        </a:graphic>
      </p:graphicFrame>
      <p:sp>
        <p:nvSpPr>
          <p:cNvPr id="36907" name="Text Box 43">
            <a:extLst>
              <a:ext uri="{FF2B5EF4-FFF2-40B4-BE49-F238E27FC236}">
                <a16:creationId xmlns:a16="http://schemas.microsoft.com/office/drawing/2014/main" id="{9AE2659A-30CA-1346-A01E-497CF4DD7A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1828800"/>
            <a:ext cx="29718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Var j: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/>
              <a:t>w = defsites(j) = {1,5,6}</a:t>
            </a:r>
            <a:endParaRPr lang="en-US" altLang="zh-CN" sz="2000">
              <a:solidFill>
                <a:schemeClr val="tx2"/>
              </a:solidFill>
            </a:endParaRPr>
          </a:p>
        </p:txBody>
      </p:sp>
      <p:sp>
        <p:nvSpPr>
          <p:cNvPr id="36908" name="Text Box 44">
            <a:extLst>
              <a:ext uri="{FF2B5EF4-FFF2-40B4-BE49-F238E27FC236}">
                <a16:creationId xmlns:a16="http://schemas.microsoft.com/office/drawing/2014/main" id="{1ED4AB62-4B4B-2061-956E-8EF1B0F867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2727325"/>
            <a:ext cx="297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n = 1, w={5,6}</a:t>
            </a:r>
            <a:endParaRPr lang="en-US" altLang="zh-CN" sz="2000">
              <a:solidFill>
                <a:schemeClr val="tx2"/>
              </a:solidFill>
            </a:endParaRPr>
          </a:p>
        </p:txBody>
      </p:sp>
      <p:sp>
        <p:nvSpPr>
          <p:cNvPr id="36909" name="Text Box 45">
            <a:extLst>
              <a:ext uri="{FF2B5EF4-FFF2-40B4-BE49-F238E27FC236}">
                <a16:creationId xmlns:a16="http://schemas.microsoft.com/office/drawing/2014/main" id="{FA891914-6DC9-F8B8-316B-EFA2F875CF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3108325"/>
            <a:ext cx="297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n = 5, w={6}</a:t>
            </a:r>
            <a:endParaRPr lang="en-US" altLang="zh-CN" sz="2000">
              <a:solidFill>
                <a:schemeClr val="tx2"/>
              </a:solidFill>
            </a:endParaRPr>
          </a:p>
        </p:txBody>
      </p:sp>
      <p:sp>
        <p:nvSpPr>
          <p:cNvPr id="36910" name="Text Box 46">
            <a:extLst>
              <a:ext uri="{FF2B5EF4-FFF2-40B4-BE49-F238E27FC236}">
                <a16:creationId xmlns:a16="http://schemas.microsoft.com/office/drawing/2014/main" id="{57CB82C4-670A-87B9-7695-DDA1DAF6D0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5791200"/>
            <a:ext cx="990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FF3300"/>
                </a:solidFill>
              </a:rPr>
              <a:t>{j}</a:t>
            </a:r>
          </a:p>
        </p:txBody>
      </p:sp>
      <p:sp>
        <p:nvSpPr>
          <p:cNvPr id="36911" name="Text Box 47">
            <a:extLst>
              <a:ext uri="{FF2B5EF4-FFF2-40B4-BE49-F238E27FC236}">
                <a16:creationId xmlns:a16="http://schemas.microsoft.com/office/drawing/2014/main" id="{E5B1BAA1-3D2A-3E84-648F-A88684728C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3413125"/>
            <a:ext cx="297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n = 5, w={6,</a:t>
            </a:r>
            <a:r>
              <a:rPr lang="en-US" altLang="zh-CN" sz="2000">
                <a:solidFill>
                  <a:srgbClr val="FF3300"/>
                </a:solidFill>
              </a:rPr>
              <a:t> 7</a:t>
            </a:r>
            <a:r>
              <a:rPr lang="en-US" altLang="zh-CN" sz="2000"/>
              <a:t>}</a:t>
            </a:r>
            <a:endParaRPr lang="en-US" altLang="zh-CN" sz="2000">
              <a:solidFill>
                <a:schemeClr val="tx2"/>
              </a:solidFill>
            </a:endParaRPr>
          </a:p>
        </p:txBody>
      </p:sp>
      <p:sp>
        <p:nvSpPr>
          <p:cNvPr id="36912" name="Text Box 48">
            <a:extLst>
              <a:ext uri="{FF2B5EF4-FFF2-40B4-BE49-F238E27FC236}">
                <a16:creationId xmlns:a16="http://schemas.microsoft.com/office/drawing/2014/main" id="{26981EA5-D7A7-E1E9-0FB1-580977A2A0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3733800"/>
            <a:ext cx="297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n = 6, w={</a:t>
            </a:r>
            <a:r>
              <a:rPr lang="en-US" altLang="zh-CN" sz="2000">
                <a:solidFill>
                  <a:srgbClr val="FF3300"/>
                </a:solidFill>
              </a:rPr>
              <a:t>7</a:t>
            </a:r>
            <a:r>
              <a:rPr lang="en-US" altLang="zh-CN" sz="2000"/>
              <a:t>}</a:t>
            </a:r>
            <a:endParaRPr lang="en-US" altLang="zh-CN" sz="2000">
              <a:solidFill>
                <a:schemeClr val="tx2"/>
              </a:solidFill>
            </a:endParaRPr>
          </a:p>
        </p:txBody>
      </p:sp>
      <p:sp>
        <p:nvSpPr>
          <p:cNvPr id="36913" name="Text Box 49">
            <a:extLst>
              <a:ext uri="{FF2B5EF4-FFF2-40B4-BE49-F238E27FC236}">
                <a16:creationId xmlns:a16="http://schemas.microsoft.com/office/drawing/2014/main" id="{C399FB7B-AFDA-45F8-8302-41C746D208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4038600"/>
            <a:ext cx="297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n = 7, w={}</a:t>
            </a:r>
            <a:endParaRPr lang="en-US" altLang="zh-CN" sz="2000">
              <a:solidFill>
                <a:schemeClr val="tx2"/>
              </a:solidFill>
            </a:endParaRPr>
          </a:p>
        </p:txBody>
      </p:sp>
      <p:sp>
        <p:nvSpPr>
          <p:cNvPr id="36914" name="Text Box 50">
            <a:extLst>
              <a:ext uri="{FF2B5EF4-FFF2-40B4-BE49-F238E27FC236}">
                <a16:creationId xmlns:a16="http://schemas.microsoft.com/office/drawing/2014/main" id="{8F5AD288-3A85-6524-F959-3FE2B1B486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3124200"/>
            <a:ext cx="990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FF3300"/>
                </a:solidFill>
              </a:rPr>
              <a:t>{j}</a:t>
            </a:r>
          </a:p>
        </p:txBody>
      </p:sp>
      <p:sp>
        <p:nvSpPr>
          <p:cNvPr id="531507" name="Text Box 51">
            <a:extLst>
              <a:ext uri="{FF2B5EF4-FFF2-40B4-BE49-F238E27FC236}">
                <a16:creationId xmlns:a16="http://schemas.microsoft.com/office/drawing/2014/main" id="{43C0C740-6657-425D-D9CC-440E88AB2A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4327525"/>
            <a:ext cx="297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n = 7, w={</a:t>
            </a:r>
            <a:r>
              <a:rPr lang="en-US" altLang="zh-CN" sz="2000">
                <a:solidFill>
                  <a:srgbClr val="FF3300"/>
                </a:solidFill>
              </a:rPr>
              <a:t>2</a:t>
            </a:r>
            <a:r>
              <a:rPr lang="en-US" altLang="zh-CN" sz="2000"/>
              <a:t>}</a:t>
            </a:r>
            <a:endParaRPr lang="en-US" altLang="zh-CN" sz="2000">
              <a:solidFill>
                <a:schemeClr val="tx2"/>
              </a:solidFill>
            </a:endParaRPr>
          </a:p>
        </p:txBody>
      </p:sp>
      <p:sp>
        <p:nvSpPr>
          <p:cNvPr id="531508" name="Text Box 52">
            <a:extLst>
              <a:ext uri="{FF2B5EF4-FFF2-40B4-BE49-F238E27FC236}">
                <a16:creationId xmlns:a16="http://schemas.microsoft.com/office/drawing/2014/main" id="{D628509F-D7A8-3B74-89FA-00394EDA4E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4632325"/>
            <a:ext cx="297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n = 2, w={}</a:t>
            </a:r>
            <a:endParaRPr lang="en-US" altLang="zh-CN" sz="200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3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1507" grpId="0"/>
      <p:bldP spid="53150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9D022A65-3FF7-48B1-2988-F34EB2F6B8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Placing </a:t>
            </a:r>
            <a:r>
              <a:rPr lang="el-GR" altLang="zh-CN"/>
              <a:t>Φ</a:t>
            </a:r>
            <a:endParaRPr lang="en-US" altLang="zh-CN"/>
          </a:p>
        </p:txBody>
      </p:sp>
      <p:sp>
        <p:nvSpPr>
          <p:cNvPr id="37891" name="Text Box 3">
            <a:extLst>
              <a:ext uri="{FF2B5EF4-FFF2-40B4-BE49-F238E27FC236}">
                <a16:creationId xmlns:a16="http://schemas.microsoft.com/office/drawing/2014/main" id="{78981C1A-83F1-88F2-0810-5AAD39C596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828800"/>
            <a:ext cx="1447800" cy="120173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folHlink"/>
                </a:solidFill>
                <a:latin typeface="Courier New" panose="02070309020205020404" pitchFamily="49" charset="0"/>
              </a:rPr>
              <a:t>i = 1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folHlink"/>
                </a:solidFill>
                <a:latin typeface="Courier New" panose="02070309020205020404" pitchFamily="49" charset="0"/>
              </a:rPr>
              <a:t>j = 1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folHlink"/>
                </a:solidFill>
                <a:latin typeface="Courier New" panose="02070309020205020404" pitchFamily="49" charset="0"/>
              </a:rPr>
              <a:t>k = 0</a:t>
            </a:r>
          </a:p>
        </p:txBody>
      </p:sp>
      <p:sp>
        <p:nvSpPr>
          <p:cNvPr id="37892" name="Text Box 4">
            <a:extLst>
              <a:ext uri="{FF2B5EF4-FFF2-40B4-BE49-F238E27FC236}">
                <a16:creationId xmlns:a16="http://schemas.microsoft.com/office/drawing/2014/main" id="{2772D816-817F-E781-DD9F-1AD3EBC776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200400"/>
            <a:ext cx="1981200" cy="106362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FF3300"/>
                </a:solidFill>
                <a:latin typeface="Courier New" panose="02070309020205020404" pitchFamily="49" charset="0"/>
              </a:rPr>
              <a:t>j = </a:t>
            </a:r>
            <a:r>
              <a:rPr lang="el-GR" altLang="zh-CN" b="1">
                <a:solidFill>
                  <a:srgbClr val="FF3300"/>
                </a:solidFill>
                <a:latin typeface="Courier New" panose="02070309020205020404" pitchFamily="49" charset="0"/>
              </a:rPr>
              <a:t>Φ</a:t>
            </a:r>
            <a:r>
              <a:rPr lang="en-US" altLang="zh-CN" b="1">
                <a:solidFill>
                  <a:srgbClr val="FF3300"/>
                </a:solidFill>
                <a:latin typeface="Courier New" panose="02070309020205020404" pitchFamily="49" charset="0"/>
              </a:rPr>
              <a:t>(j, j)</a:t>
            </a:r>
            <a:r>
              <a:rPr lang="en-US" altLang="zh-CN" b="1">
                <a:latin typeface="Courier New" panose="02070309020205020404" pitchFamily="49" charset="0"/>
              </a:rPr>
              <a:t> </a:t>
            </a:r>
            <a:r>
              <a:rPr lang="en-US" altLang="zh-CN" b="1">
                <a:solidFill>
                  <a:srgbClr val="FF3300"/>
                </a:solidFill>
                <a:latin typeface="Courier New" panose="02070309020205020404" pitchFamily="49" charset="0"/>
              </a:rPr>
              <a:t>k = </a:t>
            </a:r>
            <a:r>
              <a:rPr lang="el-GR" altLang="zh-CN" b="1">
                <a:solidFill>
                  <a:srgbClr val="FF3300"/>
                </a:solidFill>
                <a:latin typeface="Courier New" panose="02070309020205020404" pitchFamily="49" charset="0"/>
              </a:rPr>
              <a:t>Φ</a:t>
            </a:r>
            <a:r>
              <a:rPr lang="en-US" altLang="zh-CN" b="1">
                <a:solidFill>
                  <a:srgbClr val="FF3300"/>
                </a:solidFill>
                <a:latin typeface="Courier New" panose="02070309020205020404" pitchFamily="49" charset="0"/>
              </a:rPr>
              <a:t>(k, k)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folHlink"/>
                </a:solidFill>
                <a:latin typeface="Courier New" panose="02070309020205020404" pitchFamily="49" charset="0"/>
              </a:rPr>
              <a:t>k &lt; 100?</a:t>
            </a:r>
          </a:p>
        </p:txBody>
      </p:sp>
      <p:sp>
        <p:nvSpPr>
          <p:cNvPr id="37893" name="Text Box 5">
            <a:extLst>
              <a:ext uri="{FF2B5EF4-FFF2-40B4-BE49-F238E27FC236}">
                <a16:creationId xmlns:a16="http://schemas.microsoft.com/office/drawing/2014/main" id="{C76D54EF-CB6E-2509-C277-FEBA803719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500563"/>
            <a:ext cx="1447800" cy="37623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folHlink"/>
                </a:solidFill>
                <a:latin typeface="Courier New" panose="02070309020205020404" pitchFamily="49" charset="0"/>
              </a:rPr>
              <a:t>j &lt; 20?</a:t>
            </a:r>
          </a:p>
        </p:txBody>
      </p:sp>
      <p:sp>
        <p:nvSpPr>
          <p:cNvPr id="37894" name="Text Box 6">
            <a:extLst>
              <a:ext uri="{FF2B5EF4-FFF2-40B4-BE49-F238E27FC236}">
                <a16:creationId xmlns:a16="http://schemas.microsoft.com/office/drawing/2014/main" id="{BB89E30D-AF01-D53C-5FDE-57292ECBBF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500563"/>
            <a:ext cx="1447800" cy="37623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folHlink"/>
                </a:solidFill>
                <a:latin typeface="Courier New" panose="02070309020205020404" pitchFamily="49" charset="0"/>
              </a:rPr>
              <a:t>return j</a:t>
            </a:r>
          </a:p>
        </p:txBody>
      </p:sp>
      <p:sp>
        <p:nvSpPr>
          <p:cNvPr id="37895" name="Text Box 7">
            <a:extLst>
              <a:ext uri="{FF2B5EF4-FFF2-40B4-BE49-F238E27FC236}">
                <a16:creationId xmlns:a16="http://schemas.microsoft.com/office/drawing/2014/main" id="{D0F1C555-8BC3-226F-7596-70F7F8E2A7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002213"/>
            <a:ext cx="1447800" cy="78898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folHlink"/>
                </a:solidFill>
                <a:latin typeface="Courier New" panose="02070309020205020404" pitchFamily="49" charset="0"/>
              </a:rPr>
              <a:t>j = i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folHlink"/>
                </a:solidFill>
                <a:latin typeface="Courier New" panose="02070309020205020404" pitchFamily="49" charset="0"/>
              </a:rPr>
              <a:t>k = k+1</a:t>
            </a:r>
          </a:p>
        </p:txBody>
      </p:sp>
      <p:sp>
        <p:nvSpPr>
          <p:cNvPr id="37896" name="Text Box 8">
            <a:extLst>
              <a:ext uri="{FF2B5EF4-FFF2-40B4-BE49-F238E27FC236}">
                <a16:creationId xmlns:a16="http://schemas.microsoft.com/office/drawing/2014/main" id="{237AC23E-CF3C-1224-1F96-01339049D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5002213"/>
            <a:ext cx="1447800" cy="78898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folHlink"/>
                </a:solidFill>
                <a:latin typeface="Courier New" panose="02070309020205020404" pitchFamily="49" charset="0"/>
              </a:rPr>
              <a:t>j = k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folHlink"/>
                </a:solidFill>
                <a:latin typeface="Courier New" panose="02070309020205020404" pitchFamily="49" charset="0"/>
              </a:rPr>
              <a:t>k = k+2</a:t>
            </a:r>
          </a:p>
        </p:txBody>
      </p:sp>
      <p:sp>
        <p:nvSpPr>
          <p:cNvPr id="37897" name="Text Box 9">
            <a:extLst>
              <a:ext uri="{FF2B5EF4-FFF2-40B4-BE49-F238E27FC236}">
                <a16:creationId xmlns:a16="http://schemas.microsoft.com/office/drawing/2014/main" id="{9AC1B65C-DB13-6450-C1D5-C62C17369D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918200"/>
            <a:ext cx="2057400" cy="78898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FF3300"/>
                </a:solidFill>
                <a:latin typeface="Courier New" panose="02070309020205020404" pitchFamily="49" charset="0"/>
              </a:rPr>
              <a:t>j = </a:t>
            </a:r>
            <a:r>
              <a:rPr lang="el-GR" altLang="zh-CN" b="1">
                <a:solidFill>
                  <a:srgbClr val="FF3300"/>
                </a:solidFill>
                <a:latin typeface="Courier New" panose="02070309020205020404" pitchFamily="49" charset="0"/>
              </a:rPr>
              <a:t>Φ</a:t>
            </a:r>
            <a:r>
              <a:rPr lang="en-US" altLang="zh-CN" b="1">
                <a:solidFill>
                  <a:srgbClr val="FF3300"/>
                </a:solidFill>
                <a:latin typeface="Courier New" panose="02070309020205020404" pitchFamily="49" charset="0"/>
              </a:rPr>
              <a:t>(j, j)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FF3300"/>
                </a:solidFill>
                <a:latin typeface="Courier New" panose="02070309020205020404" pitchFamily="49" charset="0"/>
              </a:rPr>
              <a:t>k = </a:t>
            </a:r>
            <a:r>
              <a:rPr lang="el-GR" altLang="zh-CN" b="1">
                <a:solidFill>
                  <a:srgbClr val="FF3300"/>
                </a:solidFill>
                <a:latin typeface="Courier New" panose="02070309020205020404" pitchFamily="49" charset="0"/>
              </a:rPr>
              <a:t>Φ</a:t>
            </a:r>
            <a:r>
              <a:rPr lang="en-US" altLang="zh-CN" b="1">
                <a:solidFill>
                  <a:srgbClr val="FF3300"/>
                </a:solidFill>
                <a:latin typeface="Courier New" panose="02070309020205020404" pitchFamily="49" charset="0"/>
              </a:rPr>
              <a:t>(k, k) </a:t>
            </a:r>
          </a:p>
        </p:txBody>
      </p:sp>
      <p:sp>
        <p:nvSpPr>
          <p:cNvPr id="37898" name="Text Box 10">
            <a:extLst>
              <a:ext uri="{FF2B5EF4-FFF2-40B4-BE49-F238E27FC236}">
                <a16:creationId xmlns:a16="http://schemas.microsoft.com/office/drawing/2014/main" id="{0597F9CE-6609-FCAD-6CCF-51E612EB99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0574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1</a:t>
            </a:r>
          </a:p>
        </p:txBody>
      </p:sp>
      <p:sp>
        <p:nvSpPr>
          <p:cNvPr id="37899" name="Text Box 11">
            <a:extLst>
              <a:ext uri="{FF2B5EF4-FFF2-40B4-BE49-F238E27FC236}">
                <a16:creationId xmlns:a16="http://schemas.microsoft.com/office/drawing/2014/main" id="{22A16BAE-9CED-6210-B589-D505417BA1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2004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2</a:t>
            </a:r>
          </a:p>
        </p:txBody>
      </p:sp>
      <p:sp>
        <p:nvSpPr>
          <p:cNvPr id="37900" name="Text Box 12">
            <a:extLst>
              <a:ext uri="{FF2B5EF4-FFF2-40B4-BE49-F238E27FC236}">
                <a16:creationId xmlns:a16="http://schemas.microsoft.com/office/drawing/2014/main" id="{1F495D5C-7D42-AB0D-3891-EA70294E70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1656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3</a:t>
            </a:r>
          </a:p>
        </p:txBody>
      </p:sp>
      <p:sp>
        <p:nvSpPr>
          <p:cNvPr id="37901" name="Text Box 13">
            <a:extLst>
              <a:ext uri="{FF2B5EF4-FFF2-40B4-BE49-F238E27FC236}">
                <a16:creationId xmlns:a16="http://schemas.microsoft.com/office/drawing/2014/main" id="{F3C577B2-3534-7AF8-0E40-B0B5756D2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41656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4</a:t>
            </a:r>
          </a:p>
        </p:txBody>
      </p:sp>
      <p:sp>
        <p:nvSpPr>
          <p:cNvPr id="37902" name="Text Box 14">
            <a:extLst>
              <a:ext uri="{FF2B5EF4-FFF2-40B4-BE49-F238E27FC236}">
                <a16:creationId xmlns:a16="http://schemas.microsoft.com/office/drawing/2014/main" id="{2A852458-8D71-6300-789B-7223BC4EC8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8514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5</a:t>
            </a:r>
          </a:p>
        </p:txBody>
      </p:sp>
      <p:sp>
        <p:nvSpPr>
          <p:cNvPr id="37903" name="Text Box 15">
            <a:extLst>
              <a:ext uri="{FF2B5EF4-FFF2-40B4-BE49-F238E27FC236}">
                <a16:creationId xmlns:a16="http://schemas.microsoft.com/office/drawing/2014/main" id="{88185750-B03D-E119-0ED1-3C67D49A13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49276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6</a:t>
            </a:r>
          </a:p>
        </p:txBody>
      </p:sp>
      <p:sp>
        <p:nvSpPr>
          <p:cNvPr id="37904" name="Text Box 16">
            <a:extLst>
              <a:ext uri="{FF2B5EF4-FFF2-40B4-BE49-F238E27FC236}">
                <a16:creationId xmlns:a16="http://schemas.microsoft.com/office/drawing/2014/main" id="{D5102EEA-A395-4667-FBFA-C081164E3F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59944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7</a:t>
            </a:r>
          </a:p>
        </p:txBody>
      </p:sp>
      <p:cxnSp>
        <p:nvCxnSpPr>
          <p:cNvPr id="37905" name="AutoShape 17">
            <a:extLst>
              <a:ext uri="{FF2B5EF4-FFF2-40B4-BE49-F238E27FC236}">
                <a16:creationId xmlns:a16="http://schemas.microsoft.com/office/drawing/2014/main" id="{467779EF-6957-597B-1D24-7A9133D4C728}"/>
              </a:ext>
            </a:extLst>
          </p:cNvPr>
          <p:cNvCxnSpPr>
            <a:cxnSpLocks noChangeShapeType="1"/>
            <a:stCxn id="37891" idx="2"/>
            <a:endCxn id="37892" idx="0"/>
          </p:cNvCxnSpPr>
          <p:nvPr/>
        </p:nvCxnSpPr>
        <p:spPr bwMode="auto">
          <a:xfrm flipH="1">
            <a:off x="1981200" y="3030538"/>
            <a:ext cx="38100" cy="1698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6" name="AutoShape 18">
            <a:extLst>
              <a:ext uri="{FF2B5EF4-FFF2-40B4-BE49-F238E27FC236}">
                <a16:creationId xmlns:a16="http://schemas.microsoft.com/office/drawing/2014/main" id="{8106044C-686E-FB3A-A442-04B25D0878A6}"/>
              </a:ext>
            </a:extLst>
          </p:cNvPr>
          <p:cNvCxnSpPr>
            <a:cxnSpLocks noChangeShapeType="1"/>
            <a:stCxn id="37892" idx="2"/>
            <a:endCxn id="37893" idx="0"/>
          </p:cNvCxnSpPr>
          <p:nvPr/>
        </p:nvCxnSpPr>
        <p:spPr bwMode="auto">
          <a:xfrm flipH="1">
            <a:off x="1333500" y="4264025"/>
            <a:ext cx="647700" cy="2365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7" name="AutoShape 19">
            <a:extLst>
              <a:ext uri="{FF2B5EF4-FFF2-40B4-BE49-F238E27FC236}">
                <a16:creationId xmlns:a16="http://schemas.microsoft.com/office/drawing/2014/main" id="{D7657CBF-D972-1F1B-8BBE-BDD362682DE8}"/>
              </a:ext>
            </a:extLst>
          </p:cNvPr>
          <p:cNvCxnSpPr>
            <a:cxnSpLocks noChangeShapeType="1"/>
            <a:stCxn id="37892" idx="2"/>
            <a:endCxn id="37894" idx="0"/>
          </p:cNvCxnSpPr>
          <p:nvPr/>
        </p:nvCxnSpPr>
        <p:spPr bwMode="auto">
          <a:xfrm>
            <a:off x="1981200" y="4264025"/>
            <a:ext cx="1562100" cy="2365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8" name="AutoShape 20">
            <a:extLst>
              <a:ext uri="{FF2B5EF4-FFF2-40B4-BE49-F238E27FC236}">
                <a16:creationId xmlns:a16="http://schemas.microsoft.com/office/drawing/2014/main" id="{2195C811-FDCC-25EC-B793-D850A3FFBF27}"/>
              </a:ext>
            </a:extLst>
          </p:cNvPr>
          <p:cNvCxnSpPr>
            <a:cxnSpLocks noChangeShapeType="1"/>
            <a:stCxn id="37893" idx="2"/>
            <a:endCxn id="37895" idx="0"/>
          </p:cNvCxnSpPr>
          <p:nvPr/>
        </p:nvCxnSpPr>
        <p:spPr bwMode="auto">
          <a:xfrm>
            <a:off x="1333500" y="4876800"/>
            <a:ext cx="0" cy="1254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9" name="AutoShape 21">
            <a:extLst>
              <a:ext uri="{FF2B5EF4-FFF2-40B4-BE49-F238E27FC236}">
                <a16:creationId xmlns:a16="http://schemas.microsoft.com/office/drawing/2014/main" id="{B2476D80-8CA9-490E-9C9E-832C0C12140C}"/>
              </a:ext>
            </a:extLst>
          </p:cNvPr>
          <p:cNvCxnSpPr>
            <a:cxnSpLocks noChangeShapeType="1"/>
            <a:stCxn id="37893" idx="2"/>
            <a:endCxn id="37896" idx="0"/>
          </p:cNvCxnSpPr>
          <p:nvPr/>
        </p:nvCxnSpPr>
        <p:spPr bwMode="auto">
          <a:xfrm>
            <a:off x="1333500" y="4876800"/>
            <a:ext cx="2209800" cy="1254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0" name="AutoShape 22">
            <a:extLst>
              <a:ext uri="{FF2B5EF4-FFF2-40B4-BE49-F238E27FC236}">
                <a16:creationId xmlns:a16="http://schemas.microsoft.com/office/drawing/2014/main" id="{F24D6F76-179B-B913-6D9C-4DB207B4C475}"/>
              </a:ext>
            </a:extLst>
          </p:cNvPr>
          <p:cNvCxnSpPr>
            <a:cxnSpLocks noChangeShapeType="1"/>
            <a:stCxn id="37895" idx="2"/>
            <a:endCxn id="37897" idx="0"/>
          </p:cNvCxnSpPr>
          <p:nvPr/>
        </p:nvCxnSpPr>
        <p:spPr bwMode="auto">
          <a:xfrm>
            <a:off x="1333500" y="5791200"/>
            <a:ext cx="1219200" cy="127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1" name="AutoShape 23">
            <a:extLst>
              <a:ext uri="{FF2B5EF4-FFF2-40B4-BE49-F238E27FC236}">
                <a16:creationId xmlns:a16="http://schemas.microsoft.com/office/drawing/2014/main" id="{2CD6ADA4-EAAC-BB7E-498A-FBE01734A651}"/>
              </a:ext>
            </a:extLst>
          </p:cNvPr>
          <p:cNvCxnSpPr>
            <a:cxnSpLocks noChangeShapeType="1"/>
            <a:stCxn id="37896" idx="2"/>
            <a:endCxn id="37897" idx="0"/>
          </p:cNvCxnSpPr>
          <p:nvPr/>
        </p:nvCxnSpPr>
        <p:spPr bwMode="auto">
          <a:xfrm flipH="1">
            <a:off x="2552700" y="5791200"/>
            <a:ext cx="990600" cy="127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2" name="AutoShape 24">
            <a:extLst>
              <a:ext uri="{FF2B5EF4-FFF2-40B4-BE49-F238E27FC236}">
                <a16:creationId xmlns:a16="http://schemas.microsoft.com/office/drawing/2014/main" id="{80596E97-324B-056F-6496-0BAA84F1B21F}"/>
              </a:ext>
            </a:extLst>
          </p:cNvPr>
          <p:cNvCxnSpPr>
            <a:cxnSpLocks noChangeShapeType="1"/>
            <a:stCxn id="37897" idx="2"/>
            <a:endCxn id="37892" idx="0"/>
          </p:cNvCxnSpPr>
          <p:nvPr/>
        </p:nvCxnSpPr>
        <p:spPr bwMode="auto">
          <a:xfrm rot="16200000" flipV="1">
            <a:off x="513556" y="4668044"/>
            <a:ext cx="3506788" cy="571500"/>
          </a:xfrm>
          <a:prstGeom prst="curvedConnector5">
            <a:avLst>
              <a:gd name="adj1" fmla="val -1676"/>
              <a:gd name="adj2" fmla="val 418889"/>
              <a:gd name="adj3" fmla="val 103259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913" name="Text Box 25">
            <a:extLst>
              <a:ext uri="{FF2B5EF4-FFF2-40B4-BE49-F238E27FC236}">
                <a16:creationId xmlns:a16="http://schemas.microsoft.com/office/drawing/2014/main" id="{CBCB685B-3599-DF63-AD9D-BD0D708D7C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1828800"/>
            <a:ext cx="1447800" cy="31496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1: {}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2: {2}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3: {2}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4: {}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5: {7}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6: {7}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7: {2}</a:t>
            </a:r>
          </a:p>
        </p:txBody>
      </p:sp>
      <p:graphicFrame>
        <p:nvGraphicFramePr>
          <p:cNvPr id="532506" name="Group 26">
            <a:extLst>
              <a:ext uri="{FF2B5EF4-FFF2-40B4-BE49-F238E27FC236}">
                <a16:creationId xmlns:a16="http://schemas.microsoft.com/office/drawing/2014/main" id="{D8F41570-0876-A654-30C8-55B0C80B013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343400" y="5027613"/>
          <a:ext cx="2362200" cy="1754187"/>
        </p:xfrm>
        <a:graphic>
          <a:graphicData uri="http://schemas.openxmlformats.org/drawingml/2006/table">
            <a:tbl>
              <a:tblPr/>
              <a:tblGrid>
                <a:gridCol w="900113">
                  <a:extLst>
                    <a:ext uri="{9D8B030D-6E8A-4147-A177-3AD203B41FA5}">
                      <a16:colId xmlns:a16="http://schemas.microsoft.com/office/drawing/2014/main" val="2076481223"/>
                    </a:ext>
                  </a:extLst>
                </a:gridCol>
                <a:gridCol w="1462087">
                  <a:extLst>
                    <a:ext uri="{9D8B030D-6E8A-4147-A177-3AD203B41FA5}">
                      <a16:colId xmlns:a16="http://schemas.microsoft.com/office/drawing/2014/main" val="3652865346"/>
                    </a:ext>
                  </a:extLst>
                </a:gridCol>
              </a:tblGrid>
              <a:tr h="43973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var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defsites()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5440676"/>
                  </a:ext>
                </a:extLst>
              </a:tr>
              <a:tr h="4381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{1}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122083"/>
                  </a:ext>
                </a:extLst>
              </a:tr>
              <a:tr h="4381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j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{1, 5, 6}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6770060"/>
                  </a:ext>
                </a:extLst>
              </a:tr>
              <a:tr h="4381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0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0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0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{5, 6}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5866160"/>
                  </a:ext>
                </a:extLst>
              </a:tr>
            </a:tbl>
          </a:graphicData>
        </a:graphic>
      </p:graphicFrame>
      <p:sp>
        <p:nvSpPr>
          <p:cNvPr id="37931" name="Text Box 43">
            <a:extLst>
              <a:ext uri="{FF2B5EF4-FFF2-40B4-BE49-F238E27FC236}">
                <a16:creationId xmlns:a16="http://schemas.microsoft.com/office/drawing/2014/main" id="{81EF55E4-2364-4E3E-00B1-1564E0F5D5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1828800"/>
            <a:ext cx="29718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Similar for k.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/>
              <a:t>Leave it to you.</a:t>
            </a:r>
            <a:endParaRPr lang="en-US" altLang="zh-CN" sz="2000">
              <a:solidFill>
                <a:schemeClr val="tx2"/>
              </a:solidFill>
            </a:endParaRPr>
          </a:p>
        </p:txBody>
      </p:sp>
      <p:sp>
        <p:nvSpPr>
          <p:cNvPr id="37932" name="Text Box 44">
            <a:extLst>
              <a:ext uri="{FF2B5EF4-FFF2-40B4-BE49-F238E27FC236}">
                <a16:creationId xmlns:a16="http://schemas.microsoft.com/office/drawing/2014/main" id="{DD2FF132-8104-4E4C-4672-70CF6BCF67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5791200"/>
            <a:ext cx="990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FF3300"/>
                </a:solidFill>
              </a:rPr>
              <a:t>{j, k}</a:t>
            </a:r>
          </a:p>
        </p:txBody>
      </p:sp>
      <p:sp>
        <p:nvSpPr>
          <p:cNvPr id="37933" name="Text Box 45">
            <a:extLst>
              <a:ext uri="{FF2B5EF4-FFF2-40B4-BE49-F238E27FC236}">
                <a16:creationId xmlns:a16="http://schemas.microsoft.com/office/drawing/2014/main" id="{30CDF311-389B-4E7E-32DC-640C2DC2B7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3124200"/>
            <a:ext cx="990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FF3300"/>
                </a:solidFill>
              </a:rPr>
              <a:t>{j, k}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50B021DA-CA57-A91D-F6E5-CF32331C74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Renaming variables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67EC76EA-88EF-76DF-F90B-E48650229D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Walk the dominator tree, renaming variable as you go</a:t>
            </a:r>
          </a:p>
          <a:p>
            <a:pPr eaLnBrk="1" hangingPunct="1"/>
            <a:r>
              <a:rPr lang="en-US" altLang="zh-CN"/>
              <a:t>Replace each variable use with most recent renamed definition</a:t>
            </a:r>
          </a:p>
          <a:p>
            <a:pPr lvl="1" eaLnBrk="1" hangingPunct="1"/>
            <a:r>
              <a:rPr lang="en-US" altLang="zh-CN"/>
              <a:t>easy for a basic block</a:t>
            </a:r>
          </a:p>
          <a:p>
            <a:pPr lvl="1" eaLnBrk="1" hangingPunct="1"/>
            <a:r>
              <a:rPr lang="en-US" altLang="zh-CN"/>
              <a:t>for branches, use the most recent definition above the dominator tree nodes</a:t>
            </a:r>
          </a:p>
          <a:p>
            <a:pPr lvl="2" eaLnBrk="1" hangingPunct="1"/>
            <a:r>
              <a:rPr lang="en-US" altLang="zh-CN"/>
              <a:t>that is, a pre-order tree walk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6E66CA98-BF8D-EDAE-E4B5-1EB32C22FA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Rename Variables</a:t>
            </a:r>
          </a:p>
        </p:txBody>
      </p:sp>
      <p:sp>
        <p:nvSpPr>
          <p:cNvPr id="39939" name="Text Box 3">
            <a:extLst>
              <a:ext uri="{FF2B5EF4-FFF2-40B4-BE49-F238E27FC236}">
                <a16:creationId xmlns:a16="http://schemas.microsoft.com/office/drawing/2014/main" id="{15828ABF-3175-84EB-D151-AEA1DE4A2C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828800"/>
            <a:ext cx="1447800" cy="120173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folHlink"/>
                </a:solidFill>
                <a:latin typeface="Courier New" panose="02070309020205020404" pitchFamily="49" charset="0"/>
              </a:rPr>
              <a:t>i = 1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folHlink"/>
                </a:solidFill>
                <a:latin typeface="Courier New" panose="02070309020205020404" pitchFamily="49" charset="0"/>
              </a:rPr>
              <a:t>j = 1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folHlink"/>
                </a:solidFill>
                <a:latin typeface="Courier New" panose="02070309020205020404" pitchFamily="49" charset="0"/>
              </a:rPr>
              <a:t>k = 0</a:t>
            </a:r>
          </a:p>
        </p:txBody>
      </p:sp>
      <p:sp>
        <p:nvSpPr>
          <p:cNvPr id="39940" name="Text Box 4">
            <a:extLst>
              <a:ext uri="{FF2B5EF4-FFF2-40B4-BE49-F238E27FC236}">
                <a16:creationId xmlns:a16="http://schemas.microsoft.com/office/drawing/2014/main" id="{A03D189C-1A0C-823E-8816-A9A1B3EFF7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200400"/>
            <a:ext cx="1981200" cy="106362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FF3300"/>
                </a:solidFill>
                <a:latin typeface="Courier New" panose="02070309020205020404" pitchFamily="49" charset="0"/>
              </a:rPr>
              <a:t>j = </a:t>
            </a:r>
            <a:r>
              <a:rPr lang="el-GR" altLang="zh-CN" b="1">
                <a:solidFill>
                  <a:srgbClr val="FF3300"/>
                </a:solidFill>
                <a:latin typeface="Courier New" panose="02070309020205020404" pitchFamily="49" charset="0"/>
              </a:rPr>
              <a:t>Φ</a:t>
            </a:r>
            <a:r>
              <a:rPr lang="en-US" altLang="zh-CN" b="1">
                <a:solidFill>
                  <a:srgbClr val="FF3300"/>
                </a:solidFill>
                <a:latin typeface="Courier New" panose="02070309020205020404" pitchFamily="49" charset="0"/>
              </a:rPr>
              <a:t>(j , j )</a:t>
            </a:r>
            <a:r>
              <a:rPr lang="en-US" altLang="zh-CN" b="1">
                <a:latin typeface="Courier New" panose="02070309020205020404" pitchFamily="49" charset="0"/>
              </a:rPr>
              <a:t> </a:t>
            </a:r>
            <a:r>
              <a:rPr lang="en-US" altLang="zh-CN" b="1">
                <a:solidFill>
                  <a:srgbClr val="FF3300"/>
                </a:solidFill>
                <a:latin typeface="Courier New" panose="02070309020205020404" pitchFamily="49" charset="0"/>
              </a:rPr>
              <a:t>k = </a:t>
            </a:r>
            <a:r>
              <a:rPr lang="el-GR" altLang="zh-CN" b="1">
                <a:solidFill>
                  <a:srgbClr val="FF3300"/>
                </a:solidFill>
                <a:latin typeface="Courier New" panose="02070309020205020404" pitchFamily="49" charset="0"/>
              </a:rPr>
              <a:t>Φ</a:t>
            </a:r>
            <a:r>
              <a:rPr lang="en-US" altLang="zh-CN" b="1">
                <a:solidFill>
                  <a:srgbClr val="FF3300"/>
                </a:solidFill>
                <a:latin typeface="Courier New" panose="02070309020205020404" pitchFamily="49" charset="0"/>
              </a:rPr>
              <a:t>(k , k 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folHlink"/>
                </a:solidFill>
                <a:latin typeface="Courier New" panose="02070309020205020404" pitchFamily="49" charset="0"/>
              </a:rPr>
              <a:t>k &lt; 100?</a:t>
            </a:r>
          </a:p>
        </p:txBody>
      </p:sp>
      <p:sp>
        <p:nvSpPr>
          <p:cNvPr id="39941" name="Text Box 5">
            <a:extLst>
              <a:ext uri="{FF2B5EF4-FFF2-40B4-BE49-F238E27FC236}">
                <a16:creationId xmlns:a16="http://schemas.microsoft.com/office/drawing/2014/main" id="{56F8462A-D3BD-39F4-A6E1-981841566B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500563"/>
            <a:ext cx="1447800" cy="37623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folHlink"/>
                </a:solidFill>
                <a:latin typeface="Courier New" panose="02070309020205020404" pitchFamily="49" charset="0"/>
              </a:rPr>
              <a:t>j &lt; 20?</a:t>
            </a:r>
          </a:p>
        </p:txBody>
      </p:sp>
      <p:sp>
        <p:nvSpPr>
          <p:cNvPr id="39942" name="Text Box 6">
            <a:extLst>
              <a:ext uri="{FF2B5EF4-FFF2-40B4-BE49-F238E27FC236}">
                <a16:creationId xmlns:a16="http://schemas.microsoft.com/office/drawing/2014/main" id="{DF20D5F1-6578-3A3B-D4E1-994F23DC6D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500563"/>
            <a:ext cx="1447800" cy="37623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folHlink"/>
                </a:solidFill>
                <a:latin typeface="Courier New" panose="02070309020205020404" pitchFamily="49" charset="0"/>
              </a:rPr>
              <a:t>return j</a:t>
            </a:r>
          </a:p>
        </p:txBody>
      </p:sp>
      <p:sp>
        <p:nvSpPr>
          <p:cNvPr id="39943" name="Text Box 7">
            <a:extLst>
              <a:ext uri="{FF2B5EF4-FFF2-40B4-BE49-F238E27FC236}">
                <a16:creationId xmlns:a16="http://schemas.microsoft.com/office/drawing/2014/main" id="{86B3006F-E00F-EA97-8C84-AD5254F97A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002213"/>
            <a:ext cx="1447800" cy="78898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folHlink"/>
                </a:solidFill>
                <a:latin typeface="Courier New" panose="02070309020205020404" pitchFamily="49" charset="0"/>
              </a:rPr>
              <a:t>j = i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folHlink"/>
                </a:solidFill>
                <a:latin typeface="Courier New" panose="02070309020205020404" pitchFamily="49" charset="0"/>
              </a:rPr>
              <a:t>k = k + 1</a:t>
            </a:r>
          </a:p>
        </p:txBody>
      </p:sp>
      <p:sp>
        <p:nvSpPr>
          <p:cNvPr id="39944" name="Text Box 8">
            <a:extLst>
              <a:ext uri="{FF2B5EF4-FFF2-40B4-BE49-F238E27FC236}">
                <a16:creationId xmlns:a16="http://schemas.microsoft.com/office/drawing/2014/main" id="{63441CA4-5BE6-B317-4235-C3360BA128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5002213"/>
            <a:ext cx="1447800" cy="78898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folHlink"/>
                </a:solidFill>
                <a:latin typeface="Courier New" panose="02070309020205020404" pitchFamily="49" charset="0"/>
              </a:rPr>
              <a:t>j = k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folHlink"/>
                </a:solidFill>
                <a:latin typeface="Courier New" panose="02070309020205020404" pitchFamily="49" charset="0"/>
              </a:rPr>
              <a:t>k = k + 2</a:t>
            </a:r>
          </a:p>
        </p:txBody>
      </p:sp>
      <p:sp>
        <p:nvSpPr>
          <p:cNvPr id="39945" name="Text Box 9">
            <a:extLst>
              <a:ext uri="{FF2B5EF4-FFF2-40B4-BE49-F238E27FC236}">
                <a16:creationId xmlns:a16="http://schemas.microsoft.com/office/drawing/2014/main" id="{D9FDA056-EE7C-31DF-2213-866B718B4E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918200"/>
            <a:ext cx="2057400" cy="78898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FF3300"/>
                </a:solidFill>
                <a:latin typeface="Courier New" panose="02070309020205020404" pitchFamily="49" charset="0"/>
              </a:rPr>
              <a:t>j = </a:t>
            </a:r>
            <a:r>
              <a:rPr lang="el-GR" altLang="zh-CN" b="1">
                <a:solidFill>
                  <a:srgbClr val="FF3300"/>
                </a:solidFill>
                <a:latin typeface="Courier New" panose="02070309020205020404" pitchFamily="49" charset="0"/>
              </a:rPr>
              <a:t>Φ</a:t>
            </a:r>
            <a:r>
              <a:rPr lang="en-US" altLang="zh-CN" b="1">
                <a:solidFill>
                  <a:srgbClr val="FF3300"/>
                </a:solidFill>
                <a:latin typeface="Courier New" panose="02070309020205020404" pitchFamily="49" charset="0"/>
              </a:rPr>
              <a:t>(j , j 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FF3300"/>
                </a:solidFill>
                <a:latin typeface="Courier New" panose="02070309020205020404" pitchFamily="49" charset="0"/>
              </a:rPr>
              <a:t>k = </a:t>
            </a:r>
            <a:r>
              <a:rPr lang="el-GR" altLang="zh-CN" b="1">
                <a:solidFill>
                  <a:srgbClr val="FF3300"/>
                </a:solidFill>
                <a:latin typeface="Courier New" panose="02070309020205020404" pitchFamily="49" charset="0"/>
              </a:rPr>
              <a:t>Φ</a:t>
            </a:r>
            <a:r>
              <a:rPr lang="en-US" altLang="zh-CN" b="1">
                <a:solidFill>
                  <a:srgbClr val="FF3300"/>
                </a:solidFill>
                <a:latin typeface="Courier New" panose="02070309020205020404" pitchFamily="49" charset="0"/>
              </a:rPr>
              <a:t>(k , k ) </a:t>
            </a:r>
          </a:p>
        </p:txBody>
      </p:sp>
      <p:sp>
        <p:nvSpPr>
          <p:cNvPr id="39946" name="Text Box 10">
            <a:extLst>
              <a:ext uri="{FF2B5EF4-FFF2-40B4-BE49-F238E27FC236}">
                <a16:creationId xmlns:a16="http://schemas.microsoft.com/office/drawing/2014/main" id="{0ADC5698-094D-5209-EB53-C8F2645F1F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0574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1</a:t>
            </a:r>
          </a:p>
        </p:txBody>
      </p:sp>
      <p:sp>
        <p:nvSpPr>
          <p:cNvPr id="39947" name="Text Box 11">
            <a:extLst>
              <a:ext uri="{FF2B5EF4-FFF2-40B4-BE49-F238E27FC236}">
                <a16:creationId xmlns:a16="http://schemas.microsoft.com/office/drawing/2014/main" id="{3EE1D636-8740-7527-0AF1-D283DD6A43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2004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2</a:t>
            </a:r>
          </a:p>
        </p:txBody>
      </p:sp>
      <p:sp>
        <p:nvSpPr>
          <p:cNvPr id="39948" name="Text Box 12">
            <a:extLst>
              <a:ext uri="{FF2B5EF4-FFF2-40B4-BE49-F238E27FC236}">
                <a16:creationId xmlns:a16="http://schemas.microsoft.com/office/drawing/2014/main" id="{177B67D5-0914-FEF1-9311-CD3B8D6660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1656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3</a:t>
            </a:r>
          </a:p>
        </p:txBody>
      </p:sp>
      <p:sp>
        <p:nvSpPr>
          <p:cNvPr id="39949" name="Text Box 13">
            <a:extLst>
              <a:ext uri="{FF2B5EF4-FFF2-40B4-BE49-F238E27FC236}">
                <a16:creationId xmlns:a16="http://schemas.microsoft.com/office/drawing/2014/main" id="{F56CBED5-C735-7FB4-3802-792F274681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41656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4</a:t>
            </a:r>
          </a:p>
        </p:txBody>
      </p:sp>
      <p:sp>
        <p:nvSpPr>
          <p:cNvPr id="39950" name="Text Box 14">
            <a:extLst>
              <a:ext uri="{FF2B5EF4-FFF2-40B4-BE49-F238E27FC236}">
                <a16:creationId xmlns:a16="http://schemas.microsoft.com/office/drawing/2014/main" id="{E7E9DFCD-692B-D1C2-FA6E-0A51200029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8514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5</a:t>
            </a:r>
          </a:p>
        </p:txBody>
      </p:sp>
      <p:sp>
        <p:nvSpPr>
          <p:cNvPr id="39951" name="Text Box 15">
            <a:extLst>
              <a:ext uri="{FF2B5EF4-FFF2-40B4-BE49-F238E27FC236}">
                <a16:creationId xmlns:a16="http://schemas.microsoft.com/office/drawing/2014/main" id="{A082CCDA-0841-8C7D-5EB5-7C9BAC537D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49276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6</a:t>
            </a:r>
          </a:p>
        </p:txBody>
      </p:sp>
      <p:sp>
        <p:nvSpPr>
          <p:cNvPr id="39952" name="Text Box 16">
            <a:extLst>
              <a:ext uri="{FF2B5EF4-FFF2-40B4-BE49-F238E27FC236}">
                <a16:creationId xmlns:a16="http://schemas.microsoft.com/office/drawing/2014/main" id="{211FE5BD-5246-6B7F-52E5-FD042D1526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59944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7</a:t>
            </a:r>
          </a:p>
        </p:txBody>
      </p:sp>
      <p:cxnSp>
        <p:nvCxnSpPr>
          <p:cNvPr id="39953" name="AutoShape 17">
            <a:extLst>
              <a:ext uri="{FF2B5EF4-FFF2-40B4-BE49-F238E27FC236}">
                <a16:creationId xmlns:a16="http://schemas.microsoft.com/office/drawing/2014/main" id="{87F5C973-E977-CEF4-FDF5-5D37DCC4F847}"/>
              </a:ext>
            </a:extLst>
          </p:cNvPr>
          <p:cNvCxnSpPr>
            <a:cxnSpLocks noChangeShapeType="1"/>
            <a:stCxn id="39939" idx="2"/>
            <a:endCxn id="39940" idx="0"/>
          </p:cNvCxnSpPr>
          <p:nvPr/>
        </p:nvCxnSpPr>
        <p:spPr bwMode="auto">
          <a:xfrm flipH="1">
            <a:off x="1981200" y="3030538"/>
            <a:ext cx="38100" cy="1698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4" name="AutoShape 18">
            <a:extLst>
              <a:ext uri="{FF2B5EF4-FFF2-40B4-BE49-F238E27FC236}">
                <a16:creationId xmlns:a16="http://schemas.microsoft.com/office/drawing/2014/main" id="{8B7226F9-7538-5381-AF71-69A852C8611A}"/>
              </a:ext>
            </a:extLst>
          </p:cNvPr>
          <p:cNvCxnSpPr>
            <a:cxnSpLocks noChangeShapeType="1"/>
            <a:stCxn id="39940" idx="2"/>
            <a:endCxn id="39941" idx="0"/>
          </p:cNvCxnSpPr>
          <p:nvPr/>
        </p:nvCxnSpPr>
        <p:spPr bwMode="auto">
          <a:xfrm flipH="1">
            <a:off x="1333500" y="4264025"/>
            <a:ext cx="647700" cy="2365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5" name="AutoShape 19">
            <a:extLst>
              <a:ext uri="{FF2B5EF4-FFF2-40B4-BE49-F238E27FC236}">
                <a16:creationId xmlns:a16="http://schemas.microsoft.com/office/drawing/2014/main" id="{D2D1DB0C-951D-86CD-E88D-00519D88257A}"/>
              </a:ext>
            </a:extLst>
          </p:cNvPr>
          <p:cNvCxnSpPr>
            <a:cxnSpLocks noChangeShapeType="1"/>
            <a:stCxn id="39940" idx="2"/>
            <a:endCxn id="39942" idx="0"/>
          </p:cNvCxnSpPr>
          <p:nvPr/>
        </p:nvCxnSpPr>
        <p:spPr bwMode="auto">
          <a:xfrm>
            <a:off x="1981200" y="4264025"/>
            <a:ext cx="1562100" cy="2365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6" name="AutoShape 20">
            <a:extLst>
              <a:ext uri="{FF2B5EF4-FFF2-40B4-BE49-F238E27FC236}">
                <a16:creationId xmlns:a16="http://schemas.microsoft.com/office/drawing/2014/main" id="{EA07BC3B-5E9B-4BA6-669C-D9ED61EEEE0E}"/>
              </a:ext>
            </a:extLst>
          </p:cNvPr>
          <p:cNvCxnSpPr>
            <a:cxnSpLocks noChangeShapeType="1"/>
            <a:stCxn id="39941" idx="2"/>
            <a:endCxn id="39943" idx="0"/>
          </p:cNvCxnSpPr>
          <p:nvPr/>
        </p:nvCxnSpPr>
        <p:spPr bwMode="auto">
          <a:xfrm>
            <a:off x="1333500" y="4876800"/>
            <a:ext cx="0" cy="1254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7" name="AutoShape 21">
            <a:extLst>
              <a:ext uri="{FF2B5EF4-FFF2-40B4-BE49-F238E27FC236}">
                <a16:creationId xmlns:a16="http://schemas.microsoft.com/office/drawing/2014/main" id="{F48B4686-6619-0EF8-26BF-4572844AD4A3}"/>
              </a:ext>
            </a:extLst>
          </p:cNvPr>
          <p:cNvCxnSpPr>
            <a:cxnSpLocks noChangeShapeType="1"/>
            <a:stCxn id="39941" idx="2"/>
            <a:endCxn id="39944" idx="0"/>
          </p:cNvCxnSpPr>
          <p:nvPr/>
        </p:nvCxnSpPr>
        <p:spPr bwMode="auto">
          <a:xfrm>
            <a:off x="1333500" y="4876800"/>
            <a:ext cx="2209800" cy="1254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8" name="AutoShape 22">
            <a:extLst>
              <a:ext uri="{FF2B5EF4-FFF2-40B4-BE49-F238E27FC236}">
                <a16:creationId xmlns:a16="http://schemas.microsoft.com/office/drawing/2014/main" id="{0B121BBC-17F1-0A46-44B7-18524627AA00}"/>
              </a:ext>
            </a:extLst>
          </p:cNvPr>
          <p:cNvCxnSpPr>
            <a:cxnSpLocks noChangeShapeType="1"/>
            <a:stCxn id="39943" idx="2"/>
            <a:endCxn id="39945" idx="0"/>
          </p:cNvCxnSpPr>
          <p:nvPr/>
        </p:nvCxnSpPr>
        <p:spPr bwMode="auto">
          <a:xfrm>
            <a:off x="1333500" y="5791200"/>
            <a:ext cx="1219200" cy="127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59" name="AutoShape 23">
            <a:extLst>
              <a:ext uri="{FF2B5EF4-FFF2-40B4-BE49-F238E27FC236}">
                <a16:creationId xmlns:a16="http://schemas.microsoft.com/office/drawing/2014/main" id="{2EE98CE9-85E2-F7BC-48E8-8431D093EC86}"/>
              </a:ext>
            </a:extLst>
          </p:cNvPr>
          <p:cNvCxnSpPr>
            <a:cxnSpLocks noChangeShapeType="1"/>
            <a:stCxn id="39944" idx="2"/>
            <a:endCxn id="39945" idx="0"/>
          </p:cNvCxnSpPr>
          <p:nvPr/>
        </p:nvCxnSpPr>
        <p:spPr bwMode="auto">
          <a:xfrm flipH="1">
            <a:off x="2552700" y="5791200"/>
            <a:ext cx="990600" cy="127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60" name="AutoShape 24">
            <a:extLst>
              <a:ext uri="{FF2B5EF4-FFF2-40B4-BE49-F238E27FC236}">
                <a16:creationId xmlns:a16="http://schemas.microsoft.com/office/drawing/2014/main" id="{FC46E44B-3568-0B7D-7BA7-E4CFCA2D5290}"/>
              </a:ext>
            </a:extLst>
          </p:cNvPr>
          <p:cNvCxnSpPr>
            <a:cxnSpLocks noChangeShapeType="1"/>
            <a:stCxn id="39945" idx="2"/>
            <a:endCxn id="39940" idx="0"/>
          </p:cNvCxnSpPr>
          <p:nvPr/>
        </p:nvCxnSpPr>
        <p:spPr bwMode="auto">
          <a:xfrm rot="16200000" flipV="1">
            <a:off x="513556" y="4668044"/>
            <a:ext cx="3506788" cy="571500"/>
          </a:xfrm>
          <a:prstGeom prst="curvedConnector5">
            <a:avLst>
              <a:gd name="adj1" fmla="val -1676"/>
              <a:gd name="adj2" fmla="val 418889"/>
              <a:gd name="adj3" fmla="val 103259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961" name="Text Box 25">
            <a:extLst>
              <a:ext uri="{FF2B5EF4-FFF2-40B4-BE49-F238E27FC236}">
                <a16:creationId xmlns:a16="http://schemas.microsoft.com/office/drawing/2014/main" id="{159F1F03-3361-7B31-E135-B030E863FD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5105400"/>
            <a:ext cx="2971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Walk the dominator tree (in pre-order).</a:t>
            </a:r>
            <a:endParaRPr lang="en-US" altLang="zh-CN" sz="2000">
              <a:solidFill>
                <a:schemeClr val="tx2"/>
              </a:solidFill>
            </a:endParaRPr>
          </a:p>
        </p:txBody>
      </p:sp>
      <p:sp>
        <p:nvSpPr>
          <p:cNvPr id="39962" name="Oval 28">
            <a:extLst>
              <a:ext uri="{FF2B5EF4-FFF2-40B4-BE49-F238E27FC236}">
                <a16:creationId xmlns:a16="http://schemas.microsoft.com/office/drawing/2014/main" id="{8D75BC5E-B817-C933-B033-CD24CD5B96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1981200"/>
            <a:ext cx="685800" cy="457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1</a:t>
            </a:r>
          </a:p>
        </p:txBody>
      </p:sp>
      <p:sp>
        <p:nvSpPr>
          <p:cNvPr id="39963" name="Oval 29">
            <a:extLst>
              <a:ext uri="{FF2B5EF4-FFF2-40B4-BE49-F238E27FC236}">
                <a16:creationId xmlns:a16="http://schemas.microsoft.com/office/drawing/2014/main" id="{74FDC415-A50E-98A0-01DD-55CC59DBD6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27432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2</a:t>
            </a:r>
          </a:p>
        </p:txBody>
      </p:sp>
      <p:sp>
        <p:nvSpPr>
          <p:cNvPr id="39964" name="Oval 30">
            <a:extLst>
              <a:ext uri="{FF2B5EF4-FFF2-40B4-BE49-F238E27FC236}">
                <a16:creationId xmlns:a16="http://schemas.microsoft.com/office/drawing/2014/main" id="{5C5C7AD5-EE0D-BE98-E745-D4D7513DD2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34290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3</a:t>
            </a:r>
          </a:p>
        </p:txBody>
      </p:sp>
      <p:sp>
        <p:nvSpPr>
          <p:cNvPr id="39965" name="Oval 31">
            <a:extLst>
              <a:ext uri="{FF2B5EF4-FFF2-40B4-BE49-F238E27FC236}">
                <a16:creationId xmlns:a16="http://schemas.microsoft.com/office/drawing/2014/main" id="{0EB78B1A-3FE2-9630-BB70-42065E98EA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34290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4</a:t>
            </a:r>
          </a:p>
        </p:txBody>
      </p:sp>
      <p:sp>
        <p:nvSpPr>
          <p:cNvPr id="39966" name="Oval 32">
            <a:extLst>
              <a:ext uri="{FF2B5EF4-FFF2-40B4-BE49-F238E27FC236}">
                <a16:creationId xmlns:a16="http://schemas.microsoft.com/office/drawing/2014/main" id="{EE7DB248-9956-BA40-CB8D-E56F6430D5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2672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5</a:t>
            </a:r>
          </a:p>
        </p:txBody>
      </p:sp>
      <p:sp>
        <p:nvSpPr>
          <p:cNvPr id="39967" name="Oval 33">
            <a:extLst>
              <a:ext uri="{FF2B5EF4-FFF2-40B4-BE49-F238E27FC236}">
                <a16:creationId xmlns:a16="http://schemas.microsoft.com/office/drawing/2014/main" id="{30D877A2-81C1-4E61-A294-710440E993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42672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6</a:t>
            </a:r>
          </a:p>
        </p:txBody>
      </p:sp>
      <p:sp>
        <p:nvSpPr>
          <p:cNvPr id="39968" name="Oval 34">
            <a:extLst>
              <a:ext uri="{FF2B5EF4-FFF2-40B4-BE49-F238E27FC236}">
                <a16:creationId xmlns:a16="http://schemas.microsoft.com/office/drawing/2014/main" id="{3F0434AB-1C64-D56D-4D75-BE4DA4D09C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42672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7</a:t>
            </a:r>
          </a:p>
        </p:txBody>
      </p:sp>
      <p:cxnSp>
        <p:nvCxnSpPr>
          <p:cNvPr id="39969" name="AutoShape 35">
            <a:extLst>
              <a:ext uri="{FF2B5EF4-FFF2-40B4-BE49-F238E27FC236}">
                <a16:creationId xmlns:a16="http://schemas.microsoft.com/office/drawing/2014/main" id="{A41ACB13-C544-151C-D014-E3396AB4F4A0}"/>
              </a:ext>
            </a:extLst>
          </p:cNvPr>
          <p:cNvCxnSpPr>
            <a:cxnSpLocks noChangeShapeType="1"/>
            <a:stCxn id="39962" idx="4"/>
            <a:endCxn id="39963" idx="0"/>
          </p:cNvCxnSpPr>
          <p:nvPr/>
        </p:nvCxnSpPr>
        <p:spPr bwMode="auto">
          <a:xfrm>
            <a:off x="6362700" y="2438400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70" name="AutoShape 36">
            <a:extLst>
              <a:ext uri="{FF2B5EF4-FFF2-40B4-BE49-F238E27FC236}">
                <a16:creationId xmlns:a16="http://schemas.microsoft.com/office/drawing/2014/main" id="{254060C5-8A2B-8532-4092-C0627ACA7AEA}"/>
              </a:ext>
            </a:extLst>
          </p:cNvPr>
          <p:cNvCxnSpPr>
            <a:cxnSpLocks noChangeShapeType="1"/>
            <a:stCxn id="39963" idx="4"/>
            <a:endCxn id="39964" idx="0"/>
          </p:cNvCxnSpPr>
          <p:nvPr/>
        </p:nvCxnSpPr>
        <p:spPr bwMode="auto">
          <a:xfrm flipH="1">
            <a:off x="5676900" y="3200400"/>
            <a:ext cx="6858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71" name="AutoShape 37">
            <a:extLst>
              <a:ext uri="{FF2B5EF4-FFF2-40B4-BE49-F238E27FC236}">
                <a16:creationId xmlns:a16="http://schemas.microsoft.com/office/drawing/2014/main" id="{AE2EEAD3-4867-84E3-7E09-AE60B61B4DE3}"/>
              </a:ext>
            </a:extLst>
          </p:cNvPr>
          <p:cNvCxnSpPr>
            <a:cxnSpLocks noChangeShapeType="1"/>
            <a:stCxn id="39963" idx="4"/>
            <a:endCxn id="39965" idx="0"/>
          </p:cNvCxnSpPr>
          <p:nvPr/>
        </p:nvCxnSpPr>
        <p:spPr bwMode="auto">
          <a:xfrm>
            <a:off x="6362700" y="3200400"/>
            <a:ext cx="3810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72" name="AutoShape 38">
            <a:extLst>
              <a:ext uri="{FF2B5EF4-FFF2-40B4-BE49-F238E27FC236}">
                <a16:creationId xmlns:a16="http://schemas.microsoft.com/office/drawing/2014/main" id="{94686EE0-7E7F-DC3D-42E4-0740DF0724F7}"/>
              </a:ext>
            </a:extLst>
          </p:cNvPr>
          <p:cNvCxnSpPr>
            <a:cxnSpLocks noChangeShapeType="1"/>
            <a:stCxn id="39964" idx="4"/>
            <a:endCxn id="39966" idx="0"/>
          </p:cNvCxnSpPr>
          <p:nvPr/>
        </p:nvCxnSpPr>
        <p:spPr bwMode="auto">
          <a:xfrm>
            <a:off x="5676900" y="3886200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73" name="AutoShape 39">
            <a:extLst>
              <a:ext uri="{FF2B5EF4-FFF2-40B4-BE49-F238E27FC236}">
                <a16:creationId xmlns:a16="http://schemas.microsoft.com/office/drawing/2014/main" id="{F64E9C74-EC17-2921-4B58-E51D6D367F21}"/>
              </a:ext>
            </a:extLst>
          </p:cNvPr>
          <p:cNvCxnSpPr>
            <a:cxnSpLocks noChangeShapeType="1"/>
            <a:stCxn id="39964" idx="4"/>
            <a:endCxn id="39967" idx="0"/>
          </p:cNvCxnSpPr>
          <p:nvPr/>
        </p:nvCxnSpPr>
        <p:spPr bwMode="auto">
          <a:xfrm>
            <a:off x="5676900" y="3886200"/>
            <a:ext cx="9144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74" name="AutoShape 40">
            <a:extLst>
              <a:ext uri="{FF2B5EF4-FFF2-40B4-BE49-F238E27FC236}">
                <a16:creationId xmlns:a16="http://schemas.microsoft.com/office/drawing/2014/main" id="{E2CD0605-DD62-BD76-3375-DC3FA797CECF}"/>
              </a:ext>
            </a:extLst>
          </p:cNvPr>
          <p:cNvCxnSpPr>
            <a:cxnSpLocks noChangeShapeType="1"/>
            <a:stCxn id="39964" idx="4"/>
            <a:endCxn id="39968" idx="0"/>
          </p:cNvCxnSpPr>
          <p:nvPr/>
        </p:nvCxnSpPr>
        <p:spPr bwMode="auto">
          <a:xfrm>
            <a:off x="5676900" y="3886200"/>
            <a:ext cx="18288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3545" name="Text Box 41">
            <a:extLst>
              <a:ext uri="{FF2B5EF4-FFF2-40B4-BE49-F238E27FC236}">
                <a16:creationId xmlns:a16="http://schemas.microsoft.com/office/drawing/2014/main" id="{2B358167-5B85-0CC9-5BF5-1F3B6DC27D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1981200"/>
            <a:ext cx="228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>
                <a:solidFill>
                  <a:schemeClr val="folHlink"/>
                </a:solidFill>
              </a:rPr>
              <a:t>1</a:t>
            </a:r>
          </a:p>
        </p:txBody>
      </p:sp>
      <p:sp>
        <p:nvSpPr>
          <p:cNvPr id="533546" name="Text Box 42">
            <a:extLst>
              <a:ext uri="{FF2B5EF4-FFF2-40B4-BE49-F238E27FC236}">
                <a16:creationId xmlns:a16="http://schemas.microsoft.com/office/drawing/2014/main" id="{36DBF034-6CB0-7063-5998-C8E58DA7EF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362200"/>
            <a:ext cx="228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>
                <a:solidFill>
                  <a:schemeClr val="folHlink"/>
                </a:solidFill>
              </a:rPr>
              <a:t>1</a:t>
            </a:r>
          </a:p>
        </p:txBody>
      </p:sp>
      <p:sp>
        <p:nvSpPr>
          <p:cNvPr id="533547" name="Text Box 43">
            <a:extLst>
              <a:ext uri="{FF2B5EF4-FFF2-40B4-BE49-F238E27FC236}">
                <a16:creationId xmlns:a16="http://schemas.microsoft.com/office/drawing/2014/main" id="{11847B6C-05B1-537D-146A-01E8E83673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743200"/>
            <a:ext cx="228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>
                <a:solidFill>
                  <a:schemeClr val="folHlink"/>
                </a:solidFill>
              </a:rPr>
              <a:t>1</a:t>
            </a:r>
          </a:p>
        </p:txBody>
      </p:sp>
      <p:sp>
        <p:nvSpPr>
          <p:cNvPr id="533548" name="Text Box 44">
            <a:extLst>
              <a:ext uri="{FF2B5EF4-FFF2-40B4-BE49-F238E27FC236}">
                <a16:creationId xmlns:a16="http://schemas.microsoft.com/office/drawing/2014/main" id="{C5BDDCAA-8D0B-1168-92C5-CF84BC4DE4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3352800"/>
            <a:ext cx="228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>
                <a:solidFill>
                  <a:schemeClr val="folHlink"/>
                </a:solidFill>
              </a:rPr>
              <a:t>1</a:t>
            </a:r>
          </a:p>
        </p:txBody>
      </p:sp>
      <p:sp>
        <p:nvSpPr>
          <p:cNvPr id="533549" name="Text Box 45">
            <a:extLst>
              <a:ext uri="{FF2B5EF4-FFF2-40B4-BE49-F238E27FC236}">
                <a16:creationId xmlns:a16="http://schemas.microsoft.com/office/drawing/2014/main" id="{8C798AC0-3822-AE62-2DD7-F018E993EC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3581400"/>
            <a:ext cx="228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>
                <a:solidFill>
                  <a:schemeClr val="folHlink"/>
                </a:solidFill>
              </a:rPr>
              <a:t>1</a:t>
            </a:r>
          </a:p>
        </p:txBody>
      </p:sp>
      <p:sp>
        <p:nvSpPr>
          <p:cNvPr id="39980" name="Text Box 50">
            <a:extLst>
              <a:ext uri="{FF2B5EF4-FFF2-40B4-BE49-F238E27FC236}">
                <a16:creationId xmlns:a16="http://schemas.microsoft.com/office/drawing/2014/main" id="{CB0486D7-2CA8-0F55-93F3-342A63FD8E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5105400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400">
                <a:solidFill>
                  <a:schemeClr val="folHlink"/>
                </a:solidFill>
              </a:rPr>
              <a:t>1</a:t>
            </a:r>
          </a:p>
        </p:txBody>
      </p:sp>
      <p:sp>
        <p:nvSpPr>
          <p:cNvPr id="39981" name="Text Box 52">
            <a:extLst>
              <a:ext uri="{FF2B5EF4-FFF2-40B4-BE49-F238E27FC236}">
                <a16:creationId xmlns:a16="http://schemas.microsoft.com/office/drawing/2014/main" id="{2ED0631D-2DD9-54DD-F58C-0CF22E7EF3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5562600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400">
                <a:solidFill>
                  <a:schemeClr val="folHlink"/>
                </a:solidFill>
              </a:rPr>
              <a:t>2</a:t>
            </a:r>
          </a:p>
        </p:txBody>
      </p:sp>
      <p:sp>
        <p:nvSpPr>
          <p:cNvPr id="39982" name="Text Box 53">
            <a:extLst>
              <a:ext uri="{FF2B5EF4-FFF2-40B4-BE49-F238E27FC236}">
                <a16:creationId xmlns:a16="http://schemas.microsoft.com/office/drawing/2014/main" id="{AB993436-968E-F144-89D7-096D6EF3C7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5562600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400">
                <a:solidFill>
                  <a:schemeClr val="folHlink"/>
                </a:solidFill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3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33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33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33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33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3545" grpId="0"/>
      <p:bldP spid="533546" grpId="0"/>
      <p:bldP spid="533547" grpId="0"/>
      <p:bldP spid="533548" grpId="0"/>
      <p:bldP spid="53354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E21CA700-841D-65C8-DB4D-405244D216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Rename Variables</a:t>
            </a:r>
          </a:p>
        </p:txBody>
      </p:sp>
      <p:sp>
        <p:nvSpPr>
          <p:cNvPr id="40963" name="Text Box 3">
            <a:extLst>
              <a:ext uri="{FF2B5EF4-FFF2-40B4-BE49-F238E27FC236}">
                <a16:creationId xmlns:a16="http://schemas.microsoft.com/office/drawing/2014/main" id="{A6468A93-288B-CFE6-A609-46D6E8849F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828800"/>
            <a:ext cx="1447800" cy="120173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folHlink"/>
                </a:solidFill>
                <a:latin typeface="Courier New" panose="02070309020205020404" pitchFamily="49" charset="0"/>
              </a:rPr>
              <a:t>i = 1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folHlink"/>
                </a:solidFill>
                <a:latin typeface="Courier New" panose="02070309020205020404" pitchFamily="49" charset="0"/>
              </a:rPr>
              <a:t>j = 1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folHlink"/>
                </a:solidFill>
                <a:latin typeface="Courier New" panose="02070309020205020404" pitchFamily="49" charset="0"/>
              </a:rPr>
              <a:t>k = 0</a:t>
            </a:r>
          </a:p>
        </p:txBody>
      </p:sp>
      <p:sp>
        <p:nvSpPr>
          <p:cNvPr id="40964" name="Text Box 4">
            <a:extLst>
              <a:ext uri="{FF2B5EF4-FFF2-40B4-BE49-F238E27FC236}">
                <a16:creationId xmlns:a16="http://schemas.microsoft.com/office/drawing/2014/main" id="{94E7E9EB-102A-FAAC-1551-6F1E6CE1BD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200400"/>
            <a:ext cx="1981200" cy="106362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FF3300"/>
                </a:solidFill>
                <a:latin typeface="Courier New" panose="02070309020205020404" pitchFamily="49" charset="0"/>
              </a:rPr>
              <a:t>j = </a:t>
            </a:r>
            <a:r>
              <a:rPr lang="el-GR" altLang="zh-CN" b="1">
                <a:solidFill>
                  <a:srgbClr val="FF3300"/>
                </a:solidFill>
                <a:latin typeface="Courier New" panose="02070309020205020404" pitchFamily="49" charset="0"/>
              </a:rPr>
              <a:t>Φ</a:t>
            </a:r>
            <a:r>
              <a:rPr lang="en-US" altLang="zh-CN" b="1">
                <a:solidFill>
                  <a:srgbClr val="FF3300"/>
                </a:solidFill>
                <a:latin typeface="Courier New" panose="02070309020205020404" pitchFamily="49" charset="0"/>
              </a:rPr>
              <a:t>(j , j )</a:t>
            </a:r>
            <a:r>
              <a:rPr lang="en-US" altLang="zh-CN" b="1">
                <a:latin typeface="Courier New" panose="02070309020205020404" pitchFamily="49" charset="0"/>
              </a:rPr>
              <a:t> </a:t>
            </a:r>
            <a:r>
              <a:rPr lang="en-US" altLang="zh-CN" b="1">
                <a:solidFill>
                  <a:srgbClr val="FF3300"/>
                </a:solidFill>
                <a:latin typeface="Courier New" panose="02070309020205020404" pitchFamily="49" charset="0"/>
              </a:rPr>
              <a:t>k = </a:t>
            </a:r>
            <a:r>
              <a:rPr lang="el-GR" altLang="zh-CN" b="1">
                <a:solidFill>
                  <a:srgbClr val="FF3300"/>
                </a:solidFill>
                <a:latin typeface="Courier New" panose="02070309020205020404" pitchFamily="49" charset="0"/>
              </a:rPr>
              <a:t>Φ</a:t>
            </a:r>
            <a:r>
              <a:rPr lang="en-US" altLang="zh-CN" b="1">
                <a:solidFill>
                  <a:srgbClr val="FF3300"/>
                </a:solidFill>
                <a:latin typeface="Courier New" panose="02070309020205020404" pitchFamily="49" charset="0"/>
              </a:rPr>
              <a:t>(k , k 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folHlink"/>
                </a:solidFill>
                <a:latin typeface="Courier New" panose="02070309020205020404" pitchFamily="49" charset="0"/>
              </a:rPr>
              <a:t>k &lt; 100?</a:t>
            </a:r>
          </a:p>
        </p:txBody>
      </p:sp>
      <p:sp>
        <p:nvSpPr>
          <p:cNvPr id="40965" name="Text Box 5">
            <a:extLst>
              <a:ext uri="{FF2B5EF4-FFF2-40B4-BE49-F238E27FC236}">
                <a16:creationId xmlns:a16="http://schemas.microsoft.com/office/drawing/2014/main" id="{6A2AC666-24D6-362E-DA20-17E19F3B51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500563"/>
            <a:ext cx="1447800" cy="37623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folHlink"/>
                </a:solidFill>
                <a:latin typeface="Courier New" panose="02070309020205020404" pitchFamily="49" charset="0"/>
              </a:rPr>
              <a:t>j &lt; 20?</a:t>
            </a:r>
          </a:p>
        </p:txBody>
      </p:sp>
      <p:sp>
        <p:nvSpPr>
          <p:cNvPr id="40966" name="Text Box 6">
            <a:extLst>
              <a:ext uri="{FF2B5EF4-FFF2-40B4-BE49-F238E27FC236}">
                <a16:creationId xmlns:a16="http://schemas.microsoft.com/office/drawing/2014/main" id="{22A5E70C-758A-265E-6F90-032AC2AABD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500563"/>
            <a:ext cx="1447800" cy="37623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folHlink"/>
                </a:solidFill>
                <a:latin typeface="Courier New" panose="02070309020205020404" pitchFamily="49" charset="0"/>
              </a:rPr>
              <a:t>return j</a:t>
            </a:r>
          </a:p>
        </p:txBody>
      </p:sp>
      <p:sp>
        <p:nvSpPr>
          <p:cNvPr id="40967" name="Text Box 7">
            <a:extLst>
              <a:ext uri="{FF2B5EF4-FFF2-40B4-BE49-F238E27FC236}">
                <a16:creationId xmlns:a16="http://schemas.microsoft.com/office/drawing/2014/main" id="{97FAC448-6FC8-13E8-10C2-8E95ECC8D3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002213"/>
            <a:ext cx="1447800" cy="78898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folHlink"/>
                </a:solidFill>
                <a:latin typeface="Courier New" panose="02070309020205020404" pitchFamily="49" charset="0"/>
              </a:rPr>
              <a:t>j = i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folHlink"/>
                </a:solidFill>
                <a:latin typeface="Courier New" panose="02070309020205020404" pitchFamily="49" charset="0"/>
              </a:rPr>
              <a:t>k = k + 1</a:t>
            </a:r>
          </a:p>
        </p:txBody>
      </p:sp>
      <p:sp>
        <p:nvSpPr>
          <p:cNvPr id="40968" name="Text Box 8">
            <a:extLst>
              <a:ext uri="{FF2B5EF4-FFF2-40B4-BE49-F238E27FC236}">
                <a16:creationId xmlns:a16="http://schemas.microsoft.com/office/drawing/2014/main" id="{199237BA-F94C-2893-6923-295C52ABDF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5002213"/>
            <a:ext cx="1447800" cy="78898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folHlink"/>
                </a:solidFill>
                <a:latin typeface="Courier New" panose="02070309020205020404" pitchFamily="49" charset="0"/>
              </a:rPr>
              <a:t>j = k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folHlink"/>
                </a:solidFill>
                <a:latin typeface="Courier New" panose="02070309020205020404" pitchFamily="49" charset="0"/>
              </a:rPr>
              <a:t>k = k + 2</a:t>
            </a:r>
          </a:p>
        </p:txBody>
      </p:sp>
      <p:sp>
        <p:nvSpPr>
          <p:cNvPr id="40969" name="Text Box 9">
            <a:extLst>
              <a:ext uri="{FF2B5EF4-FFF2-40B4-BE49-F238E27FC236}">
                <a16:creationId xmlns:a16="http://schemas.microsoft.com/office/drawing/2014/main" id="{D24766B1-F374-16B6-308A-FAA6DE8CA1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918200"/>
            <a:ext cx="2057400" cy="78898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FF3300"/>
                </a:solidFill>
                <a:latin typeface="Courier New" panose="02070309020205020404" pitchFamily="49" charset="0"/>
              </a:rPr>
              <a:t>j = </a:t>
            </a:r>
            <a:r>
              <a:rPr lang="el-GR" altLang="zh-CN" b="1">
                <a:solidFill>
                  <a:srgbClr val="FF3300"/>
                </a:solidFill>
                <a:latin typeface="Courier New" panose="02070309020205020404" pitchFamily="49" charset="0"/>
              </a:rPr>
              <a:t>Φ</a:t>
            </a:r>
            <a:r>
              <a:rPr lang="en-US" altLang="zh-CN" b="1">
                <a:solidFill>
                  <a:srgbClr val="FF3300"/>
                </a:solidFill>
                <a:latin typeface="Courier New" panose="02070309020205020404" pitchFamily="49" charset="0"/>
              </a:rPr>
              <a:t>(j , j 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FF3300"/>
                </a:solidFill>
                <a:latin typeface="Courier New" panose="02070309020205020404" pitchFamily="49" charset="0"/>
              </a:rPr>
              <a:t>k = </a:t>
            </a:r>
            <a:r>
              <a:rPr lang="el-GR" altLang="zh-CN" b="1">
                <a:solidFill>
                  <a:srgbClr val="FF3300"/>
                </a:solidFill>
                <a:latin typeface="Courier New" panose="02070309020205020404" pitchFamily="49" charset="0"/>
              </a:rPr>
              <a:t>Φ</a:t>
            </a:r>
            <a:r>
              <a:rPr lang="en-US" altLang="zh-CN" b="1">
                <a:solidFill>
                  <a:srgbClr val="FF3300"/>
                </a:solidFill>
                <a:latin typeface="Courier New" panose="02070309020205020404" pitchFamily="49" charset="0"/>
              </a:rPr>
              <a:t>(k , k ) </a:t>
            </a:r>
          </a:p>
        </p:txBody>
      </p:sp>
      <p:sp>
        <p:nvSpPr>
          <p:cNvPr id="40970" name="Text Box 10">
            <a:extLst>
              <a:ext uri="{FF2B5EF4-FFF2-40B4-BE49-F238E27FC236}">
                <a16:creationId xmlns:a16="http://schemas.microsoft.com/office/drawing/2014/main" id="{9FFC9111-EB34-E178-0C2B-07EBB919D1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0574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1</a:t>
            </a:r>
          </a:p>
        </p:txBody>
      </p:sp>
      <p:sp>
        <p:nvSpPr>
          <p:cNvPr id="40971" name="Text Box 11">
            <a:extLst>
              <a:ext uri="{FF2B5EF4-FFF2-40B4-BE49-F238E27FC236}">
                <a16:creationId xmlns:a16="http://schemas.microsoft.com/office/drawing/2014/main" id="{60F83684-E026-F04D-D7A0-0DF83EA895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2004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2</a:t>
            </a:r>
          </a:p>
        </p:txBody>
      </p:sp>
      <p:sp>
        <p:nvSpPr>
          <p:cNvPr id="40972" name="Text Box 12">
            <a:extLst>
              <a:ext uri="{FF2B5EF4-FFF2-40B4-BE49-F238E27FC236}">
                <a16:creationId xmlns:a16="http://schemas.microsoft.com/office/drawing/2014/main" id="{5A5777BD-BEE6-D7B6-FB5A-E18EDD3F33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1656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3</a:t>
            </a:r>
          </a:p>
        </p:txBody>
      </p:sp>
      <p:sp>
        <p:nvSpPr>
          <p:cNvPr id="40973" name="Text Box 13">
            <a:extLst>
              <a:ext uri="{FF2B5EF4-FFF2-40B4-BE49-F238E27FC236}">
                <a16:creationId xmlns:a16="http://schemas.microsoft.com/office/drawing/2014/main" id="{731E47E3-C488-B46C-383E-DB1981701C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41656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4</a:t>
            </a:r>
          </a:p>
        </p:txBody>
      </p:sp>
      <p:sp>
        <p:nvSpPr>
          <p:cNvPr id="40974" name="Text Box 14">
            <a:extLst>
              <a:ext uri="{FF2B5EF4-FFF2-40B4-BE49-F238E27FC236}">
                <a16:creationId xmlns:a16="http://schemas.microsoft.com/office/drawing/2014/main" id="{F908413A-9A7C-6327-F918-901A7338A2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8514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5</a:t>
            </a:r>
          </a:p>
        </p:txBody>
      </p:sp>
      <p:sp>
        <p:nvSpPr>
          <p:cNvPr id="40975" name="Text Box 15">
            <a:extLst>
              <a:ext uri="{FF2B5EF4-FFF2-40B4-BE49-F238E27FC236}">
                <a16:creationId xmlns:a16="http://schemas.microsoft.com/office/drawing/2014/main" id="{31244DBA-9834-4676-30BD-823E84ADCE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49276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6</a:t>
            </a:r>
          </a:p>
        </p:txBody>
      </p:sp>
      <p:sp>
        <p:nvSpPr>
          <p:cNvPr id="40976" name="Text Box 16">
            <a:extLst>
              <a:ext uri="{FF2B5EF4-FFF2-40B4-BE49-F238E27FC236}">
                <a16:creationId xmlns:a16="http://schemas.microsoft.com/office/drawing/2014/main" id="{A4453A48-3D54-D9AC-A619-32956923DE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59944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7</a:t>
            </a:r>
          </a:p>
        </p:txBody>
      </p:sp>
      <p:cxnSp>
        <p:nvCxnSpPr>
          <p:cNvPr id="40977" name="AutoShape 17">
            <a:extLst>
              <a:ext uri="{FF2B5EF4-FFF2-40B4-BE49-F238E27FC236}">
                <a16:creationId xmlns:a16="http://schemas.microsoft.com/office/drawing/2014/main" id="{EF2029CB-F7FE-7A99-7778-588EF7F5A16B}"/>
              </a:ext>
            </a:extLst>
          </p:cNvPr>
          <p:cNvCxnSpPr>
            <a:cxnSpLocks noChangeShapeType="1"/>
            <a:stCxn id="40963" idx="2"/>
            <a:endCxn id="40964" idx="0"/>
          </p:cNvCxnSpPr>
          <p:nvPr/>
        </p:nvCxnSpPr>
        <p:spPr bwMode="auto">
          <a:xfrm flipH="1">
            <a:off x="1981200" y="3030538"/>
            <a:ext cx="38100" cy="1698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78" name="AutoShape 18">
            <a:extLst>
              <a:ext uri="{FF2B5EF4-FFF2-40B4-BE49-F238E27FC236}">
                <a16:creationId xmlns:a16="http://schemas.microsoft.com/office/drawing/2014/main" id="{0850136C-DE77-F996-07AD-CA8FEF76B99E}"/>
              </a:ext>
            </a:extLst>
          </p:cNvPr>
          <p:cNvCxnSpPr>
            <a:cxnSpLocks noChangeShapeType="1"/>
            <a:stCxn id="40964" idx="2"/>
            <a:endCxn id="40965" idx="0"/>
          </p:cNvCxnSpPr>
          <p:nvPr/>
        </p:nvCxnSpPr>
        <p:spPr bwMode="auto">
          <a:xfrm flipH="1">
            <a:off x="1333500" y="4264025"/>
            <a:ext cx="647700" cy="2365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79" name="AutoShape 19">
            <a:extLst>
              <a:ext uri="{FF2B5EF4-FFF2-40B4-BE49-F238E27FC236}">
                <a16:creationId xmlns:a16="http://schemas.microsoft.com/office/drawing/2014/main" id="{CF6D862F-2BBF-39E6-9E71-5EA4898BC472}"/>
              </a:ext>
            </a:extLst>
          </p:cNvPr>
          <p:cNvCxnSpPr>
            <a:cxnSpLocks noChangeShapeType="1"/>
            <a:stCxn id="40964" idx="2"/>
            <a:endCxn id="40966" idx="0"/>
          </p:cNvCxnSpPr>
          <p:nvPr/>
        </p:nvCxnSpPr>
        <p:spPr bwMode="auto">
          <a:xfrm>
            <a:off x="1981200" y="4264025"/>
            <a:ext cx="1562100" cy="2365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80" name="AutoShape 20">
            <a:extLst>
              <a:ext uri="{FF2B5EF4-FFF2-40B4-BE49-F238E27FC236}">
                <a16:creationId xmlns:a16="http://schemas.microsoft.com/office/drawing/2014/main" id="{2BB689F7-414A-168A-788E-A6FBE4E152A2}"/>
              </a:ext>
            </a:extLst>
          </p:cNvPr>
          <p:cNvCxnSpPr>
            <a:cxnSpLocks noChangeShapeType="1"/>
            <a:stCxn id="40965" idx="2"/>
            <a:endCxn id="40967" idx="0"/>
          </p:cNvCxnSpPr>
          <p:nvPr/>
        </p:nvCxnSpPr>
        <p:spPr bwMode="auto">
          <a:xfrm>
            <a:off x="1333500" y="4876800"/>
            <a:ext cx="0" cy="1254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81" name="AutoShape 21">
            <a:extLst>
              <a:ext uri="{FF2B5EF4-FFF2-40B4-BE49-F238E27FC236}">
                <a16:creationId xmlns:a16="http://schemas.microsoft.com/office/drawing/2014/main" id="{A0CE896D-E89C-BA51-C3EC-C10946F6EAE9}"/>
              </a:ext>
            </a:extLst>
          </p:cNvPr>
          <p:cNvCxnSpPr>
            <a:cxnSpLocks noChangeShapeType="1"/>
            <a:stCxn id="40965" idx="2"/>
            <a:endCxn id="40968" idx="0"/>
          </p:cNvCxnSpPr>
          <p:nvPr/>
        </p:nvCxnSpPr>
        <p:spPr bwMode="auto">
          <a:xfrm>
            <a:off x="1333500" y="4876800"/>
            <a:ext cx="2209800" cy="1254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82" name="AutoShape 22">
            <a:extLst>
              <a:ext uri="{FF2B5EF4-FFF2-40B4-BE49-F238E27FC236}">
                <a16:creationId xmlns:a16="http://schemas.microsoft.com/office/drawing/2014/main" id="{B523AB3A-1BCE-2D68-AA0A-0305D3FC24FC}"/>
              </a:ext>
            </a:extLst>
          </p:cNvPr>
          <p:cNvCxnSpPr>
            <a:cxnSpLocks noChangeShapeType="1"/>
            <a:stCxn id="40967" idx="2"/>
            <a:endCxn id="40969" idx="0"/>
          </p:cNvCxnSpPr>
          <p:nvPr/>
        </p:nvCxnSpPr>
        <p:spPr bwMode="auto">
          <a:xfrm>
            <a:off x="1333500" y="5791200"/>
            <a:ext cx="1219200" cy="127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83" name="AutoShape 23">
            <a:extLst>
              <a:ext uri="{FF2B5EF4-FFF2-40B4-BE49-F238E27FC236}">
                <a16:creationId xmlns:a16="http://schemas.microsoft.com/office/drawing/2014/main" id="{FD52371E-A526-294E-C3DB-CF105CF9E93C}"/>
              </a:ext>
            </a:extLst>
          </p:cNvPr>
          <p:cNvCxnSpPr>
            <a:cxnSpLocks noChangeShapeType="1"/>
            <a:stCxn id="40968" idx="2"/>
            <a:endCxn id="40969" idx="0"/>
          </p:cNvCxnSpPr>
          <p:nvPr/>
        </p:nvCxnSpPr>
        <p:spPr bwMode="auto">
          <a:xfrm flipH="1">
            <a:off x="2552700" y="5791200"/>
            <a:ext cx="990600" cy="127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84" name="AutoShape 24">
            <a:extLst>
              <a:ext uri="{FF2B5EF4-FFF2-40B4-BE49-F238E27FC236}">
                <a16:creationId xmlns:a16="http://schemas.microsoft.com/office/drawing/2014/main" id="{2DDAA409-39E3-9E17-2CBE-92735C2784BC}"/>
              </a:ext>
            </a:extLst>
          </p:cNvPr>
          <p:cNvCxnSpPr>
            <a:cxnSpLocks noChangeShapeType="1"/>
            <a:stCxn id="40969" idx="2"/>
            <a:endCxn id="40964" idx="0"/>
          </p:cNvCxnSpPr>
          <p:nvPr/>
        </p:nvCxnSpPr>
        <p:spPr bwMode="auto">
          <a:xfrm rot="16200000" flipV="1">
            <a:off x="513556" y="4668044"/>
            <a:ext cx="3506788" cy="571500"/>
          </a:xfrm>
          <a:prstGeom prst="curvedConnector5">
            <a:avLst>
              <a:gd name="adj1" fmla="val -1676"/>
              <a:gd name="adj2" fmla="val 418889"/>
              <a:gd name="adj3" fmla="val 103259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985" name="Text Box 25">
            <a:extLst>
              <a:ext uri="{FF2B5EF4-FFF2-40B4-BE49-F238E27FC236}">
                <a16:creationId xmlns:a16="http://schemas.microsoft.com/office/drawing/2014/main" id="{23E2B68B-F51D-6322-8D2E-99CCF37205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5105400"/>
            <a:ext cx="2971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Walk the dominator tree (in pre-order).</a:t>
            </a:r>
            <a:endParaRPr lang="en-US" altLang="zh-CN" sz="2000">
              <a:solidFill>
                <a:schemeClr val="tx2"/>
              </a:solidFill>
            </a:endParaRPr>
          </a:p>
        </p:txBody>
      </p:sp>
      <p:sp>
        <p:nvSpPr>
          <p:cNvPr id="40986" name="Oval 28">
            <a:extLst>
              <a:ext uri="{FF2B5EF4-FFF2-40B4-BE49-F238E27FC236}">
                <a16:creationId xmlns:a16="http://schemas.microsoft.com/office/drawing/2014/main" id="{1ACCADD6-1B9A-2BBD-CD5D-8E837D46F8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1981200"/>
            <a:ext cx="685800" cy="457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1</a:t>
            </a:r>
          </a:p>
        </p:txBody>
      </p:sp>
      <p:sp>
        <p:nvSpPr>
          <p:cNvPr id="40987" name="Oval 29">
            <a:extLst>
              <a:ext uri="{FF2B5EF4-FFF2-40B4-BE49-F238E27FC236}">
                <a16:creationId xmlns:a16="http://schemas.microsoft.com/office/drawing/2014/main" id="{3D6EC5CA-74A1-03BC-A5A2-ED6213DB2C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2743200"/>
            <a:ext cx="685800" cy="457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2</a:t>
            </a:r>
          </a:p>
        </p:txBody>
      </p:sp>
      <p:sp>
        <p:nvSpPr>
          <p:cNvPr id="40988" name="Oval 30">
            <a:extLst>
              <a:ext uri="{FF2B5EF4-FFF2-40B4-BE49-F238E27FC236}">
                <a16:creationId xmlns:a16="http://schemas.microsoft.com/office/drawing/2014/main" id="{95440B88-5AE8-4CE4-0881-CAA7271975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34290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3</a:t>
            </a:r>
          </a:p>
        </p:txBody>
      </p:sp>
      <p:sp>
        <p:nvSpPr>
          <p:cNvPr id="40989" name="Oval 31">
            <a:extLst>
              <a:ext uri="{FF2B5EF4-FFF2-40B4-BE49-F238E27FC236}">
                <a16:creationId xmlns:a16="http://schemas.microsoft.com/office/drawing/2014/main" id="{E0B3D64A-1A85-C784-6E40-E0CE908CCA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34290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4</a:t>
            </a:r>
          </a:p>
        </p:txBody>
      </p:sp>
      <p:sp>
        <p:nvSpPr>
          <p:cNvPr id="40990" name="Oval 32">
            <a:extLst>
              <a:ext uri="{FF2B5EF4-FFF2-40B4-BE49-F238E27FC236}">
                <a16:creationId xmlns:a16="http://schemas.microsoft.com/office/drawing/2014/main" id="{650AE277-C0F1-6A16-9A61-5607B787C4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2672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5</a:t>
            </a:r>
          </a:p>
        </p:txBody>
      </p:sp>
      <p:sp>
        <p:nvSpPr>
          <p:cNvPr id="40991" name="Oval 33">
            <a:extLst>
              <a:ext uri="{FF2B5EF4-FFF2-40B4-BE49-F238E27FC236}">
                <a16:creationId xmlns:a16="http://schemas.microsoft.com/office/drawing/2014/main" id="{2DC9F6BD-5D05-C3ED-B8D0-4508E8D5C6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42672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6</a:t>
            </a:r>
          </a:p>
        </p:txBody>
      </p:sp>
      <p:sp>
        <p:nvSpPr>
          <p:cNvPr id="40992" name="Oval 34">
            <a:extLst>
              <a:ext uri="{FF2B5EF4-FFF2-40B4-BE49-F238E27FC236}">
                <a16:creationId xmlns:a16="http://schemas.microsoft.com/office/drawing/2014/main" id="{FD82F0DA-D435-C441-B8DA-641D20E7D6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42672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7</a:t>
            </a:r>
          </a:p>
        </p:txBody>
      </p:sp>
      <p:cxnSp>
        <p:nvCxnSpPr>
          <p:cNvPr id="40993" name="AutoShape 35">
            <a:extLst>
              <a:ext uri="{FF2B5EF4-FFF2-40B4-BE49-F238E27FC236}">
                <a16:creationId xmlns:a16="http://schemas.microsoft.com/office/drawing/2014/main" id="{6AA26368-95C0-0840-346B-7CE30DF6B3E8}"/>
              </a:ext>
            </a:extLst>
          </p:cNvPr>
          <p:cNvCxnSpPr>
            <a:cxnSpLocks noChangeShapeType="1"/>
            <a:stCxn id="40986" idx="4"/>
            <a:endCxn id="40987" idx="0"/>
          </p:cNvCxnSpPr>
          <p:nvPr/>
        </p:nvCxnSpPr>
        <p:spPr bwMode="auto">
          <a:xfrm>
            <a:off x="6362700" y="2438400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94" name="AutoShape 36">
            <a:extLst>
              <a:ext uri="{FF2B5EF4-FFF2-40B4-BE49-F238E27FC236}">
                <a16:creationId xmlns:a16="http://schemas.microsoft.com/office/drawing/2014/main" id="{F868070B-B9DD-235C-23C3-5A98FD065D91}"/>
              </a:ext>
            </a:extLst>
          </p:cNvPr>
          <p:cNvCxnSpPr>
            <a:cxnSpLocks noChangeShapeType="1"/>
            <a:stCxn id="40987" idx="4"/>
            <a:endCxn id="40988" idx="0"/>
          </p:cNvCxnSpPr>
          <p:nvPr/>
        </p:nvCxnSpPr>
        <p:spPr bwMode="auto">
          <a:xfrm flipH="1">
            <a:off x="5676900" y="3200400"/>
            <a:ext cx="6858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95" name="AutoShape 37">
            <a:extLst>
              <a:ext uri="{FF2B5EF4-FFF2-40B4-BE49-F238E27FC236}">
                <a16:creationId xmlns:a16="http://schemas.microsoft.com/office/drawing/2014/main" id="{982FAD6C-2686-6985-6E54-B52465621724}"/>
              </a:ext>
            </a:extLst>
          </p:cNvPr>
          <p:cNvCxnSpPr>
            <a:cxnSpLocks noChangeShapeType="1"/>
            <a:stCxn id="40987" idx="4"/>
            <a:endCxn id="40989" idx="0"/>
          </p:cNvCxnSpPr>
          <p:nvPr/>
        </p:nvCxnSpPr>
        <p:spPr bwMode="auto">
          <a:xfrm>
            <a:off x="6362700" y="3200400"/>
            <a:ext cx="3810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96" name="AutoShape 38">
            <a:extLst>
              <a:ext uri="{FF2B5EF4-FFF2-40B4-BE49-F238E27FC236}">
                <a16:creationId xmlns:a16="http://schemas.microsoft.com/office/drawing/2014/main" id="{7C882E9B-1C7F-7B65-B376-BE919E3A831C}"/>
              </a:ext>
            </a:extLst>
          </p:cNvPr>
          <p:cNvCxnSpPr>
            <a:cxnSpLocks noChangeShapeType="1"/>
            <a:stCxn id="40988" idx="4"/>
            <a:endCxn id="40990" idx="0"/>
          </p:cNvCxnSpPr>
          <p:nvPr/>
        </p:nvCxnSpPr>
        <p:spPr bwMode="auto">
          <a:xfrm>
            <a:off x="5676900" y="3886200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97" name="AutoShape 39">
            <a:extLst>
              <a:ext uri="{FF2B5EF4-FFF2-40B4-BE49-F238E27FC236}">
                <a16:creationId xmlns:a16="http://schemas.microsoft.com/office/drawing/2014/main" id="{7782FC1B-B614-8D25-D6D5-5D61BB3A2C0A}"/>
              </a:ext>
            </a:extLst>
          </p:cNvPr>
          <p:cNvCxnSpPr>
            <a:cxnSpLocks noChangeShapeType="1"/>
            <a:stCxn id="40988" idx="4"/>
            <a:endCxn id="40991" idx="0"/>
          </p:cNvCxnSpPr>
          <p:nvPr/>
        </p:nvCxnSpPr>
        <p:spPr bwMode="auto">
          <a:xfrm>
            <a:off x="5676900" y="3886200"/>
            <a:ext cx="9144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98" name="AutoShape 40">
            <a:extLst>
              <a:ext uri="{FF2B5EF4-FFF2-40B4-BE49-F238E27FC236}">
                <a16:creationId xmlns:a16="http://schemas.microsoft.com/office/drawing/2014/main" id="{80D209BF-BA2B-936F-5435-7A7986977BD1}"/>
              </a:ext>
            </a:extLst>
          </p:cNvPr>
          <p:cNvCxnSpPr>
            <a:cxnSpLocks noChangeShapeType="1"/>
            <a:stCxn id="40988" idx="4"/>
            <a:endCxn id="40992" idx="0"/>
          </p:cNvCxnSpPr>
          <p:nvPr/>
        </p:nvCxnSpPr>
        <p:spPr bwMode="auto">
          <a:xfrm>
            <a:off x="5676900" y="3886200"/>
            <a:ext cx="18288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999" name="Text Box 41">
            <a:extLst>
              <a:ext uri="{FF2B5EF4-FFF2-40B4-BE49-F238E27FC236}">
                <a16:creationId xmlns:a16="http://schemas.microsoft.com/office/drawing/2014/main" id="{C98BAD67-3D5B-DE0E-2910-67A2A1B282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1981200"/>
            <a:ext cx="228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>
                <a:solidFill>
                  <a:schemeClr val="folHlink"/>
                </a:solidFill>
              </a:rPr>
              <a:t>1</a:t>
            </a:r>
          </a:p>
        </p:txBody>
      </p:sp>
      <p:sp>
        <p:nvSpPr>
          <p:cNvPr id="41000" name="Text Box 42">
            <a:extLst>
              <a:ext uri="{FF2B5EF4-FFF2-40B4-BE49-F238E27FC236}">
                <a16:creationId xmlns:a16="http://schemas.microsoft.com/office/drawing/2014/main" id="{0B3D5C38-4CA2-6DD4-E2C7-71C7871219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362200"/>
            <a:ext cx="228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>
                <a:solidFill>
                  <a:schemeClr val="folHlink"/>
                </a:solidFill>
              </a:rPr>
              <a:t>1</a:t>
            </a:r>
          </a:p>
        </p:txBody>
      </p:sp>
      <p:sp>
        <p:nvSpPr>
          <p:cNvPr id="41001" name="Text Box 43">
            <a:extLst>
              <a:ext uri="{FF2B5EF4-FFF2-40B4-BE49-F238E27FC236}">
                <a16:creationId xmlns:a16="http://schemas.microsoft.com/office/drawing/2014/main" id="{11CA99D7-597F-91F2-2066-966ABF6D20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743200"/>
            <a:ext cx="228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>
                <a:solidFill>
                  <a:schemeClr val="folHlink"/>
                </a:solidFill>
              </a:rPr>
              <a:t>1</a:t>
            </a:r>
          </a:p>
        </p:txBody>
      </p:sp>
      <p:sp>
        <p:nvSpPr>
          <p:cNvPr id="41002" name="Text Box 44">
            <a:extLst>
              <a:ext uri="{FF2B5EF4-FFF2-40B4-BE49-F238E27FC236}">
                <a16:creationId xmlns:a16="http://schemas.microsoft.com/office/drawing/2014/main" id="{286DE3B6-342B-E7B2-05FA-BCDD0FDBA5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3352800"/>
            <a:ext cx="228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>
                <a:solidFill>
                  <a:schemeClr val="folHlink"/>
                </a:solidFill>
              </a:rPr>
              <a:t>1</a:t>
            </a:r>
          </a:p>
        </p:txBody>
      </p:sp>
      <p:sp>
        <p:nvSpPr>
          <p:cNvPr id="41003" name="Text Box 45">
            <a:extLst>
              <a:ext uri="{FF2B5EF4-FFF2-40B4-BE49-F238E27FC236}">
                <a16:creationId xmlns:a16="http://schemas.microsoft.com/office/drawing/2014/main" id="{930D95FE-7D84-7D0E-2F32-95B593685D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3581400"/>
            <a:ext cx="228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>
                <a:solidFill>
                  <a:schemeClr val="folHlink"/>
                </a:solidFill>
              </a:rPr>
              <a:t>1</a:t>
            </a:r>
          </a:p>
        </p:txBody>
      </p:sp>
      <p:sp>
        <p:nvSpPr>
          <p:cNvPr id="534574" name="Text Box 46">
            <a:extLst>
              <a:ext uri="{FF2B5EF4-FFF2-40B4-BE49-F238E27FC236}">
                <a16:creationId xmlns:a16="http://schemas.microsoft.com/office/drawing/2014/main" id="{40C8F5D1-1B2D-EEAE-303D-718AFB3B3F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352800"/>
            <a:ext cx="381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>
                <a:solidFill>
                  <a:schemeClr val="folHlink"/>
                </a:solidFill>
              </a:rPr>
              <a:t>2</a:t>
            </a:r>
          </a:p>
        </p:txBody>
      </p:sp>
      <p:sp>
        <p:nvSpPr>
          <p:cNvPr id="534575" name="Text Box 47">
            <a:extLst>
              <a:ext uri="{FF2B5EF4-FFF2-40B4-BE49-F238E27FC236}">
                <a16:creationId xmlns:a16="http://schemas.microsoft.com/office/drawing/2014/main" id="{8D3B9646-00DD-CF2C-FD9E-73EB27C280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581400"/>
            <a:ext cx="381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>
                <a:solidFill>
                  <a:schemeClr val="folHlink"/>
                </a:solidFill>
              </a:rPr>
              <a:t>2</a:t>
            </a:r>
          </a:p>
        </p:txBody>
      </p:sp>
      <p:sp>
        <p:nvSpPr>
          <p:cNvPr id="534576" name="Text Box 48">
            <a:extLst>
              <a:ext uri="{FF2B5EF4-FFF2-40B4-BE49-F238E27FC236}">
                <a16:creationId xmlns:a16="http://schemas.microsoft.com/office/drawing/2014/main" id="{1F22B473-A200-DCB8-00B0-E406F8E6A0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4038600"/>
            <a:ext cx="381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>
                <a:solidFill>
                  <a:schemeClr val="folHlink"/>
                </a:solidFill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4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34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34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4574" grpId="0"/>
      <p:bldP spid="534575" grpId="0"/>
      <p:bldP spid="53457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7337B073-CAE2-4F30-E842-D460700B61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Rename Variables</a:t>
            </a:r>
          </a:p>
        </p:txBody>
      </p:sp>
      <p:sp>
        <p:nvSpPr>
          <p:cNvPr id="41987" name="Text Box 3">
            <a:extLst>
              <a:ext uri="{FF2B5EF4-FFF2-40B4-BE49-F238E27FC236}">
                <a16:creationId xmlns:a16="http://schemas.microsoft.com/office/drawing/2014/main" id="{232EB4FC-6A65-6959-7E4B-02AC74A4D5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828800"/>
            <a:ext cx="1447800" cy="120173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folHlink"/>
                </a:solidFill>
                <a:latin typeface="Courier New" panose="02070309020205020404" pitchFamily="49" charset="0"/>
              </a:rPr>
              <a:t>i = 1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folHlink"/>
                </a:solidFill>
                <a:latin typeface="Courier New" panose="02070309020205020404" pitchFamily="49" charset="0"/>
              </a:rPr>
              <a:t>j = 1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folHlink"/>
                </a:solidFill>
                <a:latin typeface="Courier New" panose="02070309020205020404" pitchFamily="49" charset="0"/>
              </a:rPr>
              <a:t>k = 0</a:t>
            </a:r>
          </a:p>
        </p:txBody>
      </p:sp>
      <p:sp>
        <p:nvSpPr>
          <p:cNvPr id="41988" name="Text Box 4">
            <a:extLst>
              <a:ext uri="{FF2B5EF4-FFF2-40B4-BE49-F238E27FC236}">
                <a16:creationId xmlns:a16="http://schemas.microsoft.com/office/drawing/2014/main" id="{437B48DD-8F95-0B5E-41CE-3E0A21A535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200400"/>
            <a:ext cx="1981200" cy="106362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FF3300"/>
                </a:solidFill>
                <a:latin typeface="Courier New" panose="02070309020205020404" pitchFamily="49" charset="0"/>
              </a:rPr>
              <a:t>j = </a:t>
            </a:r>
            <a:r>
              <a:rPr lang="el-GR" altLang="zh-CN" b="1">
                <a:solidFill>
                  <a:srgbClr val="FF3300"/>
                </a:solidFill>
                <a:latin typeface="Courier New" panose="02070309020205020404" pitchFamily="49" charset="0"/>
              </a:rPr>
              <a:t>Φ</a:t>
            </a:r>
            <a:r>
              <a:rPr lang="en-US" altLang="zh-CN" b="1">
                <a:solidFill>
                  <a:srgbClr val="FF3300"/>
                </a:solidFill>
                <a:latin typeface="Courier New" panose="02070309020205020404" pitchFamily="49" charset="0"/>
              </a:rPr>
              <a:t>(j , j )</a:t>
            </a:r>
            <a:r>
              <a:rPr lang="en-US" altLang="zh-CN" b="1">
                <a:latin typeface="Courier New" panose="02070309020205020404" pitchFamily="49" charset="0"/>
              </a:rPr>
              <a:t> </a:t>
            </a:r>
            <a:r>
              <a:rPr lang="en-US" altLang="zh-CN" b="1">
                <a:solidFill>
                  <a:srgbClr val="FF3300"/>
                </a:solidFill>
                <a:latin typeface="Courier New" panose="02070309020205020404" pitchFamily="49" charset="0"/>
              </a:rPr>
              <a:t>k = </a:t>
            </a:r>
            <a:r>
              <a:rPr lang="el-GR" altLang="zh-CN" b="1">
                <a:solidFill>
                  <a:srgbClr val="FF3300"/>
                </a:solidFill>
                <a:latin typeface="Courier New" panose="02070309020205020404" pitchFamily="49" charset="0"/>
              </a:rPr>
              <a:t>Φ</a:t>
            </a:r>
            <a:r>
              <a:rPr lang="en-US" altLang="zh-CN" b="1">
                <a:solidFill>
                  <a:srgbClr val="FF3300"/>
                </a:solidFill>
                <a:latin typeface="Courier New" panose="02070309020205020404" pitchFamily="49" charset="0"/>
              </a:rPr>
              <a:t>(k , k 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folHlink"/>
                </a:solidFill>
                <a:latin typeface="Courier New" panose="02070309020205020404" pitchFamily="49" charset="0"/>
              </a:rPr>
              <a:t>k &lt; 100?</a:t>
            </a:r>
          </a:p>
        </p:txBody>
      </p:sp>
      <p:sp>
        <p:nvSpPr>
          <p:cNvPr id="41989" name="Text Box 5">
            <a:extLst>
              <a:ext uri="{FF2B5EF4-FFF2-40B4-BE49-F238E27FC236}">
                <a16:creationId xmlns:a16="http://schemas.microsoft.com/office/drawing/2014/main" id="{FFA7F573-18C3-A2BB-DCE7-F913FBB379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500563"/>
            <a:ext cx="1447800" cy="37623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folHlink"/>
                </a:solidFill>
                <a:latin typeface="Courier New" panose="02070309020205020404" pitchFamily="49" charset="0"/>
              </a:rPr>
              <a:t>j &lt; 20?</a:t>
            </a:r>
          </a:p>
        </p:txBody>
      </p:sp>
      <p:sp>
        <p:nvSpPr>
          <p:cNvPr id="41990" name="Text Box 6">
            <a:extLst>
              <a:ext uri="{FF2B5EF4-FFF2-40B4-BE49-F238E27FC236}">
                <a16:creationId xmlns:a16="http://schemas.microsoft.com/office/drawing/2014/main" id="{01CCFD86-E915-D5F6-8C2C-88CF6665BE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500563"/>
            <a:ext cx="1447800" cy="37623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folHlink"/>
                </a:solidFill>
                <a:latin typeface="Courier New" panose="02070309020205020404" pitchFamily="49" charset="0"/>
              </a:rPr>
              <a:t>return j</a:t>
            </a:r>
          </a:p>
        </p:txBody>
      </p:sp>
      <p:sp>
        <p:nvSpPr>
          <p:cNvPr id="41991" name="Text Box 7">
            <a:extLst>
              <a:ext uri="{FF2B5EF4-FFF2-40B4-BE49-F238E27FC236}">
                <a16:creationId xmlns:a16="http://schemas.microsoft.com/office/drawing/2014/main" id="{03E7EE4E-4B31-E91E-F7BC-13C561499F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002213"/>
            <a:ext cx="1447800" cy="78898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folHlink"/>
                </a:solidFill>
                <a:latin typeface="Courier New" panose="02070309020205020404" pitchFamily="49" charset="0"/>
              </a:rPr>
              <a:t>j = i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folHlink"/>
                </a:solidFill>
                <a:latin typeface="Courier New" panose="02070309020205020404" pitchFamily="49" charset="0"/>
              </a:rPr>
              <a:t>k = k + 1</a:t>
            </a:r>
          </a:p>
        </p:txBody>
      </p:sp>
      <p:sp>
        <p:nvSpPr>
          <p:cNvPr id="41992" name="Text Box 8">
            <a:extLst>
              <a:ext uri="{FF2B5EF4-FFF2-40B4-BE49-F238E27FC236}">
                <a16:creationId xmlns:a16="http://schemas.microsoft.com/office/drawing/2014/main" id="{2750D7E4-87F1-7788-0A0B-8749326166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5002213"/>
            <a:ext cx="1447800" cy="78898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folHlink"/>
                </a:solidFill>
                <a:latin typeface="Courier New" panose="02070309020205020404" pitchFamily="49" charset="0"/>
              </a:rPr>
              <a:t>j = k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folHlink"/>
                </a:solidFill>
                <a:latin typeface="Courier New" panose="02070309020205020404" pitchFamily="49" charset="0"/>
              </a:rPr>
              <a:t>k = k + 2</a:t>
            </a:r>
          </a:p>
        </p:txBody>
      </p:sp>
      <p:sp>
        <p:nvSpPr>
          <p:cNvPr id="41993" name="Text Box 9">
            <a:extLst>
              <a:ext uri="{FF2B5EF4-FFF2-40B4-BE49-F238E27FC236}">
                <a16:creationId xmlns:a16="http://schemas.microsoft.com/office/drawing/2014/main" id="{36665F35-D9C3-64D9-8C06-DF00A5F709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918200"/>
            <a:ext cx="2057400" cy="78898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FF3300"/>
                </a:solidFill>
                <a:latin typeface="Courier New" panose="02070309020205020404" pitchFamily="49" charset="0"/>
              </a:rPr>
              <a:t>j = </a:t>
            </a:r>
            <a:r>
              <a:rPr lang="el-GR" altLang="zh-CN" b="1">
                <a:solidFill>
                  <a:srgbClr val="FF3300"/>
                </a:solidFill>
                <a:latin typeface="Courier New" panose="02070309020205020404" pitchFamily="49" charset="0"/>
              </a:rPr>
              <a:t>Φ</a:t>
            </a:r>
            <a:r>
              <a:rPr lang="en-US" altLang="zh-CN" b="1">
                <a:solidFill>
                  <a:srgbClr val="FF3300"/>
                </a:solidFill>
                <a:latin typeface="Courier New" panose="02070309020205020404" pitchFamily="49" charset="0"/>
              </a:rPr>
              <a:t>(j , j 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FF3300"/>
                </a:solidFill>
                <a:latin typeface="Courier New" panose="02070309020205020404" pitchFamily="49" charset="0"/>
              </a:rPr>
              <a:t>k = </a:t>
            </a:r>
            <a:r>
              <a:rPr lang="el-GR" altLang="zh-CN" b="1">
                <a:solidFill>
                  <a:srgbClr val="FF3300"/>
                </a:solidFill>
                <a:latin typeface="Courier New" panose="02070309020205020404" pitchFamily="49" charset="0"/>
              </a:rPr>
              <a:t>Φ</a:t>
            </a:r>
            <a:r>
              <a:rPr lang="en-US" altLang="zh-CN" b="1">
                <a:solidFill>
                  <a:srgbClr val="FF3300"/>
                </a:solidFill>
                <a:latin typeface="Courier New" panose="02070309020205020404" pitchFamily="49" charset="0"/>
              </a:rPr>
              <a:t>(k , k ) </a:t>
            </a:r>
          </a:p>
        </p:txBody>
      </p:sp>
      <p:sp>
        <p:nvSpPr>
          <p:cNvPr id="41994" name="Text Box 10">
            <a:extLst>
              <a:ext uri="{FF2B5EF4-FFF2-40B4-BE49-F238E27FC236}">
                <a16:creationId xmlns:a16="http://schemas.microsoft.com/office/drawing/2014/main" id="{B38FE22D-A4AD-B5E0-D733-5FB818BB2B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0574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1</a:t>
            </a:r>
          </a:p>
        </p:txBody>
      </p:sp>
      <p:sp>
        <p:nvSpPr>
          <p:cNvPr id="41995" name="Text Box 11">
            <a:extLst>
              <a:ext uri="{FF2B5EF4-FFF2-40B4-BE49-F238E27FC236}">
                <a16:creationId xmlns:a16="http://schemas.microsoft.com/office/drawing/2014/main" id="{246B3384-F947-B3E0-D4B1-00C5758D42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2004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2</a:t>
            </a:r>
          </a:p>
        </p:txBody>
      </p:sp>
      <p:sp>
        <p:nvSpPr>
          <p:cNvPr id="41996" name="Text Box 12">
            <a:extLst>
              <a:ext uri="{FF2B5EF4-FFF2-40B4-BE49-F238E27FC236}">
                <a16:creationId xmlns:a16="http://schemas.microsoft.com/office/drawing/2014/main" id="{0E101262-588F-242C-CD0B-9B6A3332EC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1656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3</a:t>
            </a:r>
          </a:p>
        </p:txBody>
      </p:sp>
      <p:sp>
        <p:nvSpPr>
          <p:cNvPr id="41997" name="Text Box 13">
            <a:extLst>
              <a:ext uri="{FF2B5EF4-FFF2-40B4-BE49-F238E27FC236}">
                <a16:creationId xmlns:a16="http://schemas.microsoft.com/office/drawing/2014/main" id="{FB3DE0A3-BA59-49BB-E3A1-B0EB5A13BD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41656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4</a:t>
            </a:r>
          </a:p>
        </p:txBody>
      </p:sp>
      <p:sp>
        <p:nvSpPr>
          <p:cNvPr id="41998" name="Text Box 14">
            <a:extLst>
              <a:ext uri="{FF2B5EF4-FFF2-40B4-BE49-F238E27FC236}">
                <a16:creationId xmlns:a16="http://schemas.microsoft.com/office/drawing/2014/main" id="{BCCA01E7-E280-1D00-5B83-C3EA54738E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8514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5</a:t>
            </a:r>
          </a:p>
        </p:txBody>
      </p:sp>
      <p:sp>
        <p:nvSpPr>
          <p:cNvPr id="41999" name="Text Box 15">
            <a:extLst>
              <a:ext uri="{FF2B5EF4-FFF2-40B4-BE49-F238E27FC236}">
                <a16:creationId xmlns:a16="http://schemas.microsoft.com/office/drawing/2014/main" id="{065B7817-C7F0-F1B4-10DE-EAAA14F830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49276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6</a:t>
            </a:r>
          </a:p>
        </p:txBody>
      </p:sp>
      <p:sp>
        <p:nvSpPr>
          <p:cNvPr id="42000" name="Text Box 16">
            <a:extLst>
              <a:ext uri="{FF2B5EF4-FFF2-40B4-BE49-F238E27FC236}">
                <a16:creationId xmlns:a16="http://schemas.microsoft.com/office/drawing/2014/main" id="{D171ABAF-ED3F-D018-64E7-2A9E1B9EFD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59944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7</a:t>
            </a:r>
          </a:p>
        </p:txBody>
      </p:sp>
      <p:cxnSp>
        <p:nvCxnSpPr>
          <p:cNvPr id="42001" name="AutoShape 17">
            <a:extLst>
              <a:ext uri="{FF2B5EF4-FFF2-40B4-BE49-F238E27FC236}">
                <a16:creationId xmlns:a16="http://schemas.microsoft.com/office/drawing/2014/main" id="{B866AC8D-E4E1-D72D-C8B2-D75C06251F61}"/>
              </a:ext>
            </a:extLst>
          </p:cNvPr>
          <p:cNvCxnSpPr>
            <a:cxnSpLocks noChangeShapeType="1"/>
            <a:stCxn id="41987" idx="2"/>
            <a:endCxn id="41988" idx="0"/>
          </p:cNvCxnSpPr>
          <p:nvPr/>
        </p:nvCxnSpPr>
        <p:spPr bwMode="auto">
          <a:xfrm flipH="1">
            <a:off x="1981200" y="3030538"/>
            <a:ext cx="38100" cy="1698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02" name="AutoShape 18">
            <a:extLst>
              <a:ext uri="{FF2B5EF4-FFF2-40B4-BE49-F238E27FC236}">
                <a16:creationId xmlns:a16="http://schemas.microsoft.com/office/drawing/2014/main" id="{AEC9CB63-5E54-5776-883A-C192E381D123}"/>
              </a:ext>
            </a:extLst>
          </p:cNvPr>
          <p:cNvCxnSpPr>
            <a:cxnSpLocks noChangeShapeType="1"/>
            <a:stCxn id="41988" idx="2"/>
            <a:endCxn id="41989" idx="0"/>
          </p:cNvCxnSpPr>
          <p:nvPr/>
        </p:nvCxnSpPr>
        <p:spPr bwMode="auto">
          <a:xfrm flipH="1">
            <a:off x="1333500" y="4264025"/>
            <a:ext cx="647700" cy="2365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03" name="AutoShape 19">
            <a:extLst>
              <a:ext uri="{FF2B5EF4-FFF2-40B4-BE49-F238E27FC236}">
                <a16:creationId xmlns:a16="http://schemas.microsoft.com/office/drawing/2014/main" id="{8C7A67CA-62C9-4C95-8BE8-09DEFDC189E1}"/>
              </a:ext>
            </a:extLst>
          </p:cNvPr>
          <p:cNvCxnSpPr>
            <a:cxnSpLocks noChangeShapeType="1"/>
            <a:stCxn id="41988" idx="2"/>
            <a:endCxn id="41990" idx="0"/>
          </p:cNvCxnSpPr>
          <p:nvPr/>
        </p:nvCxnSpPr>
        <p:spPr bwMode="auto">
          <a:xfrm>
            <a:off x="1981200" y="4264025"/>
            <a:ext cx="1562100" cy="2365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04" name="AutoShape 20">
            <a:extLst>
              <a:ext uri="{FF2B5EF4-FFF2-40B4-BE49-F238E27FC236}">
                <a16:creationId xmlns:a16="http://schemas.microsoft.com/office/drawing/2014/main" id="{5625BFE8-3E3A-55E2-0A1E-3EA443F877C9}"/>
              </a:ext>
            </a:extLst>
          </p:cNvPr>
          <p:cNvCxnSpPr>
            <a:cxnSpLocks noChangeShapeType="1"/>
            <a:stCxn id="41989" idx="2"/>
            <a:endCxn id="41991" idx="0"/>
          </p:cNvCxnSpPr>
          <p:nvPr/>
        </p:nvCxnSpPr>
        <p:spPr bwMode="auto">
          <a:xfrm>
            <a:off x="1333500" y="4876800"/>
            <a:ext cx="0" cy="1254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05" name="AutoShape 21">
            <a:extLst>
              <a:ext uri="{FF2B5EF4-FFF2-40B4-BE49-F238E27FC236}">
                <a16:creationId xmlns:a16="http://schemas.microsoft.com/office/drawing/2014/main" id="{6A17D12F-27D7-0A7C-D183-9A4C1469BF69}"/>
              </a:ext>
            </a:extLst>
          </p:cNvPr>
          <p:cNvCxnSpPr>
            <a:cxnSpLocks noChangeShapeType="1"/>
            <a:stCxn id="41989" idx="2"/>
            <a:endCxn id="41992" idx="0"/>
          </p:cNvCxnSpPr>
          <p:nvPr/>
        </p:nvCxnSpPr>
        <p:spPr bwMode="auto">
          <a:xfrm>
            <a:off x="1333500" y="4876800"/>
            <a:ext cx="2209800" cy="1254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06" name="AutoShape 22">
            <a:extLst>
              <a:ext uri="{FF2B5EF4-FFF2-40B4-BE49-F238E27FC236}">
                <a16:creationId xmlns:a16="http://schemas.microsoft.com/office/drawing/2014/main" id="{0A639D5B-C69E-3435-7312-33182FE09092}"/>
              </a:ext>
            </a:extLst>
          </p:cNvPr>
          <p:cNvCxnSpPr>
            <a:cxnSpLocks noChangeShapeType="1"/>
            <a:stCxn id="41991" idx="2"/>
            <a:endCxn id="41993" idx="0"/>
          </p:cNvCxnSpPr>
          <p:nvPr/>
        </p:nvCxnSpPr>
        <p:spPr bwMode="auto">
          <a:xfrm>
            <a:off x="1333500" y="5791200"/>
            <a:ext cx="1219200" cy="127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07" name="AutoShape 23">
            <a:extLst>
              <a:ext uri="{FF2B5EF4-FFF2-40B4-BE49-F238E27FC236}">
                <a16:creationId xmlns:a16="http://schemas.microsoft.com/office/drawing/2014/main" id="{CDF88802-7B4C-F860-59D6-2DF0ED0C582A}"/>
              </a:ext>
            </a:extLst>
          </p:cNvPr>
          <p:cNvCxnSpPr>
            <a:cxnSpLocks noChangeShapeType="1"/>
            <a:stCxn id="41992" idx="2"/>
            <a:endCxn id="41993" idx="0"/>
          </p:cNvCxnSpPr>
          <p:nvPr/>
        </p:nvCxnSpPr>
        <p:spPr bwMode="auto">
          <a:xfrm flipH="1">
            <a:off x="2552700" y="5791200"/>
            <a:ext cx="990600" cy="127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08" name="AutoShape 24">
            <a:extLst>
              <a:ext uri="{FF2B5EF4-FFF2-40B4-BE49-F238E27FC236}">
                <a16:creationId xmlns:a16="http://schemas.microsoft.com/office/drawing/2014/main" id="{984527C1-748A-ACD1-AF17-38BB7215E359}"/>
              </a:ext>
            </a:extLst>
          </p:cNvPr>
          <p:cNvCxnSpPr>
            <a:cxnSpLocks noChangeShapeType="1"/>
            <a:stCxn id="41993" idx="2"/>
            <a:endCxn id="41988" idx="0"/>
          </p:cNvCxnSpPr>
          <p:nvPr/>
        </p:nvCxnSpPr>
        <p:spPr bwMode="auto">
          <a:xfrm rot="16200000" flipV="1">
            <a:off x="513556" y="4668044"/>
            <a:ext cx="3506788" cy="571500"/>
          </a:xfrm>
          <a:prstGeom prst="curvedConnector5">
            <a:avLst>
              <a:gd name="adj1" fmla="val -1676"/>
              <a:gd name="adj2" fmla="val 418889"/>
              <a:gd name="adj3" fmla="val 103259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009" name="Text Box 25">
            <a:extLst>
              <a:ext uri="{FF2B5EF4-FFF2-40B4-BE49-F238E27FC236}">
                <a16:creationId xmlns:a16="http://schemas.microsoft.com/office/drawing/2014/main" id="{A13A54F3-43A1-1E26-DC9D-95AD3C0EBE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5105400"/>
            <a:ext cx="2971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Walk the dominator tree (in pre-order).</a:t>
            </a:r>
            <a:endParaRPr lang="en-US" altLang="zh-CN" sz="2000">
              <a:solidFill>
                <a:schemeClr val="tx2"/>
              </a:solidFill>
            </a:endParaRPr>
          </a:p>
        </p:txBody>
      </p:sp>
      <p:sp>
        <p:nvSpPr>
          <p:cNvPr id="42010" name="Oval 26">
            <a:extLst>
              <a:ext uri="{FF2B5EF4-FFF2-40B4-BE49-F238E27FC236}">
                <a16:creationId xmlns:a16="http://schemas.microsoft.com/office/drawing/2014/main" id="{E0008A2F-FD60-6348-8277-7100553F69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1981200"/>
            <a:ext cx="685800" cy="457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1</a:t>
            </a:r>
          </a:p>
        </p:txBody>
      </p:sp>
      <p:sp>
        <p:nvSpPr>
          <p:cNvPr id="42011" name="Oval 27">
            <a:extLst>
              <a:ext uri="{FF2B5EF4-FFF2-40B4-BE49-F238E27FC236}">
                <a16:creationId xmlns:a16="http://schemas.microsoft.com/office/drawing/2014/main" id="{A26C5839-8A61-1543-CD0B-2E12DE8725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2743200"/>
            <a:ext cx="685800" cy="457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2</a:t>
            </a:r>
          </a:p>
        </p:txBody>
      </p:sp>
      <p:sp>
        <p:nvSpPr>
          <p:cNvPr id="42012" name="Oval 28">
            <a:extLst>
              <a:ext uri="{FF2B5EF4-FFF2-40B4-BE49-F238E27FC236}">
                <a16:creationId xmlns:a16="http://schemas.microsoft.com/office/drawing/2014/main" id="{7DFD9DEC-D6F6-6471-B37D-5769C1DC6E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3429000"/>
            <a:ext cx="685800" cy="457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3</a:t>
            </a:r>
          </a:p>
        </p:txBody>
      </p:sp>
      <p:sp>
        <p:nvSpPr>
          <p:cNvPr id="42013" name="Oval 29">
            <a:extLst>
              <a:ext uri="{FF2B5EF4-FFF2-40B4-BE49-F238E27FC236}">
                <a16:creationId xmlns:a16="http://schemas.microsoft.com/office/drawing/2014/main" id="{C01E1A99-F4F1-4A29-3452-E52B5658A5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34290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4</a:t>
            </a:r>
          </a:p>
        </p:txBody>
      </p:sp>
      <p:sp>
        <p:nvSpPr>
          <p:cNvPr id="42014" name="Oval 30">
            <a:extLst>
              <a:ext uri="{FF2B5EF4-FFF2-40B4-BE49-F238E27FC236}">
                <a16:creationId xmlns:a16="http://schemas.microsoft.com/office/drawing/2014/main" id="{99DE9ADE-FD01-5CE0-1A6B-4BA1EB508F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2672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5</a:t>
            </a:r>
          </a:p>
        </p:txBody>
      </p:sp>
      <p:sp>
        <p:nvSpPr>
          <p:cNvPr id="42015" name="Oval 31">
            <a:extLst>
              <a:ext uri="{FF2B5EF4-FFF2-40B4-BE49-F238E27FC236}">
                <a16:creationId xmlns:a16="http://schemas.microsoft.com/office/drawing/2014/main" id="{9D851B1C-6637-572E-4FAA-9475AD3FB2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42672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6</a:t>
            </a:r>
          </a:p>
        </p:txBody>
      </p:sp>
      <p:sp>
        <p:nvSpPr>
          <p:cNvPr id="42016" name="Oval 32">
            <a:extLst>
              <a:ext uri="{FF2B5EF4-FFF2-40B4-BE49-F238E27FC236}">
                <a16:creationId xmlns:a16="http://schemas.microsoft.com/office/drawing/2014/main" id="{BBADF88C-2444-D7AE-178B-A274723B6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42672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7</a:t>
            </a:r>
          </a:p>
        </p:txBody>
      </p:sp>
      <p:cxnSp>
        <p:nvCxnSpPr>
          <p:cNvPr id="42017" name="AutoShape 33">
            <a:extLst>
              <a:ext uri="{FF2B5EF4-FFF2-40B4-BE49-F238E27FC236}">
                <a16:creationId xmlns:a16="http://schemas.microsoft.com/office/drawing/2014/main" id="{CD9BAEAC-4446-F7C1-E1DE-488F179B0CE0}"/>
              </a:ext>
            </a:extLst>
          </p:cNvPr>
          <p:cNvCxnSpPr>
            <a:cxnSpLocks noChangeShapeType="1"/>
            <a:stCxn id="42010" idx="4"/>
            <a:endCxn id="42011" idx="0"/>
          </p:cNvCxnSpPr>
          <p:nvPr/>
        </p:nvCxnSpPr>
        <p:spPr bwMode="auto">
          <a:xfrm>
            <a:off x="6362700" y="2438400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18" name="AutoShape 34">
            <a:extLst>
              <a:ext uri="{FF2B5EF4-FFF2-40B4-BE49-F238E27FC236}">
                <a16:creationId xmlns:a16="http://schemas.microsoft.com/office/drawing/2014/main" id="{641CB49C-C0B4-42A9-0100-1B0BBA6B0082}"/>
              </a:ext>
            </a:extLst>
          </p:cNvPr>
          <p:cNvCxnSpPr>
            <a:cxnSpLocks noChangeShapeType="1"/>
            <a:stCxn id="42011" idx="4"/>
            <a:endCxn id="42012" idx="0"/>
          </p:cNvCxnSpPr>
          <p:nvPr/>
        </p:nvCxnSpPr>
        <p:spPr bwMode="auto">
          <a:xfrm flipH="1">
            <a:off x="5676900" y="3200400"/>
            <a:ext cx="6858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19" name="AutoShape 35">
            <a:extLst>
              <a:ext uri="{FF2B5EF4-FFF2-40B4-BE49-F238E27FC236}">
                <a16:creationId xmlns:a16="http://schemas.microsoft.com/office/drawing/2014/main" id="{7E69787A-69C6-D6EE-9749-7F7ACAE3EF0B}"/>
              </a:ext>
            </a:extLst>
          </p:cNvPr>
          <p:cNvCxnSpPr>
            <a:cxnSpLocks noChangeShapeType="1"/>
            <a:stCxn id="42011" idx="4"/>
            <a:endCxn id="42013" idx="0"/>
          </p:cNvCxnSpPr>
          <p:nvPr/>
        </p:nvCxnSpPr>
        <p:spPr bwMode="auto">
          <a:xfrm>
            <a:off x="6362700" y="3200400"/>
            <a:ext cx="3810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20" name="AutoShape 36">
            <a:extLst>
              <a:ext uri="{FF2B5EF4-FFF2-40B4-BE49-F238E27FC236}">
                <a16:creationId xmlns:a16="http://schemas.microsoft.com/office/drawing/2014/main" id="{86558909-04D9-5B59-C636-A4B767F3E930}"/>
              </a:ext>
            </a:extLst>
          </p:cNvPr>
          <p:cNvCxnSpPr>
            <a:cxnSpLocks noChangeShapeType="1"/>
            <a:stCxn id="42012" idx="4"/>
            <a:endCxn id="42014" idx="0"/>
          </p:cNvCxnSpPr>
          <p:nvPr/>
        </p:nvCxnSpPr>
        <p:spPr bwMode="auto">
          <a:xfrm>
            <a:off x="5676900" y="3886200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21" name="AutoShape 37">
            <a:extLst>
              <a:ext uri="{FF2B5EF4-FFF2-40B4-BE49-F238E27FC236}">
                <a16:creationId xmlns:a16="http://schemas.microsoft.com/office/drawing/2014/main" id="{3636285A-BC1F-B226-19A8-A0008F566A36}"/>
              </a:ext>
            </a:extLst>
          </p:cNvPr>
          <p:cNvCxnSpPr>
            <a:cxnSpLocks noChangeShapeType="1"/>
            <a:stCxn id="42012" idx="4"/>
            <a:endCxn id="42015" idx="0"/>
          </p:cNvCxnSpPr>
          <p:nvPr/>
        </p:nvCxnSpPr>
        <p:spPr bwMode="auto">
          <a:xfrm>
            <a:off x="5676900" y="3886200"/>
            <a:ext cx="9144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022" name="AutoShape 38">
            <a:extLst>
              <a:ext uri="{FF2B5EF4-FFF2-40B4-BE49-F238E27FC236}">
                <a16:creationId xmlns:a16="http://schemas.microsoft.com/office/drawing/2014/main" id="{5B9D1D92-E4EA-991C-7E53-215E8F5ABCBA}"/>
              </a:ext>
            </a:extLst>
          </p:cNvPr>
          <p:cNvCxnSpPr>
            <a:cxnSpLocks noChangeShapeType="1"/>
            <a:stCxn id="42012" idx="4"/>
            <a:endCxn id="42016" idx="0"/>
          </p:cNvCxnSpPr>
          <p:nvPr/>
        </p:nvCxnSpPr>
        <p:spPr bwMode="auto">
          <a:xfrm>
            <a:off x="5676900" y="3886200"/>
            <a:ext cx="18288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023" name="Text Box 39">
            <a:extLst>
              <a:ext uri="{FF2B5EF4-FFF2-40B4-BE49-F238E27FC236}">
                <a16:creationId xmlns:a16="http://schemas.microsoft.com/office/drawing/2014/main" id="{DD0063FC-A8F7-DA39-FE42-893EB7DF50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1981200"/>
            <a:ext cx="228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>
                <a:solidFill>
                  <a:schemeClr val="folHlink"/>
                </a:solidFill>
              </a:rPr>
              <a:t>1</a:t>
            </a:r>
          </a:p>
        </p:txBody>
      </p:sp>
      <p:sp>
        <p:nvSpPr>
          <p:cNvPr id="42024" name="Text Box 40">
            <a:extLst>
              <a:ext uri="{FF2B5EF4-FFF2-40B4-BE49-F238E27FC236}">
                <a16:creationId xmlns:a16="http://schemas.microsoft.com/office/drawing/2014/main" id="{CC6F5ADA-5F77-8880-AA68-D6072853D2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362200"/>
            <a:ext cx="228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>
                <a:solidFill>
                  <a:schemeClr val="folHlink"/>
                </a:solidFill>
              </a:rPr>
              <a:t>1</a:t>
            </a:r>
          </a:p>
        </p:txBody>
      </p:sp>
      <p:sp>
        <p:nvSpPr>
          <p:cNvPr id="42025" name="Text Box 41">
            <a:extLst>
              <a:ext uri="{FF2B5EF4-FFF2-40B4-BE49-F238E27FC236}">
                <a16:creationId xmlns:a16="http://schemas.microsoft.com/office/drawing/2014/main" id="{A361774D-3629-ACCB-A9C4-9873ECB95A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743200"/>
            <a:ext cx="228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>
                <a:solidFill>
                  <a:schemeClr val="folHlink"/>
                </a:solidFill>
              </a:rPr>
              <a:t>1</a:t>
            </a:r>
          </a:p>
        </p:txBody>
      </p:sp>
      <p:sp>
        <p:nvSpPr>
          <p:cNvPr id="42026" name="Text Box 42">
            <a:extLst>
              <a:ext uri="{FF2B5EF4-FFF2-40B4-BE49-F238E27FC236}">
                <a16:creationId xmlns:a16="http://schemas.microsoft.com/office/drawing/2014/main" id="{71A4CCB8-38EE-ECB2-2EAB-EDFA7F9C6B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3352800"/>
            <a:ext cx="228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>
                <a:solidFill>
                  <a:schemeClr val="folHlink"/>
                </a:solidFill>
              </a:rPr>
              <a:t>1</a:t>
            </a:r>
          </a:p>
        </p:txBody>
      </p:sp>
      <p:sp>
        <p:nvSpPr>
          <p:cNvPr id="42027" name="Text Box 43">
            <a:extLst>
              <a:ext uri="{FF2B5EF4-FFF2-40B4-BE49-F238E27FC236}">
                <a16:creationId xmlns:a16="http://schemas.microsoft.com/office/drawing/2014/main" id="{4148512C-0DDB-826E-37C9-22CAA2733C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3581400"/>
            <a:ext cx="228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>
                <a:solidFill>
                  <a:schemeClr val="folHlink"/>
                </a:solidFill>
              </a:rPr>
              <a:t>1</a:t>
            </a:r>
          </a:p>
        </p:txBody>
      </p:sp>
      <p:sp>
        <p:nvSpPr>
          <p:cNvPr id="42028" name="Text Box 44">
            <a:extLst>
              <a:ext uri="{FF2B5EF4-FFF2-40B4-BE49-F238E27FC236}">
                <a16:creationId xmlns:a16="http://schemas.microsoft.com/office/drawing/2014/main" id="{FB77E448-8FBA-ABDA-839B-0684BEE148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352800"/>
            <a:ext cx="381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>
                <a:solidFill>
                  <a:schemeClr val="folHlink"/>
                </a:solidFill>
              </a:rPr>
              <a:t>2</a:t>
            </a:r>
          </a:p>
        </p:txBody>
      </p:sp>
      <p:sp>
        <p:nvSpPr>
          <p:cNvPr id="42029" name="Text Box 45">
            <a:extLst>
              <a:ext uri="{FF2B5EF4-FFF2-40B4-BE49-F238E27FC236}">
                <a16:creationId xmlns:a16="http://schemas.microsoft.com/office/drawing/2014/main" id="{CE1C1698-9452-92F6-3A5B-9E008EF94B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581400"/>
            <a:ext cx="381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>
                <a:solidFill>
                  <a:schemeClr val="folHlink"/>
                </a:solidFill>
              </a:rPr>
              <a:t>2</a:t>
            </a:r>
          </a:p>
        </p:txBody>
      </p:sp>
      <p:sp>
        <p:nvSpPr>
          <p:cNvPr id="42030" name="Text Box 46">
            <a:extLst>
              <a:ext uri="{FF2B5EF4-FFF2-40B4-BE49-F238E27FC236}">
                <a16:creationId xmlns:a16="http://schemas.microsoft.com/office/drawing/2014/main" id="{953F2B76-7494-B804-B275-A750BD9EE5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4038600"/>
            <a:ext cx="381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>
                <a:solidFill>
                  <a:schemeClr val="folHlink"/>
                </a:solidFill>
              </a:rPr>
              <a:t>2</a:t>
            </a:r>
          </a:p>
        </p:txBody>
      </p:sp>
      <p:sp>
        <p:nvSpPr>
          <p:cNvPr id="535599" name="Text Box 47">
            <a:extLst>
              <a:ext uri="{FF2B5EF4-FFF2-40B4-BE49-F238E27FC236}">
                <a16:creationId xmlns:a16="http://schemas.microsoft.com/office/drawing/2014/main" id="{10C22738-6E6C-9E8F-B9D9-9F1CE31BB5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648200"/>
            <a:ext cx="381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>
                <a:solidFill>
                  <a:schemeClr val="folHlink"/>
                </a:solidFill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5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559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BB6A52AF-68AA-6622-C9F2-59B01921EC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F0DAC443-4C4F-9202-79CD-920C241D87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0"/>
              <a:buNone/>
            </a:pPr>
            <a:endParaRPr lang="en-US" altLang="zh-CN"/>
          </a:p>
          <a:p>
            <a:pPr eaLnBrk="1" hangingPunct="1">
              <a:buFont typeface="Wingdings" pitchFamily="2" charset="0"/>
              <a:buNone/>
            </a:pPr>
            <a:endParaRPr lang="en-US" altLang="zh-CN"/>
          </a:p>
          <a:p>
            <a:pPr algn="ctr" eaLnBrk="1" hangingPunct="1">
              <a:buFont typeface="Wingdings" pitchFamily="2" charset="0"/>
              <a:buNone/>
            </a:pPr>
            <a:r>
              <a:rPr lang="en-US" altLang="zh-CN" i="1"/>
              <a:t>SSA in General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D803A107-98A0-68D6-0193-FFA465C257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Rename Variables</a:t>
            </a:r>
          </a:p>
        </p:txBody>
      </p:sp>
      <p:sp>
        <p:nvSpPr>
          <p:cNvPr id="43011" name="Text Box 3">
            <a:extLst>
              <a:ext uri="{FF2B5EF4-FFF2-40B4-BE49-F238E27FC236}">
                <a16:creationId xmlns:a16="http://schemas.microsoft.com/office/drawing/2014/main" id="{0621D7BD-BF23-92DE-6A9B-3828B69A05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828800"/>
            <a:ext cx="1447800" cy="120173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folHlink"/>
                </a:solidFill>
                <a:latin typeface="Courier New" panose="02070309020205020404" pitchFamily="49" charset="0"/>
              </a:rPr>
              <a:t>i = 1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folHlink"/>
                </a:solidFill>
                <a:latin typeface="Courier New" panose="02070309020205020404" pitchFamily="49" charset="0"/>
              </a:rPr>
              <a:t>j = 1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folHlink"/>
                </a:solidFill>
                <a:latin typeface="Courier New" panose="02070309020205020404" pitchFamily="49" charset="0"/>
              </a:rPr>
              <a:t>k = 0</a:t>
            </a:r>
          </a:p>
        </p:txBody>
      </p:sp>
      <p:sp>
        <p:nvSpPr>
          <p:cNvPr id="43012" name="Text Box 4">
            <a:extLst>
              <a:ext uri="{FF2B5EF4-FFF2-40B4-BE49-F238E27FC236}">
                <a16:creationId xmlns:a16="http://schemas.microsoft.com/office/drawing/2014/main" id="{A50447CA-DD71-FAAC-8985-CB3C970CAA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200400"/>
            <a:ext cx="1981200" cy="106362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FF3300"/>
                </a:solidFill>
                <a:latin typeface="Courier New" panose="02070309020205020404" pitchFamily="49" charset="0"/>
              </a:rPr>
              <a:t>j = </a:t>
            </a:r>
            <a:r>
              <a:rPr lang="el-GR" altLang="zh-CN" b="1">
                <a:solidFill>
                  <a:srgbClr val="FF3300"/>
                </a:solidFill>
                <a:latin typeface="Courier New" panose="02070309020205020404" pitchFamily="49" charset="0"/>
              </a:rPr>
              <a:t>Φ</a:t>
            </a:r>
            <a:r>
              <a:rPr lang="en-US" altLang="zh-CN" b="1">
                <a:solidFill>
                  <a:srgbClr val="FF3300"/>
                </a:solidFill>
                <a:latin typeface="Courier New" panose="02070309020205020404" pitchFamily="49" charset="0"/>
              </a:rPr>
              <a:t>(j , j )</a:t>
            </a:r>
            <a:r>
              <a:rPr lang="en-US" altLang="zh-CN" b="1">
                <a:latin typeface="Courier New" panose="02070309020205020404" pitchFamily="49" charset="0"/>
              </a:rPr>
              <a:t> </a:t>
            </a:r>
            <a:r>
              <a:rPr lang="en-US" altLang="zh-CN" b="1">
                <a:solidFill>
                  <a:srgbClr val="FF3300"/>
                </a:solidFill>
                <a:latin typeface="Courier New" panose="02070309020205020404" pitchFamily="49" charset="0"/>
              </a:rPr>
              <a:t>k = </a:t>
            </a:r>
            <a:r>
              <a:rPr lang="el-GR" altLang="zh-CN" b="1">
                <a:solidFill>
                  <a:srgbClr val="FF3300"/>
                </a:solidFill>
                <a:latin typeface="Courier New" panose="02070309020205020404" pitchFamily="49" charset="0"/>
              </a:rPr>
              <a:t>Φ</a:t>
            </a:r>
            <a:r>
              <a:rPr lang="en-US" altLang="zh-CN" b="1">
                <a:solidFill>
                  <a:srgbClr val="FF3300"/>
                </a:solidFill>
                <a:latin typeface="Courier New" panose="02070309020205020404" pitchFamily="49" charset="0"/>
              </a:rPr>
              <a:t>(k , k 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folHlink"/>
                </a:solidFill>
                <a:latin typeface="Courier New" panose="02070309020205020404" pitchFamily="49" charset="0"/>
              </a:rPr>
              <a:t>k &lt; 100?</a:t>
            </a:r>
          </a:p>
        </p:txBody>
      </p:sp>
      <p:sp>
        <p:nvSpPr>
          <p:cNvPr id="43013" name="Text Box 5">
            <a:extLst>
              <a:ext uri="{FF2B5EF4-FFF2-40B4-BE49-F238E27FC236}">
                <a16:creationId xmlns:a16="http://schemas.microsoft.com/office/drawing/2014/main" id="{C9AF0E46-423E-D959-6B7F-F59C84C63C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500563"/>
            <a:ext cx="1447800" cy="37623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folHlink"/>
                </a:solidFill>
                <a:latin typeface="Courier New" panose="02070309020205020404" pitchFamily="49" charset="0"/>
              </a:rPr>
              <a:t>j &lt; 20?</a:t>
            </a:r>
          </a:p>
        </p:txBody>
      </p:sp>
      <p:sp>
        <p:nvSpPr>
          <p:cNvPr id="43014" name="Text Box 6">
            <a:extLst>
              <a:ext uri="{FF2B5EF4-FFF2-40B4-BE49-F238E27FC236}">
                <a16:creationId xmlns:a16="http://schemas.microsoft.com/office/drawing/2014/main" id="{21709D4B-D4D1-D8F2-E753-B727DA936A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500563"/>
            <a:ext cx="1447800" cy="37623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folHlink"/>
                </a:solidFill>
                <a:latin typeface="Courier New" panose="02070309020205020404" pitchFamily="49" charset="0"/>
              </a:rPr>
              <a:t>return j</a:t>
            </a:r>
          </a:p>
        </p:txBody>
      </p:sp>
      <p:sp>
        <p:nvSpPr>
          <p:cNvPr id="43015" name="Text Box 7">
            <a:extLst>
              <a:ext uri="{FF2B5EF4-FFF2-40B4-BE49-F238E27FC236}">
                <a16:creationId xmlns:a16="http://schemas.microsoft.com/office/drawing/2014/main" id="{09D7F98E-90C8-E69D-64BB-1FECC1EEDB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002213"/>
            <a:ext cx="1447800" cy="78898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folHlink"/>
                </a:solidFill>
                <a:latin typeface="Courier New" panose="02070309020205020404" pitchFamily="49" charset="0"/>
              </a:rPr>
              <a:t>j = i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folHlink"/>
                </a:solidFill>
                <a:latin typeface="Courier New" panose="02070309020205020404" pitchFamily="49" charset="0"/>
              </a:rPr>
              <a:t>k = k + 1</a:t>
            </a:r>
          </a:p>
        </p:txBody>
      </p:sp>
      <p:sp>
        <p:nvSpPr>
          <p:cNvPr id="43016" name="Text Box 8">
            <a:extLst>
              <a:ext uri="{FF2B5EF4-FFF2-40B4-BE49-F238E27FC236}">
                <a16:creationId xmlns:a16="http://schemas.microsoft.com/office/drawing/2014/main" id="{0BAD453D-DF2B-BB91-54AA-D4814C2F07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5002213"/>
            <a:ext cx="1447800" cy="78898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folHlink"/>
                </a:solidFill>
                <a:latin typeface="Courier New" panose="02070309020205020404" pitchFamily="49" charset="0"/>
              </a:rPr>
              <a:t>j = k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folHlink"/>
                </a:solidFill>
                <a:latin typeface="Courier New" panose="02070309020205020404" pitchFamily="49" charset="0"/>
              </a:rPr>
              <a:t>k = k + 2</a:t>
            </a:r>
          </a:p>
        </p:txBody>
      </p:sp>
      <p:sp>
        <p:nvSpPr>
          <p:cNvPr id="43017" name="Text Box 9">
            <a:extLst>
              <a:ext uri="{FF2B5EF4-FFF2-40B4-BE49-F238E27FC236}">
                <a16:creationId xmlns:a16="http://schemas.microsoft.com/office/drawing/2014/main" id="{03416F94-E160-8A8D-CFBD-94C8A50937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918200"/>
            <a:ext cx="2057400" cy="78898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FF3300"/>
                </a:solidFill>
                <a:latin typeface="Courier New" panose="02070309020205020404" pitchFamily="49" charset="0"/>
              </a:rPr>
              <a:t>j = </a:t>
            </a:r>
            <a:r>
              <a:rPr lang="el-GR" altLang="zh-CN" b="1">
                <a:solidFill>
                  <a:srgbClr val="FF3300"/>
                </a:solidFill>
                <a:latin typeface="Courier New" panose="02070309020205020404" pitchFamily="49" charset="0"/>
              </a:rPr>
              <a:t>Φ</a:t>
            </a:r>
            <a:r>
              <a:rPr lang="en-US" altLang="zh-CN" b="1">
                <a:solidFill>
                  <a:srgbClr val="FF3300"/>
                </a:solidFill>
                <a:latin typeface="Courier New" panose="02070309020205020404" pitchFamily="49" charset="0"/>
              </a:rPr>
              <a:t>(j , j 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FF3300"/>
                </a:solidFill>
                <a:latin typeface="Courier New" panose="02070309020205020404" pitchFamily="49" charset="0"/>
              </a:rPr>
              <a:t>k = </a:t>
            </a:r>
            <a:r>
              <a:rPr lang="el-GR" altLang="zh-CN" b="1">
                <a:solidFill>
                  <a:srgbClr val="FF3300"/>
                </a:solidFill>
                <a:latin typeface="Courier New" panose="02070309020205020404" pitchFamily="49" charset="0"/>
              </a:rPr>
              <a:t>Φ</a:t>
            </a:r>
            <a:r>
              <a:rPr lang="en-US" altLang="zh-CN" b="1">
                <a:solidFill>
                  <a:srgbClr val="FF3300"/>
                </a:solidFill>
                <a:latin typeface="Courier New" panose="02070309020205020404" pitchFamily="49" charset="0"/>
              </a:rPr>
              <a:t>(k , k ) </a:t>
            </a:r>
          </a:p>
        </p:txBody>
      </p:sp>
      <p:sp>
        <p:nvSpPr>
          <p:cNvPr id="43018" name="Text Box 10">
            <a:extLst>
              <a:ext uri="{FF2B5EF4-FFF2-40B4-BE49-F238E27FC236}">
                <a16:creationId xmlns:a16="http://schemas.microsoft.com/office/drawing/2014/main" id="{D869E21B-2192-EDBC-FB52-09A1B56FD2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0574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1</a:t>
            </a:r>
          </a:p>
        </p:txBody>
      </p:sp>
      <p:sp>
        <p:nvSpPr>
          <p:cNvPr id="43019" name="Text Box 11">
            <a:extLst>
              <a:ext uri="{FF2B5EF4-FFF2-40B4-BE49-F238E27FC236}">
                <a16:creationId xmlns:a16="http://schemas.microsoft.com/office/drawing/2014/main" id="{9FCAAFAD-454F-63B2-DBCC-2D4ED2DCB5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2004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2</a:t>
            </a:r>
          </a:p>
        </p:txBody>
      </p:sp>
      <p:sp>
        <p:nvSpPr>
          <p:cNvPr id="43020" name="Text Box 12">
            <a:extLst>
              <a:ext uri="{FF2B5EF4-FFF2-40B4-BE49-F238E27FC236}">
                <a16:creationId xmlns:a16="http://schemas.microsoft.com/office/drawing/2014/main" id="{8CAD57F2-B9BC-4401-BAAC-C18E8960E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1656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3</a:t>
            </a:r>
          </a:p>
        </p:txBody>
      </p:sp>
      <p:sp>
        <p:nvSpPr>
          <p:cNvPr id="43021" name="Text Box 13">
            <a:extLst>
              <a:ext uri="{FF2B5EF4-FFF2-40B4-BE49-F238E27FC236}">
                <a16:creationId xmlns:a16="http://schemas.microsoft.com/office/drawing/2014/main" id="{23F78E0D-A4AF-027B-E8B7-1F9B26F0F0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41656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4</a:t>
            </a:r>
          </a:p>
        </p:txBody>
      </p:sp>
      <p:sp>
        <p:nvSpPr>
          <p:cNvPr id="43022" name="Text Box 14">
            <a:extLst>
              <a:ext uri="{FF2B5EF4-FFF2-40B4-BE49-F238E27FC236}">
                <a16:creationId xmlns:a16="http://schemas.microsoft.com/office/drawing/2014/main" id="{FA71DBC4-867B-90F0-D110-8B4028E575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8514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5</a:t>
            </a:r>
          </a:p>
        </p:txBody>
      </p:sp>
      <p:sp>
        <p:nvSpPr>
          <p:cNvPr id="43023" name="Text Box 15">
            <a:extLst>
              <a:ext uri="{FF2B5EF4-FFF2-40B4-BE49-F238E27FC236}">
                <a16:creationId xmlns:a16="http://schemas.microsoft.com/office/drawing/2014/main" id="{3481CEDD-31FB-E4DF-83CD-6F02FF4800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49276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6</a:t>
            </a:r>
          </a:p>
        </p:txBody>
      </p:sp>
      <p:sp>
        <p:nvSpPr>
          <p:cNvPr id="43024" name="Text Box 16">
            <a:extLst>
              <a:ext uri="{FF2B5EF4-FFF2-40B4-BE49-F238E27FC236}">
                <a16:creationId xmlns:a16="http://schemas.microsoft.com/office/drawing/2014/main" id="{9E59F25B-17E9-DED5-8C8F-750EDC0640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59944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7</a:t>
            </a:r>
          </a:p>
        </p:txBody>
      </p:sp>
      <p:cxnSp>
        <p:nvCxnSpPr>
          <p:cNvPr id="43025" name="AutoShape 17">
            <a:extLst>
              <a:ext uri="{FF2B5EF4-FFF2-40B4-BE49-F238E27FC236}">
                <a16:creationId xmlns:a16="http://schemas.microsoft.com/office/drawing/2014/main" id="{5CD02582-AAC4-F38C-C14B-97DF832FAC74}"/>
              </a:ext>
            </a:extLst>
          </p:cNvPr>
          <p:cNvCxnSpPr>
            <a:cxnSpLocks noChangeShapeType="1"/>
            <a:stCxn id="43011" idx="2"/>
            <a:endCxn id="43012" idx="0"/>
          </p:cNvCxnSpPr>
          <p:nvPr/>
        </p:nvCxnSpPr>
        <p:spPr bwMode="auto">
          <a:xfrm flipH="1">
            <a:off x="1981200" y="3030538"/>
            <a:ext cx="38100" cy="1698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6" name="AutoShape 18">
            <a:extLst>
              <a:ext uri="{FF2B5EF4-FFF2-40B4-BE49-F238E27FC236}">
                <a16:creationId xmlns:a16="http://schemas.microsoft.com/office/drawing/2014/main" id="{8D44BF12-69BD-0C55-F54B-7C3B96B0BC8C}"/>
              </a:ext>
            </a:extLst>
          </p:cNvPr>
          <p:cNvCxnSpPr>
            <a:cxnSpLocks noChangeShapeType="1"/>
            <a:stCxn id="43012" idx="2"/>
            <a:endCxn id="43013" idx="0"/>
          </p:cNvCxnSpPr>
          <p:nvPr/>
        </p:nvCxnSpPr>
        <p:spPr bwMode="auto">
          <a:xfrm flipH="1">
            <a:off x="1333500" y="4264025"/>
            <a:ext cx="647700" cy="2365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7" name="AutoShape 19">
            <a:extLst>
              <a:ext uri="{FF2B5EF4-FFF2-40B4-BE49-F238E27FC236}">
                <a16:creationId xmlns:a16="http://schemas.microsoft.com/office/drawing/2014/main" id="{D15ACB46-6EBA-C0B1-6FC7-93616B10478E}"/>
              </a:ext>
            </a:extLst>
          </p:cNvPr>
          <p:cNvCxnSpPr>
            <a:cxnSpLocks noChangeShapeType="1"/>
            <a:stCxn id="43012" idx="2"/>
            <a:endCxn id="43014" idx="0"/>
          </p:cNvCxnSpPr>
          <p:nvPr/>
        </p:nvCxnSpPr>
        <p:spPr bwMode="auto">
          <a:xfrm>
            <a:off x="1981200" y="4264025"/>
            <a:ext cx="1562100" cy="2365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8" name="AutoShape 20">
            <a:extLst>
              <a:ext uri="{FF2B5EF4-FFF2-40B4-BE49-F238E27FC236}">
                <a16:creationId xmlns:a16="http://schemas.microsoft.com/office/drawing/2014/main" id="{7D7E9E49-3BC2-5771-CBD0-4524EE30A6C9}"/>
              </a:ext>
            </a:extLst>
          </p:cNvPr>
          <p:cNvCxnSpPr>
            <a:cxnSpLocks noChangeShapeType="1"/>
            <a:stCxn id="43013" idx="2"/>
            <a:endCxn id="43015" idx="0"/>
          </p:cNvCxnSpPr>
          <p:nvPr/>
        </p:nvCxnSpPr>
        <p:spPr bwMode="auto">
          <a:xfrm>
            <a:off x="1333500" y="4876800"/>
            <a:ext cx="0" cy="1254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29" name="AutoShape 21">
            <a:extLst>
              <a:ext uri="{FF2B5EF4-FFF2-40B4-BE49-F238E27FC236}">
                <a16:creationId xmlns:a16="http://schemas.microsoft.com/office/drawing/2014/main" id="{4E0CDEB7-2756-6D00-5808-989C7C204FC5}"/>
              </a:ext>
            </a:extLst>
          </p:cNvPr>
          <p:cNvCxnSpPr>
            <a:cxnSpLocks noChangeShapeType="1"/>
            <a:stCxn id="43013" idx="2"/>
            <a:endCxn id="43016" idx="0"/>
          </p:cNvCxnSpPr>
          <p:nvPr/>
        </p:nvCxnSpPr>
        <p:spPr bwMode="auto">
          <a:xfrm>
            <a:off x="1333500" y="4876800"/>
            <a:ext cx="2209800" cy="1254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30" name="AutoShape 22">
            <a:extLst>
              <a:ext uri="{FF2B5EF4-FFF2-40B4-BE49-F238E27FC236}">
                <a16:creationId xmlns:a16="http://schemas.microsoft.com/office/drawing/2014/main" id="{8397123F-A42B-81BC-A9BE-A64CE2CFFB7B}"/>
              </a:ext>
            </a:extLst>
          </p:cNvPr>
          <p:cNvCxnSpPr>
            <a:cxnSpLocks noChangeShapeType="1"/>
            <a:stCxn id="43015" idx="2"/>
            <a:endCxn id="43017" idx="0"/>
          </p:cNvCxnSpPr>
          <p:nvPr/>
        </p:nvCxnSpPr>
        <p:spPr bwMode="auto">
          <a:xfrm>
            <a:off x="1333500" y="5791200"/>
            <a:ext cx="1219200" cy="127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31" name="AutoShape 23">
            <a:extLst>
              <a:ext uri="{FF2B5EF4-FFF2-40B4-BE49-F238E27FC236}">
                <a16:creationId xmlns:a16="http://schemas.microsoft.com/office/drawing/2014/main" id="{26B172B1-DB7B-CD4B-1E2F-1675ED2F8350}"/>
              </a:ext>
            </a:extLst>
          </p:cNvPr>
          <p:cNvCxnSpPr>
            <a:cxnSpLocks noChangeShapeType="1"/>
            <a:stCxn id="43016" idx="2"/>
            <a:endCxn id="43017" idx="0"/>
          </p:cNvCxnSpPr>
          <p:nvPr/>
        </p:nvCxnSpPr>
        <p:spPr bwMode="auto">
          <a:xfrm flipH="1">
            <a:off x="2552700" y="5791200"/>
            <a:ext cx="990600" cy="127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32" name="AutoShape 24">
            <a:extLst>
              <a:ext uri="{FF2B5EF4-FFF2-40B4-BE49-F238E27FC236}">
                <a16:creationId xmlns:a16="http://schemas.microsoft.com/office/drawing/2014/main" id="{85435DA9-DBE4-BEA2-B6FF-5603396215F4}"/>
              </a:ext>
            </a:extLst>
          </p:cNvPr>
          <p:cNvCxnSpPr>
            <a:cxnSpLocks noChangeShapeType="1"/>
            <a:stCxn id="43017" idx="2"/>
            <a:endCxn id="43012" idx="0"/>
          </p:cNvCxnSpPr>
          <p:nvPr/>
        </p:nvCxnSpPr>
        <p:spPr bwMode="auto">
          <a:xfrm rot="16200000" flipV="1">
            <a:off x="513556" y="4668044"/>
            <a:ext cx="3506788" cy="571500"/>
          </a:xfrm>
          <a:prstGeom prst="curvedConnector5">
            <a:avLst>
              <a:gd name="adj1" fmla="val -1676"/>
              <a:gd name="adj2" fmla="val 418889"/>
              <a:gd name="adj3" fmla="val 103259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033" name="Text Box 25">
            <a:extLst>
              <a:ext uri="{FF2B5EF4-FFF2-40B4-BE49-F238E27FC236}">
                <a16:creationId xmlns:a16="http://schemas.microsoft.com/office/drawing/2014/main" id="{BE7E88DB-A7AF-D398-FB43-EE18EF09E8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5105400"/>
            <a:ext cx="2971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Walk the dominator tree (in pre-order).</a:t>
            </a:r>
            <a:endParaRPr lang="en-US" altLang="zh-CN" sz="2000">
              <a:solidFill>
                <a:schemeClr val="tx2"/>
              </a:solidFill>
            </a:endParaRPr>
          </a:p>
        </p:txBody>
      </p:sp>
      <p:sp>
        <p:nvSpPr>
          <p:cNvPr id="43034" name="Oval 26">
            <a:extLst>
              <a:ext uri="{FF2B5EF4-FFF2-40B4-BE49-F238E27FC236}">
                <a16:creationId xmlns:a16="http://schemas.microsoft.com/office/drawing/2014/main" id="{7EF2A4FC-786E-412C-89DE-B52E5D8F6D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1981200"/>
            <a:ext cx="685800" cy="457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1</a:t>
            </a:r>
          </a:p>
        </p:txBody>
      </p:sp>
      <p:sp>
        <p:nvSpPr>
          <p:cNvPr id="43035" name="Oval 27">
            <a:extLst>
              <a:ext uri="{FF2B5EF4-FFF2-40B4-BE49-F238E27FC236}">
                <a16:creationId xmlns:a16="http://schemas.microsoft.com/office/drawing/2014/main" id="{7DB18CB5-AB26-38DA-9056-7527E601BC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2743200"/>
            <a:ext cx="685800" cy="457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2</a:t>
            </a:r>
          </a:p>
        </p:txBody>
      </p:sp>
      <p:sp>
        <p:nvSpPr>
          <p:cNvPr id="43036" name="Oval 28">
            <a:extLst>
              <a:ext uri="{FF2B5EF4-FFF2-40B4-BE49-F238E27FC236}">
                <a16:creationId xmlns:a16="http://schemas.microsoft.com/office/drawing/2014/main" id="{C7DD8A05-E50E-48BD-4C8D-B718D278D9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3429000"/>
            <a:ext cx="685800" cy="457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3</a:t>
            </a:r>
          </a:p>
        </p:txBody>
      </p:sp>
      <p:sp>
        <p:nvSpPr>
          <p:cNvPr id="43037" name="Oval 29">
            <a:extLst>
              <a:ext uri="{FF2B5EF4-FFF2-40B4-BE49-F238E27FC236}">
                <a16:creationId xmlns:a16="http://schemas.microsoft.com/office/drawing/2014/main" id="{53A6C6D4-173D-9CCB-E31F-119EA5FD70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34290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4</a:t>
            </a:r>
          </a:p>
        </p:txBody>
      </p:sp>
      <p:sp>
        <p:nvSpPr>
          <p:cNvPr id="43038" name="Oval 30">
            <a:extLst>
              <a:ext uri="{FF2B5EF4-FFF2-40B4-BE49-F238E27FC236}">
                <a16:creationId xmlns:a16="http://schemas.microsoft.com/office/drawing/2014/main" id="{888D018B-B624-528F-B19C-FB6731E5CB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267200"/>
            <a:ext cx="685800" cy="457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5</a:t>
            </a:r>
          </a:p>
        </p:txBody>
      </p:sp>
      <p:sp>
        <p:nvSpPr>
          <p:cNvPr id="43039" name="Oval 31">
            <a:extLst>
              <a:ext uri="{FF2B5EF4-FFF2-40B4-BE49-F238E27FC236}">
                <a16:creationId xmlns:a16="http://schemas.microsoft.com/office/drawing/2014/main" id="{14369FCB-3561-0FB2-D673-BF9187787D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42672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6</a:t>
            </a:r>
          </a:p>
        </p:txBody>
      </p:sp>
      <p:sp>
        <p:nvSpPr>
          <p:cNvPr id="43040" name="Oval 32">
            <a:extLst>
              <a:ext uri="{FF2B5EF4-FFF2-40B4-BE49-F238E27FC236}">
                <a16:creationId xmlns:a16="http://schemas.microsoft.com/office/drawing/2014/main" id="{403C5C65-6AA6-80AB-E77C-93B1876BCC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42672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7</a:t>
            </a:r>
          </a:p>
        </p:txBody>
      </p:sp>
      <p:cxnSp>
        <p:nvCxnSpPr>
          <p:cNvPr id="43041" name="AutoShape 33">
            <a:extLst>
              <a:ext uri="{FF2B5EF4-FFF2-40B4-BE49-F238E27FC236}">
                <a16:creationId xmlns:a16="http://schemas.microsoft.com/office/drawing/2014/main" id="{F844EBB1-24DF-4D2A-68E1-C40EBF1EB7D5}"/>
              </a:ext>
            </a:extLst>
          </p:cNvPr>
          <p:cNvCxnSpPr>
            <a:cxnSpLocks noChangeShapeType="1"/>
            <a:stCxn id="43034" idx="4"/>
            <a:endCxn id="43035" idx="0"/>
          </p:cNvCxnSpPr>
          <p:nvPr/>
        </p:nvCxnSpPr>
        <p:spPr bwMode="auto">
          <a:xfrm>
            <a:off x="6362700" y="2438400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42" name="AutoShape 34">
            <a:extLst>
              <a:ext uri="{FF2B5EF4-FFF2-40B4-BE49-F238E27FC236}">
                <a16:creationId xmlns:a16="http://schemas.microsoft.com/office/drawing/2014/main" id="{2768D363-7186-A8E4-7EF9-81F3789E9D43}"/>
              </a:ext>
            </a:extLst>
          </p:cNvPr>
          <p:cNvCxnSpPr>
            <a:cxnSpLocks noChangeShapeType="1"/>
            <a:stCxn id="43035" idx="4"/>
            <a:endCxn id="43036" idx="0"/>
          </p:cNvCxnSpPr>
          <p:nvPr/>
        </p:nvCxnSpPr>
        <p:spPr bwMode="auto">
          <a:xfrm flipH="1">
            <a:off x="5676900" y="3200400"/>
            <a:ext cx="6858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43" name="AutoShape 35">
            <a:extLst>
              <a:ext uri="{FF2B5EF4-FFF2-40B4-BE49-F238E27FC236}">
                <a16:creationId xmlns:a16="http://schemas.microsoft.com/office/drawing/2014/main" id="{0CEE6F0A-2A68-C261-E253-8D3881AA9BD3}"/>
              </a:ext>
            </a:extLst>
          </p:cNvPr>
          <p:cNvCxnSpPr>
            <a:cxnSpLocks noChangeShapeType="1"/>
            <a:stCxn id="43035" idx="4"/>
            <a:endCxn id="43037" idx="0"/>
          </p:cNvCxnSpPr>
          <p:nvPr/>
        </p:nvCxnSpPr>
        <p:spPr bwMode="auto">
          <a:xfrm>
            <a:off x="6362700" y="3200400"/>
            <a:ext cx="3810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44" name="AutoShape 36">
            <a:extLst>
              <a:ext uri="{FF2B5EF4-FFF2-40B4-BE49-F238E27FC236}">
                <a16:creationId xmlns:a16="http://schemas.microsoft.com/office/drawing/2014/main" id="{31E40971-9C16-C342-98F6-15EA879881B4}"/>
              </a:ext>
            </a:extLst>
          </p:cNvPr>
          <p:cNvCxnSpPr>
            <a:cxnSpLocks noChangeShapeType="1"/>
            <a:stCxn id="43036" idx="4"/>
            <a:endCxn id="43038" idx="0"/>
          </p:cNvCxnSpPr>
          <p:nvPr/>
        </p:nvCxnSpPr>
        <p:spPr bwMode="auto">
          <a:xfrm>
            <a:off x="5676900" y="3886200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45" name="AutoShape 37">
            <a:extLst>
              <a:ext uri="{FF2B5EF4-FFF2-40B4-BE49-F238E27FC236}">
                <a16:creationId xmlns:a16="http://schemas.microsoft.com/office/drawing/2014/main" id="{3DC1598C-AC12-280E-1B97-517D98A1E57C}"/>
              </a:ext>
            </a:extLst>
          </p:cNvPr>
          <p:cNvCxnSpPr>
            <a:cxnSpLocks noChangeShapeType="1"/>
            <a:stCxn id="43036" idx="4"/>
            <a:endCxn id="43039" idx="0"/>
          </p:cNvCxnSpPr>
          <p:nvPr/>
        </p:nvCxnSpPr>
        <p:spPr bwMode="auto">
          <a:xfrm>
            <a:off x="5676900" y="3886200"/>
            <a:ext cx="9144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046" name="AutoShape 38">
            <a:extLst>
              <a:ext uri="{FF2B5EF4-FFF2-40B4-BE49-F238E27FC236}">
                <a16:creationId xmlns:a16="http://schemas.microsoft.com/office/drawing/2014/main" id="{3BE1BC63-751A-D334-3A25-8FEA515CC266}"/>
              </a:ext>
            </a:extLst>
          </p:cNvPr>
          <p:cNvCxnSpPr>
            <a:cxnSpLocks noChangeShapeType="1"/>
            <a:stCxn id="43036" idx="4"/>
            <a:endCxn id="43040" idx="0"/>
          </p:cNvCxnSpPr>
          <p:nvPr/>
        </p:nvCxnSpPr>
        <p:spPr bwMode="auto">
          <a:xfrm>
            <a:off x="5676900" y="3886200"/>
            <a:ext cx="18288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047" name="Text Box 39">
            <a:extLst>
              <a:ext uri="{FF2B5EF4-FFF2-40B4-BE49-F238E27FC236}">
                <a16:creationId xmlns:a16="http://schemas.microsoft.com/office/drawing/2014/main" id="{0D1DD89F-FF8C-433D-BB7F-A94BEB6498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1981200"/>
            <a:ext cx="228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>
                <a:solidFill>
                  <a:schemeClr val="folHlink"/>
                </a:solidFill>
              </a:rPr>
              <a:t>1</a:t>
            </a:r>
          </a:p>
        </p:txBody>
      </p:sp>
      <p:sp>
        <p:nvSpPr>
          <p:cNvPr id="43048" name="Text Box 40">
            <a:extLst>
              <a:ext uri="{FF2B5EF4-FFF2-40B4-BE49-F238E27FC236}">
                <a16:creationId xmlns:a16="http://schemas.microsoft.com/office/drawing/2014/main" id="{C3D1A9CA-8522-970A-1C51-DBC423577D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362200"/>
            <a:ext cx="228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>
                <a:solidFill>
                  <a:schemeClr val="folHlink"/>
                </a:solidFill>
              </a:rPr>
              <a:t>1</a:t>
            </a:r>
          </a:p>
        </p:txBody>
      </p:sp>
      <p:sp>
        <p:nvSpPr>
          <p:cNvPr id="43049" name="Text Box 41">
            <a:extLst>
              <a:ext uri="{FF2B5EF4-FFF2-40B4-BE49-F238E27FC236}">
                <a16:creationId xmlns:a16="http://schemas.microsoft.com/office/drawing/2014/main" id="{B9555C63-4784-781F-916D-AF767285AD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743200"/>
            <a:ext cx="228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>
                <a:solidFill>
                  <a:schemeClr val="folHlink"/>
                </a:solidFill>
              </a:rPr>
              <a:t>1</a:t>
            </a:r>
          </a:p>
        </p:txBody>
      </p:sp>
      <p:sp>
        <p:nvSpPr>
          <p:cNvPr id="43050" name="Text Box 42">
            <a:extLst>
              <a:ext uri="{FF2B5EF4-FFF2-40B4-BE49-F238E27FC236}">
                <a16:creationId xmlns:a16="http://schemas.microsoft.com/office/drawing/2014/main" id="{87E7841E-E774-9E00-C3E3-C2D9C12983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3352800"/>
            <a:ext cx="228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>
                <a:solidFill>
                  <a:schemeClr val="folHlink"/>
                </a:solidFill>
              </a:rPr>
              <a:t>1</a:t>
            </a:r>
          </a:p>
        </p:txBody>
      </p:sp>
      <p:sp>
        <p:nvSpPr>
          <p:cNvPr id="43051" name="Text Box 43">
            <a:extLst>
              <a:ext uri="{FF2B5EF4-FFF2-40B4-BE49-F238E27FC236}">
                <a16:creationId xmlns:a16="http://schemas.microsoft.com/office/drawing/2014/main" id="{2F80368B-D96B-7092-1BD5-3E2BCC2440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3581400"/>
            <a:ext cx="228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>
                <a:solidFill>
                  <a:schemeClr val="folHlink"/>
                </a:solidFill>
              </a:rPr>
              <a:t>1</a:t>
            </a:r>
          </a:p>
        </p:txBody>
      </p:sp>
      <p:sp>
        <p:nvSpPr>
          <p:cNvPr id="43052" name="Text Box 44">
            <a:extLst>
              <a:ext uri="{FF2B5EF4-FFF2-40B4-BE49-F238E27FC236}">
                <a16:creationId xmlns:a16="http://schemas.microsoft.com/office/drawing/2014/main" id="{6517D797-B7DC-83BA-11CB-A6B8621A0F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352800"/>
            <a:ext cx="381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>
                <a:solidFill>
                  <a:schemeClr val="folHlink"/>
                </a:solidFill>
              </a:rPr>
              <a:t>2</a:t>
            </a:r>
          </a:p>
        </p:txBody>
      </p:sp>
      <p:sp>
        <p:nvSpPr>
          <p:cNvPr id="43053" name="Text Box 45">
            <a:extLst>
              <a:ext uri="{FF2B5EF4-FFF2-40B4-BE49-F238E27FC236}">
                <a16:creationId xmlns:a16="http://schemas.microsoft.com/office/drawing/2014/main" id="{66D07730-B026-6F75-13E1-C9FAD3EFC6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581400"/>
            <a:ext cx="381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>
                <a:solidFill>
                  <a:schemeClr val="folHlink"/>
                </a:solidFill>
              </a:rPr>
              <a:t>2</a:t>
            </a:r>
          </a:p>
        </p:txBody>
      </p:sp>
      <p:sp>
        <p:nvSpPr>
          <p:cNvPr id="43054" name="Text Box 46">
            <a:extLst>
              <a:ext uri="{FF2B5EF4-FFF2-40B4-BE49-F238E27FC236}">
                <a16:creationId xmlns:a16="http://schemas.microsoft.com/office/drawing/2014/main" id="{666A5C95-E685-011E-6407-73966AED91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4038600"/>
            <a:ext cx="381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>
                <a:solidFill>
                  <a:schemeClr val="folHlink"/>
                </a:solidFill>
              </a:rPr>
              <a:t>2</a:t>
            </a:r>
          </a:p>
        </p:txBody>
      </p:sp>
      <p:sp>
        <p:nvSpPr>
          <p:cNvPr id="43055" name="Text Box 47">
            <a:extLst>
              <a:ext uri="{FF2B5EF4-FFF2-40B4-BE49-F238E27FC236}">
                <a16:creationId xmlns:a16="http://schemas.microsoft.com/office/drawing/2014/main" id="{D7CDB450-F785-AB1E-2617-C74F474398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648200"/>
            <a:ext cx="381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>
                <a:solidFill>
                  <a:schemeClr val="folHlink"/>
                </a:solidFill>
              </a:rPr>
              <a:t>2</a:t>
            </a:r>
          </a:p>
        </p:txBody>
      </p:sp>
      <p:sp>
        <p:nvSpPr>
          <p:cNvPr id="536624" name="Text Box 48">
            <a:extLst>
              <a:ext uri="{FF2B5EF4-FFF2-40B4-BE49-F238E27FC236}">
                <a16:creationId xmlns:a16="http://schemas.microsoft.com/office/drawing/2014/main" id="{994958FA-7731-EE3E-BD7F-7940F20F9C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5105400"/>
            <a:ext cx="381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>
                <a:solidFill>
                  <a:schemeClr val="folHlink"/>
                </a:solidFill>
              </a:rPr>
              <a:t>1</a:t>
            </a:r>
          </a:p>
        </p:txBody>
      </p:sp>
      <p:sp>
        <p:nvSpPr>
          <p:cNvPr id="536625" name="Text Box 49">
            <a:extLst>
              <a:ext uri="{FF2B5EF4-FFF2-40B4-BE49-F238E27FC236}">
                <a16:creationId xmlns:a16="http://schemas.microsoft.com/office/drawing/2014/main" id="{029E4957-6834-7F0A-F5B2-2B4E70CBB2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5105400"/>
            <a:ext cx="381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>
                <a:solidFill>
                  <a:schemeClr val="folHlink"/>
                </a:solidFill>
              </a:rPr>
              <a:t>3</a:t>
            </a:r>
          </a:p>
        </p:txBody>
      </p:sp>
      <p:sp>
        <p:nvSpPr>
          <p:cNvPr id="536626" name="Text Box 50">
            <a:extLst>
              <a:ext uri="{FF2B5EF4-FFF2-40B4-BE49-F238E27FC236}">
                <a16:creationId xmlns:a16="http://schemas.microsoft.com/office/drawing/2014/main" id="{2681AE46-DC4F-A507-1174-AAEA1E472C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5562600"/>
            <a:ext cx="381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>
                <a:solidFill>
                  <a:schemeClr val="folHlink"/>
                </a:solidFill>
              </a:rPr>
              <a:t>2</a:t>
            </a:r>
          </a:p>
        </p:txBody>
      </p:sp>
      <p:sp>
        <p:nvSpPr>
          <p:cNvPr id="536627" name="Text Box 51">
            <a:extLst>
              <a:ext uri="{FF2B5EF4-FFF2-40B4-BE49-F238E27FC236}">
                <a16:creationId xmlns:a16="http://schemas.microsoft.com/office/drawing/2014/main" id="{666B912B-3C76-9FCA-45DC-2E6F554937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5562600"/>
            <a:ext cx="381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>
                <a:solidFill>
                  <a:schemeClr val="folHlink"/>
                </a:solidFill>
              </a:rPr>
              <a:t>3</a:t>
            </a:r>
          </a:p>
        </p:txBody>
      </p:sp>
      <p:sp>
        <p:nvSpPr>
          <p:cNvPr id="536632" name="Text Box 56">
            <a:extLst>
              <a:ext uri="{FF2B5EF4-FFF2-40B4-BE49-F238E27FC236}">
                <a16:creationId xmlns:a16="http://schemas.microsoft.com/office/drawing/2014/main" id="{53A88BBD-C2E4-E1AE-E937-D632E26AE9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6096000"/>
            <a:ext cx="381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>
                <a:solidFill>
                  <a:schemeClr val="folHlink"/>
                </a:solidFill>
              </a:rPr>
              <a:t>3</a:t>
            </a:r>
          </a:p>
        </p:txBody>
      </p:sp>
      <p:sp>
        <p:nvSpPr>
          <p:cNvPr id="536633" name="Text Box 57">
            <a:extLst>
              <a:ext uri="{FF2B5EF4-FFF2-40B4-BE49-F238E27FC236}">
                <a16:creationId xmlns:a16="http://schemas.microsoft.com/office/drawing/2014/main" id="{D52C8D05-99BE-F0AD-B82D-64672B868E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6477000"/>
            <a:ext cx="381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>
                <a:solidFill>
                  <a:schemeClr val="folHlink"/>
                </a:solidFill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6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36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3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3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3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36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6624" grpId="0"/>
      <p:bldP spid="536625" grpId="0"/>
      <p:bldP spid="536626" grpId="0"/>
      <p:bldP spid="536627" grpId="0"/>
      <p:bldP spid="536632" grpId="0"/>
      <p:bldP spid="53663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043FA243-4DFA-565E-7099-0A5D6D1AA7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Rename Variables</a:t>
            </a:r>
          </a:p>
        </p:txBody>
      </p:sp>
      <p:sp>
        <p:nvSpPr>
          <p:cNvPr id="44035" name="Text Box 3">
            <a:extLst>
              <a:ext uri="{FF2B5EF4-FFF2-40B4-BE49-F238E27FC236}">
                <a16:creationId xmlns:a16="http://schemas.microsoft.com/office/drawing/2014/main" id="{221C28C5-9C1B-9A78-85A0-4C0A190DDB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828800"/>
            <a:ext cx="1447800" cy="120173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folHlink"/>
                </a:solidFill>
                <a:latin typeface="Courier New" panose="02070309020205020404" pitchFamily="49" charset="0"/>
              </a:rPr>
              <a:t>i = 1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folHlink"/>
                </a:solidFill>
                <a:latin typeface="Courier New" panose="02070309020205020404" pitchFamily="49" charset="0"/>
              </a:rPr>
              <a:t>j = 1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folHlink"/>
                </a:solidFill>
                <a:latin typeface="Courier New" panose="02070309020205020404" pitchFamily="49" charset="0"/>
              </a:rPr>
              <a:t>k = 0</a:t>
            </a:r>
          </a:p>
        </p:txBody>
      </p:sp>
      <p:sp>
        <p:nvSpPr>
          <p:cNvPr id="44036" name="Text Box 4">
            <a:extLst>
              <a:ext uri="{FF2B5EF4-FFF2-40B4-BE49-F238E27FC236}">
                <a16:creationId xmlns:a16="http://schemas.microsoft.com/office/drawing/2014/main" id="{2E688F52-3C62-3915-CC37-D56033EBFF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200400"/>
            <a:ext cx="1981200" cy="106362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FF3300"/>
                </a:solidFill>
                <a:latin typeface="Courier New" panose="02070309020205020404" pitchFamily="49" charset="0"/>
              </a:rPr>
              <a:t>j = </a:t>
            </a:r>
            <a:r>
              <a:rPr lang="el-GR" altLang="zh-CN" b="1">
                <a:solidFill>
                  <a:srgbClr val="FF3300"/>
                </a:solidFill>
                <a:latin typeface="Courier New" panose="02070309020205020404" pitchFamily="49" charset="0"/>
              </a:rPr>
              <a:t>Φ</a:t>
            </a:r>
            <a:r>
              <a:rPr lang="en-US" altLang="zh-CN" b="1">
                <a:solidFill>
                  <a:srgbClr val="FF3300"/>
                </a:solidFill>
                <a:latin typeface="Courier New" panose="02070309020205020404" pitchFamily="49" charset="0"/>
              </a:rPr>
              <a:t>(j , j )</a:t>
            </a:r>
            <a:r>
              <a:rPr lang="en-US" altLang="zh-CN" b="1">
                <a:latin typeface="Courier New" panose="02070309020205020404" pitchFamily="49" charset="0"/>
              </a:rPr>
              <a:t> </a:t>
            </a:r>
            <a:r>
              <a:rPr lang="en-US" altLang="zh-CN" b="1">
                <a:solidFill>
                  <a:srgbClr val="FF3300"/>
                </a:solidFill>
                <a:latin typeface="Courier New" panose="02070309020205020404" pitchFamily="49" charset="0"/>
              </a:rPr>
              <a:t>k = </a:t>
            </a:r>
            <a:r>
              <a:rPr lang="el-GR" altLang="zh-CN" b="1">
                <a:solidFill>
                  <a:srgbClr val="FF3300"/>
                </a:solidFill>
                <a:latin typeface="Courier New" panose="02070309020205020404" pitchFamily="49" charset="0"/>
              </a:rPr>
              <a:t>Φ</a:t>
            </a:r>
            <a:r>
              <a:rPr lang="en-US" altLang="zh-CN" b="1">
                <a:solidFill>
                  <a:srgbClr val="FF3300"/>
                </a:solidFill>
                <a:latin typeface="Courier New" panose="02070309020205020404" pitchFamily="49" charset="0"/>
              </a:rPr>
              <a:t>(k , k 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folHlink"/>
                </a:solidFill>
                <a:latin typeface="Courier New" panose="02070309020205020404" pitchFamily="49" charset="0"/>
              </a:rPr>
              <a:t>k &lt; 100?</a:t>
            </a:r>
          </a:p>
        </p:txBody>
      </p:sp>
      <p:sp>
        <p:nvSpPr>
          <p:cNvPr id="44037" name="Text Box 5">
            <a:extLst>
              <a:ext uri="{FF2B5EF4-FFF2-40B4-BE49-F238E27FC236}">
                <a16:creationId xmlns:a16="http://schemas.microsoft.com/office/drawing/2014/main" id="{724161B0-9B4B-A430-D96C-860AC397A0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500563"/>
            <a:ext cx="1447800" cy="37623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folHlink"/>
                </a:solidFill>
                <a:latin typeface="Courier New" panose="02070309020205020404" pitchFamily="49" charset="0"/>
              </a:rPr>
              <a:t>j &lt; 20?</a:t>
            </a:r>
          </a:p>
        </p:txBody>
      </p:sp>
      <p:sp>
        <p:nvSpPr>
          <p:cNvPr id="44038" name="Text Box 6">
            <a:extLst>
              <a:ext uri="{FF2B5EF4-FFF2-40B4-BE49-F238E27FC236}">
                <a16:creationId xmlns:a16="http://schemas.microsoft.com/office/drawing/2014/main" id="{8BD9C763-9465-32E1-8E0E-2470509010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500563"/>
            <a:ext cx="1447800" cy="37623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folHlink"/>
                </a:solidFill>
                <a:latin typeface="Courier New" panose="02070309020205020404" pitchFamily="49" charset="0"/>
              </a:rPr>
              <a:t>return j</a:t>
            </a:r>
          </a:p>
        </p:txBody>
      </p:sp>
      <p:sp>
        <p:nvSpPr>
          <p:cNvPr id="44039" name="Text Box 7">
            <a:extLst>
              <a:ext uri="{FF2B5EF4-FFF2-40B4-BE49-F238E27FC236}">
                <a16:creationId xmlns:a16="http://schemas.microsoft.com/office/drawing/2014/main" id="{FD8D91B4-46E6-9D6D-D43B-86118B0737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002213"/>
            <a:ext cx="1447800" cy="78898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folHlink"/>
                </a:solidFill>
                <a:latin typeface="Courier New" panose="02070309020205020404" pitchFamily="49" charset="0"/>
              </a:rPr>
              <a:t>j = i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folHlink"/>
                </a:solidFill>
                <a:latin typeface="Courier New" panose="02070309020205020404" pitchFamily="49" charset="0"/>
              </a:rPr>
              <a:t>k = k + 1</a:t>
            </a:r>
          </a:p>
        </p:txBody>
      </p:sp>
      <p:sp>
        <p:nvSpPr>
          <p:cNvPr id="44040" name="Text Box 8">
            <a:extLst>
              <a:ext uri="{FF2B5EF4-FFF2-40B4-BE49-F238E27FC236}">
                <a16:creationId xmlns:a16="http://schemas.microsoft.com/office/drawing/2014/main" id="{405553B3-23C9-ADCA-9341-AC1C800614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5002213"/>
            <a:ext cx="1447800" cy="78898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folHlink"/>
                </a:solidFill>
                <a:latin typeface="Courier New" panose="02070309020205020404" pitchFamily="49" charset="0"/>
              </a:rPr>
              <a:t>j = k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folHlink"/>
                </a:solidFill>
                <a:latin typeface="Courier New" panose="02070309020205020404" pitchFamily="49" charset="0"/>
              </a:rPr>
              <a:t>k = k + 2</a:t>
            </a:r>
          </a:p>
        </p:txBody>
      </p:sp>
      <p:sp>
        <p:nvSpPr>
          <p:cNvPr id="44041" name="Text Box 9">
            <a:extLst>
              <a:ext uri="{FF2B5EF4-FFF2-40B4-BE49-F238E27FC236}">
                <a16:creationId xmlns:a16="http://schemas.microsoft.com/office/drawing/2014/main" id="{08D2783F-ECBC-FABE-61A4-4C0E610BED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918200"/>
            <a:ext cx="2057400" cy="78898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FF3300"/>
                </a:solidFill>
                <a:latin typeface="Courier New" panose="02070309020205020404" pitchFamily="49" charset="0"/>
              </a:rPr>
              <a:t>j = </a:t>
            </a:r>
            <a:r>
              <a:rPr lang="el-GR" altLang="zh-CN" b="1">
                <a:solidFill>
                  <a:srgbClr val="FF3300"/>
                </a:solidFill>
                <a:latin typeface="Courier New" panose="02070309020205020404" pitchFamily="49" charset="0"/>
              </a:rPr>
              <a:t>Φ</a:t>
            </a:r>
            <a:r>
              <a:rPr lang="en-US" altLang="zh-CN" b="1">
                <a:solidFill>
                  <a:srgbClr val="FF3300"/>
                </a:solidFill>
                <a:latin typeface="Courier New" panose="02070309020205020404" pitchFamily="49" charset="0"/>
              </a:rPr>
              <a:t>(j , j 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FF3300"/>
                </a:solidFill>
                <a:latin typeface="Courier New" panose="02070309020205020404" pitchFamily="49" charset="0"/>
              </a:rPr>
              <a:t>k = </a:t>
            </a:r>
            <a:r>
              <a:rPr lang="el-GR" altLang="zh-CN" b="1">
                <a:solidFill>
                  <a:srgbClr val="FF3300"/>
                </a:solidFill>
                <a:latin typeface="Courier New" panose="02070309020205020404" pitchFamily="49" charset="0"/>
              </a:rPr>
              <a:t>Φ</a:t>
            </a:r>
            <a:r>
              <a:rPr lang="en-US" altLang="zh-CN" b="1">
                <a:solidFill>
                  <a:srgbClr val="FF3300"/>
                </a:solidFill>
                <a:latin typeface="Courier New" panose="02070309020205020404" pitchFamily="49" charset="0"/>
              </a:rPr>
              <a:t>(k , k ) </a:t>
            </a:r>
          </a:p>
        </p:txBody>
      </p:sp>
      <p:sp>
        <p:nvSpPr>
          <p:cNvPr id="44042" name="Text Box 10">
            <a:extLst>
              <a:ext uri="{FF2B5EF4-FFF2-40B4-BE49-F238E27FC236}">
                <a16:creationId xmlns:a16="http://schemas.microsoft.com/office/drawing/2014/main" id="{493F2110-65C4-06C5-762F-59B90A6822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0574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1</a:t>
            </a:r>
          </a:p>
        </p:txBody>
      </p:sp>
      <p:sp>
        <p:nvSpPr>
          <p:cNvPr id="44043" name="Text Box 11">
            <a:extLst>
              <a:ext uri="{FF2B5EF4-FFF2-40B4-BE49-F238E27FC236}">
                <a16:creationId xmlns:a16="http://schemas.microsoft.com/office/drawing/2014/main" id="{7756A4F9-784C-80D3-CEFC-CC02A589B8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2004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2</a:t>
            </a:r>
          </a:p>
        </p:txBody>
      </p:sp>
      <p:sp>
        <p:nvSpPr>
          <p:cNvPr id="44044" name="Text Box 12">
            <a:extLst>
              <a:ext uri="{FF2B5EF4-FFF2-40B4-BE49-F238E27FC236}">
                <a16:creationId xmlns:a16="http://schemas.microsoft.com/office/drawing/2014/main" id="{2C420BB0-7EB5-A08A-8D4E-D58AF9B534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1656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3</a:t>
            </a:r>
          </a:p>
        </p:txBody>
      </p:sp>
      <p:sp>
        <p:nvSpPr>
          <p:cNvPr id="44045" name="Text Box 13">
            <a:extLst>
              <a:ext uri="{FF2B5EF4-FFF2-40B4-BE49-F238E27FC236}">
                <a16:creationId xmlns:a16="http://schemas.microsoft.com/office/drawing/2014/main" id="{8E6B4DEC-DC40-6432-33E7-95388C6D6D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41656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4</a:t>
            </a:r>
          </a:p>
        </p:txBody>
      </p:sp>
      <p:sp>
        <p:nvSpPr>
          <p:cNvPr id="44046" name="Text Box 14">
            <a:extLst>
              <a:ext uri="{FF2B5EF4-FFF2-40B4-BE49-F238E27FC236}">
                <a16:creationId xmlns:a16="http://schemas.microsoft.com/office/drawing/2014/main" id="{E577097F-8D42-1353-DF1F-137A3E7D19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8514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5</a:t>
            </a:r>
          </a:p>
        </p:txBody>
      </p:sp>
      <p:sp>
        <p:nvSpPr>
          <p:cNvPr id="44047" name="Text Box 15">
            <a:extLst>
              <a:ext uri="{FF2B5EF4-FFF2-40B4-BE49-F238E27FC236}">
                <a16:creationId xmlns:a16="http://schemas.microsoft.com/office/drawing/2014/main" id="{4ACBBE70-9486-05DB-3AE0-444B06903D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49276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6</a:t>
            </a:r>
          </a:p>
        </p:txBody>
      </p:sp>
      <p:sp>
        <p:nvSpPr>
          <p:cNvPr id="44048" name="Text Box 16">
            <a:extLst>
              <a:ext uri="{FF2B5EF4-FFF2-40B4-BE49-F238E27FC236}">
                <a16:creationId xmlns:a16="http://schemas.microsoft.com/office/drawing/2014/main" id="{ECD2BE3B-2529-2597-389D-52EE9106F9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59944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7</a:t>
            </a:r>
          </a:p>
        </p:txBody>
      </p:sp>
      <p:cxnSp>
        <p:nvCxnSpPr>
          <p:cNvPr id="44049" name="AutoShape 17">
            <a:extLst>
              <a:ext uri="{FF2B5EF4-FFF2-40B4-BE49-F238E27FC236}">
                <a16:creationId xmlns:a16="http://schemas.microsoft.com/office/drawing/2014/main" id="{71B1C0FE-BC02-2437-C983-F66C4B34C62B}"/>
              </a:ext>
            </a:extLst>
          </p:cNvPr>
          <p:cNvCxnSpPr>
            <a:cxnSpLocks noChangeShapeType="1"/>
            <a:stCxn id="44035" idx="2"/>
            <a:endCxn id="44036" idx="0"/>
          </p:cNvCxnSpPr>
          <p:nvPr/>
        </p:nvCxnSpPr>
        <p:spPr bwMode="auto">
          <a:xfrm flipH="1">
            <a:off x="1981200" y="3030538"/>
            <a:ext cx="38100" cy="1698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50" name="AutoShape 18">
            <a:extLst>
              <a:ext uri="{FF2B5EF4-FFF2-40B4-BE49-F238E27FC236}">
                <a16:creationId xmlns:a16="http://schemas.microsoft.com/office/drawing/2014/main" id="{116AE215-84A9-7965-0DFC-0E11B871C048}"/>
              </a:ext>
            </a:extLst>
          </p:cNvPr>
          <p:cNvCxnSpPr>
            <a:cxnSpLocks noChangeShapeType="1"/>
            <a:stCxn id="44036" idx="2"/>
            <a:endCxn id="44037" idx="0"/>
          </p:cNvCxnSpPr>
          <p:nvPr/>
        </p:nvCxnSpPr>
        <p:spPr bwMode="auto">
          <a:xfrm flipH="1">
            <a:off x="1333500" y="4264025"/>
            <a:ext cx="647700" cy="2365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51" name="AutoShape 19">
            <a:extLst>
              <a:ext uri="{FF2B5EF4-FFF2-40B4-BE49-F238E27FC236}">
                <a16:creationId xmlns:a16="http://schemas.microsoft.com/office/drawing/2014/main" id="{D5AF782B-9F7C-60D6-5DB9-CFA2194EA452}"/>
              </a:ext>
            </a:extLst>
          </p:cNvPr>
          <p:cNvCxnSpPr>
            <a:cxnSpLocks noChangeShapeType="1"/>
            <a:stCxn id="44036" idx="2"/>
            <a:endCxn id="44038" idx="0"/>
          </p:cNvCxnSpPr>
          <p:nvPr/>
        </p:nvCxnSpPr>
        <p:spPr bwMode="auto">
          <a:xfrm>
            <a:off x="1981200" y="4264025"/>
            <a:ext cx="1562100" cy="2365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52" name="AutoShape 20">
            <a:extLst>
              <a:ext uri="{FF2B5EF4-FFF2-40B4-BE49-F238E27FC236}">
                <a16:creationId xmlns:a16="http://schemas.microsoft.com/office/drawing/2014/main" id="{CFBDCAB8-CD6F-CBF2-01B2-506AE8DFC05F}"/>
              </a:ext>
            </a:extLst>
          </p:cNvPr>
          <p:cNvCxnSpPr>
            <a:cxnSpLocks noChangeShapeType="1"/>
            <a:stCxn id="44037" idx="2"/>
            <a:endCxn id="44039" idx="0"/>
          </p:cNvCxnSpPr>
          <p:nvPr/>
        </p:nvCxnSpPr>
        <p:spPr bwMode="auto">
          <a:xfrm>
            <a:off x="1333500" y="4876800"/>
            <a:ext cx="0" cy="1254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53" name="AutoShape 21">
            <a:extLst>
              <a:ext uri="{FF2B5EF4-FFF2-40B4-BE49-F238E27FC236}">
                <a16:creationId xmlns:a16="http://schemas.microsoft.com/office/drawing/2014/main" id="{F60D57A2-04C8-4359-519F-BF0CC17E791F}"/>
              </a:ext>
            </a:extLst>
          </p:cNvPr>
          <p:cNvCxnSpPr>
            <a:cxnSpLocks noChangeShapeType="1"/>
            <a:stCxn id="44037" idx="2"/>
            <a:endCxn id="44040" idx="0"/>
          </p:cNvCxnSpPr>
          <p:nvPr/>
        </p:nvCxnSpPr>
        <p:spPr bwMode="auto">
          <a:xfrm>
            <a:off x="1333500" y="4876800"/>
            <a:ext cx="2209800" cy="1254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54" name="AutoShape 22">
            <a:extLst>
              <a:ext uri="{FF2B5EF4-FFF2-40B4-BE49-F238E27FC236}">
                <a16:creationId xmlns:a16="http://schemas.microsoft.com/office/drawing/2014/main" id="{D8981AD5-556A-E356-8533-BE51F1C448E1}"/>
              </a:ext>
            </a:extLst>
          </p:cNvPr>
          <p:cNvCxnSpPr>
            <a:cxnSpLocks noChangeShapeType="1"/>
            <a:stCxn id="44039" idx="2"/>
            <a:endCxn id="44041" idx="0"/>
          </p:cNvCxnSpPr>
          <p:nvPr/>
        </p:nvCxnSpPr>
        <p:spPr bwMode="auto">
          <a:xfrm>
            <a:off x="1333500" y="5791200"/>
            <a:ext cx="1219200" cy="127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55" name="AutoShape 23">
            <a:extLst>
              <a:ext uri="{FF2B5EF4-FFF2-40B4-BE49-F238E27FC236}">
                <a16:creationId xmlns:a16="http://schemas.microsoft.com/office/drawing/2014/main" id="{69108FB4-747D-A112-BD24-B7F9DDE0CE5A}"/>
              </a:ext>
            </a:extLst>
          </p:cNvPr>
          <p:cNvCxnSpPr>
            <a:cxnSpLocks noChangeShapeType="1"/>
            <a:stCxn id="44040" idx="2"/>
            <a:endCxn id="44041" idx="0"/>
          </p:cNvCxnSpPr>
          <p:nvPr/>
        </p:nvCxnSpPr>
        <p:spPr bwMode="auto">
          <a:xfrm flipH="1">
            <a:off x="2552700" y="5791200"/>
            <a:ext cx="990600" cy="127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56" name="AutoShape 24">
            <a:extLst>
              <a:ext uri="{FF2B5EF4-FFF2-40B4-BE49-F238E27FC236}">
                <a16:creationId xmlns:a16="http://schemas.microsoft.com/office/drawing/2014/main" id="{79092F61-B7C7-B78D-B4F7-2BA90EEC8AE0}"/>
              </a:ext>
            </a:extLst>
          </p:cNvPr>
          <p:cNvCxnSpPr>
            <a:cxnSpLocks noChangeShapeType="1"/>
            <a:stCxn id="44041" idx="2"/>
            <a:endCxn id="44036" idx="0"/>
          </p:cNvCxnSpPr>
          <p:nvPr/>
        </p:nvCxnSpPr>
        <p:spPr bwMode="auto">
          <a:xfrm rot="16200000" flipV="1">
            <a:off x="513556" y="4668044"/>
            <a:ext cx="3506788" cy="571500"/>
          </a:xfrm>
          <a:prstGeom prst="curvedConnector5">
            <a:avLst>
              <a:gd name="adj1" fmla="val -1676"/>
              <a:gd name="adj2" fmla="val 418889"/>
              <a:gd name="adj3" fmla="val 103259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057" name="Text Box 25">
            <a:extLst>
              <a:ext uri="{FF2B5EF4-FFF2-40B4-BE49-F238E27FC236}">
                <a16:creationId xmlns:a16="http://schemas.microsoft.com/office/drawing/2014/main" id="{505CCDC9-0AEA-1A88-B60C-8BC13892BC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5105400"/>
            <a:ext cx="2971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Walk the dominator tree (in pre-order).</a:t>
            </a:r>
            <a:endParaRPr lang="en-US" altLang="zh-CN" sz="2000">
              <a:solidFill>
                <a:schemeClr val="tx2"/>
              </a:solidFill>
            </a:endParaRPr>
          </a:p>
        </p:txBody>
      </p:sp>
      <p:sp>
        <p:nvSpPr>
          <p:cNvPr id="44058" name="Oval 26">
            <a:extLst>
              <a:ext uri="{FF2B5EF4-FFF2-40B4-BE49-F238E27FC236}">
                <a16:creationId xmlns:a16="http://schemas.microsoft.com/office/drawing/2014/main" id="{218A01BE-6B30-1769-787C-D0C225281F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1981200"/>
            <a:ext cx="685800" cy="457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1</a:t>
            </a:r>
          </a:p>
        </p:txBody>
      </p:sp>
      <p:sp>
        <p:nvSpPr>
          <p:cNvPr id="44059" name="Oval 27">
            <a:extLst>
              <a:ext uri="{FF2B5EF4-FFF2-40B4-BE49-F238E27FC236}">
                <a16:creationId xmlns:a16="http://schemas.microsoft.com/office/drawing/2014/main" id="{8D83D74E-D005-B2E9-3695-126766D033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2743200"/>
            <a:ext cx="685800" cy="457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2</a:t>
            </a:r>
          </a:p>
        </p:txBody>
      </p:sp>
      <p:sp>
        <p:nvSpPr>
          <p:cNvPr id="44060" name="Oval 28">
            <a:extLst>
              <a:ext uri="{FF2B5EF4-FFF2-40B4-BE49-F238E27FC236}">
                <a16:creationId xmlns:a16="http://schemas.microsoft.com/office/drawing/2014/main" id="{87305DAA-A615-A81C-3E90-8AD28882B8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3429000"/>
            <a:ext cx="685800" cy="457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3</a:t>
            </a:r>
          </a:p>
        </p:txBody>
      </p:sp>
      <p:sp>
        <p:nvSpPr>
          <p:cNvPr id="44061" name="Oval 29">
            <a:extLst>
              <a:ext uri="{FF2B5EF4-FFF2-40B4-BE49-F238E27FC236}">
                <a16:creationId xmlns:a16="http://schemas.microsoft.com/office/drawing/2014/main" id="{3E7E6F73-E1DA-8189-2D92-26497661F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34290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4</a:t>
            </a:r>
          </a:p>
        </p:txBody>
      </p:sp>
      <p:sp>
        <p:nvSpPr>
          <p:cNvPr id="44062" name="Oval 30">
            <a:extLst>
              <a:ext uri="{FF2B5EF4-FFF2-40B4-BE49-F238E27FC236}">
                <a16:creationId xmlns:a16="http://schemas.microsoft.com/office/drawing/2014/main" id="{1F6B3D3A-1F4B-5053-52E2-C2E05FADA7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267200"/>
            <a:ext cx="6858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5</a:t>
            </a:r>
          </a:p>
        </p:txBody>
      </p:sp>
      <p:sp>
        <p:nvSpPr>
          <p:cNvPr id="44063" name="Oval 31">
            <a:extLst>
              <a:ext uri="{FF2B5EF4-FFF2-40B4-BE49-F238E27FC236}">
                <a16:creationId xmlns:a16="http://schemas.microsoft.com/office/drawing/2014/main" id="{8802C30E-4DBF-EA5B-1E3D-776865F4BA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4267200"/>
            <a:ext cx="685800" cy="457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6</a:t>
            </a:r>
          </a:p>
        </p:txBody>
      </p:sp>
      <p:sp>
        <p:nvSpPr>
          <p:cNvPr id="44064" name="Oval 32">
            <a:extLst>
              <a:ext uri="{FF2B5EF4-FFF2-40B4-BE49-F238E27FC236}">
                <a16:creationId xmlns:a16="http://schemas.microsoft.com/office/drawing/2014/main" id="{5D03241D-3E84-062E-22D9-399F97B578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42672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7</a:t>
            </a:r>
          </a:p>
        </p:txBody>
      </p:sp>
      <p:cxnSp>
        <p:nvCxnSpPr>
          <p:cNvPr id="44065" name="AutoShape 33">
            <a:extLst>
              <a:ext uri="{FF2B5EF4-FFF2-40B4-BE49-F238E27FC236}">
                <a16:creationId xmlns:a16="http://schemas.microsoft.com/office/drawing/2014/main" id="{888E11C8-AE33-6FB1-2799-0110575ADE6D}"/>
              </a:ext>
            </a:extLst>
          </p:cNvPr>
          <p:cNvCxnSpPr>
            <a:cxnSpLocks noChangeShapeType="1"/>
            <a:stCxn id="44058" idx="4"/>
            <a:endCxn id="44059" idx="0"/>
          </p:cNvCxnSpPr>
          <p:nvPr/>
        </p:nvCxnSpPr>
        <p:spPr bwMode="auto">
          <a:xfrm>
            <a:off x="6362700" y="2438400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66" name="AutoShape 34">
            <a:extLst>
              <a:ext uri="{FF2B5EF4-FFF2-40B4-BE49-F238E27FC236}">
                <a16:creationId xmlns:a16="http://schemas.microsoft.com/office/drawing/2014/main" id="{23BC0665-A820-BB7A-E595-FC61A154901A}"/>
              </a:ext>
            </a:extLst>
          </p:cNvPr>
          <p:cNvCxnSpPr>
            <a:cxnSpLocks noChangeShapeType="1"/>
            <a:stCxn id="44059" idx="4"/>
            <a:endCxn id="44060" idx="0"/>
          </p:cNvCxnSpPr>
          <p:nvPr/>
        </p:nvCxnSpPr>
        <p:spPr bwMode="auto">
          <a:xfrm flipH="1">
            <a:off x="5676900" y="3200400"/>
            <a:ext cx="6858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67" name="AutoShape 35">
            <a:extLst>
              <a:ext uri="{FF2B5EF4-FFF2-40B4-BE49-F238E27FC236}">
                <a16:creationId xmlns:a16="http://schemas.microsoft.com/office/drawing/2014/main" id="{F0ACB1D0-28C5-B2D5-FDDE-A52422E2301E}"/>
              </a:ext>
            </a:extLst>
          </p:cNvPr>
          <p:cNvCxnSpPr>
            <a:cxnSpLocks noChangeShapeType="1"/>
            <a:stCxn id="44059" idx="4"/>
            <a:endCxn id="44061" idx="0"/>
          </p:cNvCxnSpPr>
          <p:nvPr/>
        </p:nvCxnSpPr>
        <p:spPr bwMode="auto">
          <a:xfrm>
            <a:off x="6362700" y="3200400"/>
            <a:ext cx="3810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68" name="AutoShape 36">
            <a:extLst>
              <a:ext uri="{FF2B5EF4-FFF2-40B4-BE49-F238E27FC236}">
                <a16:creationId xmlns:a16="http://schemas.microsoft.com/office/drawing/2014/main" id="{297A10C9-C85D-3849-485A-8172B5278D8C}"/>
              </a:ext>
            </a:extLst>
          </p:cNvPr>
          <p:cNvCxnSpPr>
            <a:cxnSpLocks noChangeShapeType="1"/>
            <a:stCxn id="44060" idx="4"/>
            <a:endCxn id="44062" idx="0"/>
          </p:cNvCxnSpPr>
          <p:nvPr/>
        </p:nvCxnSpPr>
        <p:spPr bwMode="auto">
          <a:xfrm>
            <a:off x="5676900" y="3886200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69" name="AutoShape 37">
            <a:extLst>
              <a:ext uri="{FF2B5EF4-FFF2-40B4-BE49-F238E27FC236}">
                <a16:creationId xmlns:a16="http://schemas.microsoft.com/office/drawing/2014/main" id="{6F5EB08A-C4BB-73D1-514A-BBD32CF682B3}"/>
              </a:ext>
            </a:extLst>
          </p:cNvPr>
          <p:cNvCxnSpPr>
            <a:cxnSpLocks noChangeShapeType="1"/>
            <a:stCxn id="44060" idx="4"/>
            <a:endCxn id="44063" idx="0"/>
          </p:cNvCxnSpPr>
          <p:nvPr/>
        </p:nvCxnSpPr>
        <p:spPr bwMode="auto">
          <a:xfrm>
            <a:off x="5676900" y="3886200"/>
            <a:ext cx="9144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070" name="AutoShape 38">
            <a:extLst>
              <a:ext uri="{FF2B5EF4-FFF2-40B4-BE49-F238E27FC236}">
                <a16:creationId xmlns:a16="http://schemas.microsoft.com/office/drawing/2014/main" id="{69A06C10-537A-EE10-8FC6-37B1D5374581}"/>
              </a:ext>
            </a:extLst>
          </p:cNvPr>
          <p:cNvCxnSpPr>
            <a:cxnSpLocks noChangeShapeType="1"/>
            <a:stCxn id="44060" idx="4"/>
            <a:endCxn id="44064" idx="0"/>
          </p:cNvCxnSpPr>
          <p:nvPr/>
        </p:nvCxnSpPr>
        <p:spPr bwMode="auto">
          <a:xfrm>
            <a:off x="5676900" y="3886200"/>
            <a:ext cx="18288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071" name="Text Box 39">
            <a:extLst>
              <a:ext uri="{FF2B5EF4-FFF2-40B4-BE49-F238E27FC236}">
                <a16:creationId xmlns:a16="http://schemas.microsoft.com/office/drawing/2014/main" id="{B07DFD37-815F-B7FD-7712-5CAE9E044D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1981200"/>
            <a:ext cx="228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>
                <a:solidFill>
                  <a:schemeClr val="folHlink"/>
                </a:solidFill>
              </a:rPr>
              <a:t>1</a:t>
            </a:r>
          </a:p>
        </p:txBody>
      </p:sp>
      <p:sp>
        <p:nvSpPr>
          <p:cNvPr id="44072" name="Text Box 40">
            <a:extLst>
              <a:ext uri="{FF2B5EF4-FFF2-40B4-BE49-F238E27FC236}">
                <a16:creationId xmlns:a16="http://schemas.microsoft.com/office/drawing/2014/main" id="{361D7F46-0815-BABE-2B79-44519E20EA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362200"/>
            <a:ext cx="228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>
                <a:solidFill>
                  <a:schemeClr val="folHlink"/>
                </a:solidFill>
              </a:rPr>
              <a:t>1</a:t>
            </a:r>
          </a:p>
        </p:txBody>
      </p:sp>
      <p:sp>
        <p:nvSpPr>
          <p:cNvPr id="44073" name="Text Box 41">
            <a:extLst>
              <a:ext uri="{FF2B5EF4-FFF2-40B4-BE49-F238E27FC236}">
                <a16:creationId xmlns:a16="http://schemas.microsoft.com/office/drawing/2014/main" id="{CBF131F3-E01D-9024-0EA8-8320F5FCE8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743200"/>
            <a:ext cx="228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>
                <a:solidFill>
                  <a:schemeClr val="folHlink"/>
                </a:solidFill>
              </a:rPr>
              <a:t>1</a:t>
            </a:r>
          </a:p>
        </p:txBody>
      </p:sp>
      <p:sp>
        <p:nvSpPr>
          <p:cNvPr id="44074" name="Text Box 42">
            <a:extLst>
              <a:ext uri="{FF2B5EF4-FFF2-40B4-BE49-F238E27FC236}">
                <a16:creationId xmlns:a16="http://schemas.microsoft.com/office/drawing/2014/main" id="{8A7FB8B5-6768-5AC8-B4A6-72F113BBAF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3352800"/>
            <a:ext cx="228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>
                <a:solidFill>
                  <a:schemeClr val="folHlink"/>
                </a:solidFill>
              </a:rPr>
              <a:t>1</a:t>
            </a:r>
          </a:p>
        </p:txBody>
      </p:sp>
      <p:sp>
        <p:nvSpPr>
          <p:cNvPr id="44075" name="Text Box 43">
            <a:extLst>
              <a:ext uri="{FF2B5EF4-FFF2-40B4-BE49-F238E27FC236}">
                <a16:creationId xmlns:a16="http://schemas.microsoft.com/office/drawing/2014/main" id="{33E1ABA7-79A4-AFFF-5F25-ADFEEA7EE6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3581400"/>
            <a:ext cx="228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>
                <a:solidFill>
                  <a:schemeClr val="folHlink"/>
                </a:solidFill>
              </a:rPr>
              <a:t>1</a:t>
            </a:r>
          </a:p>
        </p:txBody>
      </p:sp>
      <p:sp>
        <p:nvSpPr>
          <p:cNvPr id="44076" name="Text Box 44">
            <a:extLst>
              <a:ext uri="{FF2B5EF4-FFF2-40B4-BE49-F238E27FC236}">
                <a16:creationId xmlns:a16="http://schemas.microsoft.com/office/drawing/2014/main" id="{FEAE4FF3-BAFA-118E-39BF-BEB9DE0FE7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352800"/>
            <a:ext cx="381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>
                <a:solidFill>
                  <a:schemeClr val="folHlink"/>
                </a:solidFill>
              </a:rPr>
              <a:t>2</a:t>
            </a:r>
          </a:p>
        </p:txBody>
      </p:sp>
      <p:sp>
        <p:nvSpPr>
          <p:cNvPr id="44077" name="Text Box 45">
            <a:extLst>
              <a:ext uri="{FF2B5EF4-FFF2-40B4-BE49-F238E27FC236}">
                <a16:creationId xmlns:a16="http://schemas.microsoft.com/office/drawing/2014/main" id="{17786D70-FCE9-5381-A93C-D825D8788A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581400"/>
            <a:ext cx="381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>
                <a:solidFill>
                  <a:schemeClr val="folHlink"/>
                </a:solidFill>
              </a:rPr>
              <a:t>2</a:t>
            </a:r>
          </a:p>
        </p:txBody>
      </p:sp>
      <p:sp>
        <p:nvSpPr>
          <p:cNvPr id="44078" name="Text Box 46">
            <a:extLst>
              <a:ext uri="{FF2B5EF4-FFF2-40B4-BE49-F238E27FC236}">
                <a16:creationId xmlns:a16="http://schemas.microsoft.com/office/drawing/2014/main" id="{6124F6DD-FF93-DFBF-DC5A-25D83FD670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4038600"/>
            <a:ext cx="381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>
                <a:solidFill>
                  <a:schemeClr val="folHlink"/>
                </a:solidFill>
              </a:rPr>
              <a:t>2</a:t>
            </a:r>
          </a:p>
        </p:txBody>
      </p:sp>
      <p:sp>
        <p:nvSpPr>
          <p:cNvPr id="44079" name="Text Box 47">
            <a:extLst>
              <a:ext uri="{FF2B5EF4-FFF2-40B4-BE49-F238E27FC236}">
                <a16:creationId xmlns:a16="http://schemas.microsoft.com/office/drawing/2014/main" id="{E47D0CC7-7F97-6835-ACC5-CDF2B3501B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648200"/>
            <a:ext cx="381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>
                <a:solidFill>
                  <a:schemeClr val="folHlink"/>
                </a:solidFill>
              </a:rPr>
              <a:t>2</a:t>
            </a:r>
          </a:p>
        </p:txBody>
      </p:sp>
      <p:sp>
        <p:nvSpPr>
          <p:cNvPr id="44080" name="Text Box 48">
            <a:extLst>
              <a:ext uri="{FF2B5EF4-FFF2-40B4-BE49-F238E27FC236}">
                <a16:creationId xmlns:a16="http://schemas.microsoft.com/office/drawing/2014/main" id="{BC12D36F-4947-F06C-64B1-6476E768F3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5105400"/>
            <a:ext cx="381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>
                <a:solidFill>
                  <a:schemeClr val="folHlink"/>
                </a:solidFill>
              </a:rPr>
              <a:t>1</a:t>
            </a:r>
          </a:p>
        </p:txBody>
      </p:sp>
      <p:sp>
        <p:nvSpPr>
          <p:cNvPr id="44081" name="Text Box 49">
            <a:extLst>
              <a:ext uri="{FF2B5EF4-FFF2-40B4-BE49-F238E27FC236}">
                <a16:creationId xmlns:a16="http://schemas.microsoft.com/office/drawing/2014/main" id="{64CB0060-6903-7641-20E5-EA6D5D6C19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5105400"/>
            <a:ext cx="381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>
                <a:solidFill>
                  <a:schemeClr val="folHlink"/>
                </a:solidFill>
              </a:rPr>
              <a:t>3</a:t>
            </a:r>
          </a:p>
        </p:txBody>
      </p:sp>
      <p:sp>
        <p:nvSpPr>
          <p:cNvPr id="44082" name="Text Box 50">
            <a:extLst>
              <a:ext uri="{FF2B5EF4-FFF2-40B4-BE49-F238E27FC236}">
                <a16:creationId xmlns:a16="http://schemas.microsoft.com/office/drawing/2014/main" id="{A269BB5E-7904-F2AF-3C04-EBD06FF874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5562600"/>
            <a:ext cx="381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>
                <a:solidFill>
                  <a:schemeClr val="folHlink"/>
                </a:solidFill>
              </a:rPr>
              <a:t>2</a:t>
            </a:r>
          </a:p>
        </p:txBody>
      </p:sp>
      <p:sp>
        <p:nvSpPr>
          <p:cNvPr id="44083" name="Text Box 51">
            <a:extLst>
              <a:ext uri="{FF2B5EF4-FFF2-40B4-BE49-F238E27FC236}">
                <a16:creationId xmlns:a16="http://schemas.microsoft.com/office/drawing/2014/main" id="{BD7839FA-4ED6-FFCE-7EBF-B18D35ADB1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5562600"/>
            <a:ext cx="381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>
                <a:solidFill>
                  <a:schemeClr val="folHlink"/>
                </a:solidFill>
              </a:rPr>
              <a:t>3</a:t>
            </a:r>
          </a:p>
        </p:txBody>
      </p:sp>
      <p:sp>
        <p:nvSpPr>
          <p:cNvPr id="537652" name="Text Box 52">
            <a:extLst>
              <a:ext uri="{FF2B5EF4-FFF2-40B4-BE49-F238E27FC236}">
                <a16:creationId xmlns:a16="http://schemas.microsoft.com/office/drawing/2014/main" id="{A8A80EFA-497A-7E93-2F09-239A33ED3D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5105400"/>
            <a:ext cx="381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>
                <a:solidFill>
                  <a:schemeClr val="folHlink"/>
                </a:solidFill>
              </a:rPr>
              <a:t>2</a:t>
            </a:r>
          </a:p>
        </p:txBody>
      </p:sp>
      <p:sp>
        <p:nvSpPr>
          <p:cNvPr id="537653" name="Text Box 53">
            <a:extLst>
              <a:ext uri="{FF2B5EF4-FFF2-40B4-BE49-F238E27FC236}">
                <a16:creationId xmlns:a16="http://schemas.microsoft.com/office/drawing/2014/main" id="{DDED2A93-DD15-2136-60EF-F188C75148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5181600"/>
            <a:ext cx="381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>
                <a:solidFill>
                  <a:schemeClr val="folHlink"/>
                </a:solidFill>
              </a:rPr>
              <a:t>4</a:t>
            </a:r>
          </a:p>
        </p:txBody>
      </p:sp>
      <p:sp>
        <p:nvSpPr>
          <p:cNvPr id="537654" name="Text Box 54">
            <a:extLst>
              <a:ext uri="{FF2B5EF4-FFF2-40B4-BE49-F238E27FC236}">
                <a16:creationId xmlns:a16="http://schemas.microsoft.com/office/drawing/2014/main" id="{440F8363-2C54-A5A8-DAD2-30B473C187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5562600"/>
            <a:ext cx="381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>
                <a:solidFill>
                  <a:schemeClr val="folHlink"/>
                </a:solidFill>
              </a:rPr>
              <a:t>2</a:t>
            </a:r>
          </a:p>
        </p:txBody>
      </p:sp>
      <p:sp>
        <p:nvSpPr>
          <p:cNvPr id="537655" name="Text Box 55">
            <a:extLst>
              <a:ext uri="{FF2B5EF4-FFF2-40B4-BE49-F238E27FC236}">
                <a16:creationId xmlns:a16="http://schemas.microsoft.com/office/drawing/2014/main" id="{30255AC1-B06C-5713-21B2-8BC8B32C35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5562600"/>
            <a:ext cx="381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>
                <a:solidFill>
                  <a:schemeClr val="folHlink"/>
                </a:solidFill>
              </a:rPr>
              <a:t>4</a:t>
            </a:r>
          </a:p>
        </p:txBody>
      </p:sp>
      <p:sp>
        <p:nvSpPr>
          <p:cNvPr id="44088" name="Text Box 56">
            <a:extLst>
              <a:ext uri="{FF2B5EF4-FFF2-40B4-BE49-F238E27FC236}">
                <a16:creationId xmlns:a16="http://schemas.microsoft.com/office/drawing/2014/main" id="{EBAB5891-5BAA-66A0-DE02-25E887530B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6096000"/>
            <a:ext cx="381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>
                <a:solidFill>
                  <a:schemeClr val="folHlink"/>
                </a:solidFill>
              </a:rPr>
              <a:t>3</a:t>
            </a:r>
          </a:p>
        </p:txBody>
      </p:sp>
      <p:sp>
        <p:nvSpPr>
          <p:cNvPr id="44089" name="Text Box 57">
            <a:extLst>
              <a:ext uri="{FF2B5EF4-FFF2-40B4-BE49-F238E27FC236}">
                <a16:creationId xmlns:a16="http://schemas.microsoft.com/office/drawing/2014/main" id="{07A931A2-8D6A-B710-931C-2AFC1F29F4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6477000"/>
            <a:ext cx="381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>
                <a:solidFill>
                  <a:schemeClr val="folHlink"/>
                </a:solidFill>
              </a:rPr>
              <a:t>3</a:t>
            </a:r>
          </a:p>
        </p:txBody>
      </p:sp>
      <p:sp>
        <p:nvSpPr>
          <p:cNvPr id="537658" name="Text Box 58">
            <a:extLst>
              <a:ext uri="{FF2B5EF4-FFF2-40B4-BE49-F238E27FC236}">
                <a16:creationId xmlns:a16="http://schemas.microsoft.com/office/drawing/2014/main" id="{2E1A83F1-D4F4-DB57-1A12-140AD2031C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096000"/>
            <a:ext cx="381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>
                <a:solidFill>
                  <a:schemeClr val="folHlink"/>
                </a:solidFill>
              </a:rPr>
              <a:t>4</a:t>
            </a:r>
          </a:p>
        </p:txBody>
      </p:sp>
      <p:sp>
        <p:nvSpPr>
          <p:cNvPr id="537659" name="Text Box 59">
            <a:extLst>
              <a:ext uri="{FF2B5EF4-FFF2-40B4-BE49-F238E27FC236}">
                <a16:creationId xmlns:a16="http://schemas.microsoft.com/office/drawing/2014/main" id="{1C720986-FE1B-B88B-4096-B7754E56D3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477000"/>
            <a:ext cx="381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>
                <a:solidFill>
                  <a:schemeClr val="folHlink"/>
                </a:solidFill>
              </a:rPr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3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3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3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37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37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7652" grpId="0"/>
      <p:bldP spid="537653" grpId="0"/>
      <p:bldP spid="537654" grpId="0"/>
      <p:bldP spid="537655" grpId="0"/>
      <p:bldP spid="537658" grpId="0"/>
      <p:bldP spid="537659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D1DE5188-4E7A-0C08-255F-8F5E8E3061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Rename Variables</a:t>
            </a:r>
          </a:p>
        </p:txBody>
      </p:sp>
      <p:sp>
        <p:nvSpPr>
          <p:cNvPr id="45059" name="Text Box 3">
            <a:extLst>
              <a:ext uri="{FF2B5EF4-FFF2-40B4-BE49-F238E27FC236}">
                <a16:creationId xmlns:a16="http://schemas.microsoft.com/office/drawing/2014/main" id="{401851DF-463A-1839-3C03-C80199AF22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828800"/>
            <a:ext cx="1447800" cy="120173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folHlink"/>
                </a:solidFill>
                <a:latin typeface="Courier New" panose="02070309020205020404" pitchFamily="49" charset="0"/>
              </a:rPr>
              <a:t>i = 1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folHlink"/>
                </a:solidFill>
                <a:latin typeface="Courier New" panose="02070309020205020404" pitchFamily="49" charset="0"/>
              </a:rPr>
              <a:t>j = 1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folHlink"/>
                </a:solidFill>
                <a:latin typeface="Courier New" panose="02070309020205020404" pitchFamily="49" charset="0"/>
              </a:rPr>
              <a:t>k = 0</a:t>
            </a:r>
          </a:p>
        </p:txBody>
      </p:sp>
      <p:sp>
        <p:nvSpPr>
          <p:cNvPr id="45060" name="Text Box 4">
            <a:extLst>
              <a:ext uri="{FF2B5EF4-FFF2-40B4-BE49-F238E27FC236}">
                <a16:creationId xmlns:a16="http://schemas.microsoft.com/office/drawing/2014/main" id="{AD4E04D1-0124-E3BD-B0F7-D65F5C606D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200400"/>
            <a:ext cx="1981200" cy="106362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FF3300"/>
                </a:solidFill>
                <a:latin typeface="Courier New" panose="02070309020205020404" pitchFamily="49" charset="0"/>
              </a:rPr>
              <a:t>j = </a:t>
            </a:r>
            <a:r>
              <a:rPr lang="el-GR" altLang="zh-CN" b="1">
                <a:solidFill>
                  <a:srgbClr val="FF3300"/>
                </a:solidFill>
                <a:latin typeface="Courier New" panose="02070309020205020404" pitchFamily="49" charset="0"/>
              </a:rPr>
              <a:t>Φ</a:t>
            </a:r>
            <a:r>
              <a:rPr lang="en-US" altLang="zh-CN" b="1">
                <a:solidFill>
                  <a:srgbClr val="FF3300"/>
                </a:solidFill>
                <a:latin typeface="Courier New" panose="02070309020205020404" pitchFamily="49" charset="0"/>
              </a:rPr>
              <a:t>(j , j )</a:t>
            </a:r>
            <a:r>
              <a:rPr lang="en-US" altLang="zh-CN" b="1">
                <a:latin typeface="Courier New" panose="02070309020205020404" pitchFamily="49" charset="0"/>
              </a:rPr>
              <a:t> </a:t>
            </a:r>
            <a:r>
              <a:rPr lang="en-US" altLang="zh-CN" b="1">
                <a:solidFill>
                  <a:srgbClr val="FF3300"/>
                </a:solidFill>
                <a:latin typeface="Courier New" panose="02070309020205020404" pitchFamily="49" charset="0"/>
              </a:rPr>
              <a:t>k = </a:t>
            </a:r>
            <a:r>
              <a:rPr lang="el-GR" altLang="zh-CN" b="1">
                <a:solidFill>
                  <a:srgbClr val="FF3300"/>
                </a:solidFill>
                <a:latin typeface="Courier New" panose="02070309020205020404" pitchFamily="49" charset="0"/>
              </a:rPr>
              <a:t>Φ</a:t>
            </a:r>
            <a:r>
              <a:rPr lang="en-US" altLang="zh-CN" b="1">
                <a:solidFill>
                  <a:srgbClr val="FF3300"/>
                </a:solidFill>
                <a:latin typeface="Courier New" panose="02070309020205020404" pitchFamily="49" charset="0"/>
              </a:rPr>
              <a:t>(k , k 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folHlink"/>
                </a:solidFill>
                <a:latin typeface="Courier New" panose="02070309020205020404" pitchFamily="49" charset="0"/>
              </a:rPr>
              <a:t>k &lt; 100?</a:t>
            </a:r>
          </a:p>
        </p:txBody>
      </p:sp>
      <p:sp>
        <p:nvSpPr>
          <p:cNvPr id="45061" name="Text Box 5">
            <a:extLst>
              <a:ext uri="{FF2B5EF4-FFF2-40B4-BE49-F238E27FC236}">
                <a16:creationId xmlns:a16="http://schemas.microsoft.com/office/drawing/2014/main" id="{3B94D908-C28A-737E-3203-430A48E77D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500563"/>
            <a:ext cx="1447800" cy="37623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folHlink"/>
                </a:solidFill>
                <a:latin typeface="Courier New" panose="02070309020205020404" pitchFamily="49" charset="0"/>
              </a:rPr>
              <a:t>j &lt; 20?</a:t>
            </a:r>
          </a:p>
        </p:txBody>
      </p:sp>
      <p:sp>
        <p:nvSpPr>
          <p:cNvPr id="45062" name="Text Box 6">
            <a:extLst>
              <a:ext uri="{FF2B5EF4-FFF2-40B4-BE49-F238E27FC236}">
                <a16:creationId xmlns:a16="http://schemas.microsoft.com/office/drawing/2014/main" id="{FA79A2A7-852E-F095-26B2-4C0456878D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500563"/>
            <a:ext cx="1447800" cy="37623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folHlink"/>
                </a:solidFill>
                <a:latin typeface="Courier New" panose="02070309020205020404" pitchFamily="49" charset="0"/>
              </a:rPr>
              <a:t>return j</a:t>
            </a:r>
          </a:p>
        </p:txBody>
      </p:sp>
      <p:sp>
        <p:nvSpPr>
          <p:cNvPr id="45063" name="Text Box 7">
            <a:extLst>
              <a:ext uri="{FF2B5EF4-FFF2-40B4-BE49-F238E27FC236}">
                <a16:creationId xmlns:a16="http://schemas.microsoft.com/office/drawing/2014/main" id="{99D09C62-0907-3A71-9ECA-7A75AA1972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002213"/>
            <a:ext cx="1447800" cy="78898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folHlink"/>
                </a:solidFill>
                <a:latin typeface="Courier New" panose="02070309020205020404" pitchFamily="49" charset="0"/>
              </a:rPr>
              <a:t>j = i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folHlink"/>
                </a:solidFill>
                <a:latin typeface="Courier New" panose="02070309020205020404" pitchFamily="49" charset="0"/>
              </a:rPr>
              <a:t>k = k + 1</a:t>
            </a:r>
          </a:p>
        </p:txBody>
      </p:sp>
      <p:sp>
        <p:nvSpPr>
          <p:cNvPr id="45064" name="Text Box 8">
            <a:extLst>
              <a:ext uri="{FF2B5EF4-FFF2-40B4-BE49-F238E27FC236}">
                <a16:creationId xmlns:a16="http://schemas.microsoft.com/office/drawing/2014/main" id="{D08DA342-9F46-2637-70C8-15B2B5BE11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5002213"/>
            <a:ext cx="1447800" cy="78898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folHlink"/>
                </a:solidFill>
                <a:latin typeface="Courier New" panose="02070309020205020404" pitchFamily="49" charset="0"/>
              </a:rPr>
              <a:t>j = k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folHlink"/>
                </a:solidFill>
                <a:latin typeface="Courier New" panose="02070309020205020404" pitchFamily="49" charset="0"/>
              </a:rPr>
              <a:t>k = k + 2</a:t>
            </a:r>
          </a:p>
        </p:txBody>
      </p:sp>
      <p:sp>
        <p:nvSpPr>
          <p:cNvPr id="45065" name="Text Box 9">
            <a:extLst>
              <a:ext uri="{FF2B5EF4-FFF2-40B4-BE49-F238E27FC236}">
                <a16:creationId xmlns:a16="http://schemas.microsoft.com/office/drawing/2014/main" id="{F9760772-5550-D4A0-F483-4025B8C7C4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918200"/>
            <a:ext cx="2057400" cy="78898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FF3300"/>
                </a:solidFill>
                <a:latin typeface="Courier New" panose="02070309020205020404" pitchFamily="49" charset="0"/>
              </a:rPr>
              <a:t>j = </a:t>
            </a:r>
            <a:r>
              <a:rPr lang="el-GR" altLang="zh-CN" b="1">
                <a:solidFill>
                  <a:srgbClr val="FF3300"/>
                </a:solidFill>
                <a:latin typeface="Courier New" panose="02070309020205020404" pitchFamily="49" charset="0"/>
              </a:rPr>
              <a:t>Φ</a:t>
            </a:r>
            <a:r>
              <a:rPr lang="en-US" altLang="zh-CN" b="1">
                <a:solidFill>
                  <a:srgbClr val="FF3300"/>
                </a:solidFill>
                <a:latin typeface="Courier New" panose="02070309020205020404" pitchFamily="49" charset="0"/>
              </a:rPr>
              <a:t>(j , j 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FF3300"/>
                </a:solidFill>
                <a:latin typeface="Courier New" panose="02070309020205020404" pitchFamily="49" charset="0"/>
              </a:rPr>
              <a:t>k = </a:t>
            </a:r>
            <a:r>
              <a:rPr lang="el-GR" altLang="zh-CN" b="1">
                <a:solidFill>
                  <a:srgbClr val="FF3300"/>
                </a:solidFill>
                <a:latin typeface="Courier New" panose="02070309020205020404" pitchFamily="49" charset="0"/>
              </a:rPr>
              <a:t>Φ</a:t>
            </a:r>
            <a:r>
              <a:rPr lang="en-US" altLang="zh-CN" b="1">
                <a:solidFill>
                  <a:srgbClr val="FF3300"/>
                </a:solidFill>
                <a:latin typeface="Courier New" panose="02070309020205020404" pitchFamily="49" charset="0"/>
              </a:rPr>
              <a:t>(k , k ) </a:t>
            </a:r>
          </a:p>
        </p:txBody>
      </p:sp>
      <p:sp>
        <p:nvSpPr>
          <p:cNvPr id="45066" name="Text Box 10">
            <a:extLst>
              <a:ext uri="{FF2B5EF4-FFF2-40B4-BE49-F238E27FC236}">
                <a16:creationId xmlns:a16="http://schemas.microsoft.com/office/drawing/2014/main" id="{03BA7A13-DC3A-0FD0-0FBA-CFFB18B776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0574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1</a:t>
            </a:r>
          </a:p>
        </p:txBody>
      </p:sp>
      <p:sp>
        <p:nvSpPr>
          <p:cNvPr id="45067" name="Text Box 11">
            <a:extLst>
              <a:ext uri="{FF2B5EF4-FFF2-40B4-BE49-F238E27FC236}">
                <a16:creationId xmlns:a16="http://schemas.microsoft.com/office/drawing/2014/main" id="{F5A7A0CF-A749-BCB1-0F75-BBFAF68D3A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2004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2</a:t>
            </a:r>
          </a:p>
        </p:txBody>
      </p:sp>
      <p:sp>
        <p:nvSpPr>
          <p:cNvPr id="45068" name="Text Box 12">
            <a:extLst>
              <a:ext uri="{FF2B5EF4-FFF2-40B4-BE49-F238E27FC236}">
                <a16:creationId xmlns:a16="http://schemas.microsoft.com/office/drawing/2014/main" id="{973ECBD7-6964-C614-9234-EDAEEB37AF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1656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3</a:t>
            </a:r>
          </a:p>
        </p:txBody>
      </p:sp>
      <p:sp>
        <p:nvSpPr>
          <p:cNvPr id="45069" name="Text Box 13">
            <a:extLst>
              <a:ext uri="{FF2B5EF4-FFF2-40B4-BE49-F238E27FC236}">
                <a16:creationId xmlns:a16="http://schemas.microsoft.com/office/drawing/2014/main" id="{FA14B517-A1BF-0BBF-B5D4-B83B4BCF83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41656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4</a:t>
            </a:r>
          </a:p>
        </p:txBody>
      </p:sp>
      <p:sp>
        <p:nvSpPr>
          <p:cNvPr id="45070" name="Text Box 14">
            <a:extLst>
              <a:ext uri="{FF2B5EF4-FFF2-40B4-BE49-F238E27FC236}">
                <a16:creationId xmlns:a16="http://schemas.microsoft.com/office/drawing/2014/main" id="{FF252A2A-C174-6012-4460-7B3B5F55FD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8514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5</a:t>
            </a:r>
          </a:p>
        </p:txBody>
      </p:sp>
      <p:sp>
        <p:nvSpPr>
          <p:cNvPr id="45071" name="Text Box 15">
            <a:extLst>
              <a:ext uri="{FF2B5EF4-FFF2-40B4-BE49-F238E27FC236}">
                <a16:creationId xmlns:a16="http://schemas.microsoft.com/office/drawing/2014/main" id="{C8632F22-B172-23A4-D6B8-BA4B78F168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49276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6</a:t>
            </a:r>
          </a:p>
        </p:txBody>
      </p:sp>
      <p:sp>
        <p:nvSpPr>
          <p:cNvPr id="45072" name="Text Box 16">
            <a:extLst>
              <a:ext uri="{FF2B5EF4-FFF2-40B4-BE49-F238E27FC236}">
                <a16:creationId xmlns:a16="http://schemas.microsoft.com/office/drawing/2014/main" id="{EC102681-98F1-4D17-5638-630F918167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59944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7</a:t>
            </a:r>
          </a:p>
        </p:txBody>
      </p:sp>
      <p:cxnSp>
        <p:nvCxnSpPr>
          <p:cNvPr id="45073" name="AutoShape 17">
            <a:extLst>
              <a:ext uri="{FF2B5EF4-FFF2-40B4-BE49-F238E27FC236}">
                <a16:creationId xmlns:a16="http://schemas.microsoft.com/office/drawing/2014/main" id="{F6A01625-5066-D327-0074-9A80D71549EB}"/>
              </a:ext>
            </a:extLst>
          </p:cNvPr>
          <p:cNvCxnSpPr>
            <a:cxnSpLocks noChangeShapeType="1"/>
            <a:stCxn id="45059" idx="2"/>
            <a:endCxn id="45060" idx="0"/>
          </p:cNvCxnSpPr>
          <p:nvPr/>
        </p:nvCxnSpPr>
        <p:spPr bwMode="auto">
          <a:xfrm flipH="1">
            <a:off x="1981200" y="3030538"/>
            <a:ext cx="38100" cy="1698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74" name="AutoShape 18">
            <a:extLst>
              <a:ext uri="{FF2B5EF4-FFF2-40B4-BE49-F238E27FC236}">
                <a16:creationId xmlns:a16="http://schemas.microsoft.com/office/drawing/2014/main" id="{ED55F768-28FE-2C6D-7247-F0B5F759EFEF}"/>
              </a:ext>
            </a:extLst>
          </p:cNvPr>
          <p:cNvCxnSpPr>
            <a:cxnSpLocks noChangeShapeType="1"/>
            <a:stCxn id="45060" idx="2"/>
            <a:endCxn id="45061" idx="0"/>
          </p:cNvCxnSpPr>
          <p:nvPr/>
        </p:nvCxnSpPr>
        <p:spPr bwMode="auto">
          <a:xfrm flipH="1">
            <a:off x="1333500" y="4264025"/>
            <a:ext cx="647700" cy="2365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75" name="AutoShape 19">
            <a:extLst>
              <a:ext uri="{FF2B5EF4-FFF2-40B4-BE49-F238E27FC236}">
                <a16:creationId xmlns:a16="http://schemas.microsoft.com/office/drawing/2014/main" id="{00C26557-689F-4D93-20D6-41D5D7E9C3BE}"/>
              </a:ext>
            </a:extLst>
          </p:cNvPr>
          <p:cNvCxnSpPr>
            <a:cxnSpLocks noChangeShapeType="1"/>
            <a:stCxn id="45060" idx="2"/>
            <a:endCxn id="45062" idx="0"/>
          </p:cNvCxnSpPr>
          <p:nvPr/>
        </p:nvCxnSpPr>
        <p:spPr bwMode="auto">
          <a:xfrm>
            <a:off x="1981200" y="4264025"/>
            <a:ext cx="1562100" cy="2365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76" name="AutoShape 20">
            <a:extLst>
              <a:ext uri="{FF2B5EF4-FFF2-40B4-BE49-F238E27FC236}">
                <a16:creationId xmlns:a16="http://schemas.microsoft.com/office/drawing/2014/main" id="{45ABFE44-D569-F75E-4836-E31E46D8727A}"/>
              </a:ext>
            </a:extLst>
          </p:cNvPr>
          <p:cNvCxnSpPr>
            <a:cxnSpLocks noChangeShapeType="1"/>
            <a:stCxn id="45061" idx="2"/>
            <a:endCxn id="45063" idx="0"/>
          </p:cNvCxnSpPr>
          <p:nvPr/>
        </p:nvCxnSpPr>
        <p:spPr bwMode="auto">
          <a:xfrm>
            <a:off x="1333500" y="4876800"/>
            <a:ext cx="0" cy="1254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77" name="AutoShape 21">
            <a:extLst>
              <a:ext uri="{FF2B5EF4-FFF2-40B4-BE49-F238E27FC236}">
                <a16:creationId xmlns:a16="http://schemas.microsoft.com/office/drawing/2014/main" id="{B2863E03-9B45-0227-6313-627CD0112860}"/>
              </a:ext>
            </a:extLst>
          </p:cNvPr>
          <p:cNvCxnSpPr>
            <a:cxnSpLocks noChangeShapeType="1"/>
            <a:stCxn id="45061" idx="2"/>
            <a:endCxn id="45064" idx="0"/>
          </p:cNvCxnSpPr>
          <p:nvPr/>
        </p:nvCxnSpPr>
        <p:spPr bwMode="auto">
          <a:xfrm>
            <a:off x="1333500" y="4876800"/>
            <a:ext cx="2209800" cy="1254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78" name="AutoShape 22">
            <a:extLst>
              <a:ext uri="{FF2B5EF4-FFF2-40B4-BE49-F238E27FC236}">
                <a16:creationId xmlns:a16="http://schemas.microsoft.com/office/drawing/2014/main" id="{58094E52-77B7-9CB6-8814-461719657613}"/>
              </a:ext>
            </a:extLst>
          </p:cNvPr>
          <p:cNvCxnSpPr>
            <a:cxnSpLocks noChangeShapeType="1"/>
            <a:stCxn id="45063" idx="2"/>
            <a:endCxn id="45065" idx="0"/>
          </p:cNvCxnSpPr>
          <p:nvPr/>
        </p:nvCxnSpPr>
        <p:spPr bwMode="auto">
          <a:xfrm>
            <a:off x="1333500" y="5791200"/>
            <a:ext cx="1219200" cy="127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79" name="AutoShape 23">
            <a:extLst>
              <a:ext uri="{FF2B5EF4-FFF2-40B4-BE49-F238E27FC236}">
                <a16:creationId xmlns:a16="http://schemas.microsoft.com/office/drawing/2014/main" id="{5B998061-C174-3558-210F-EF0DE1BE0BF6}"/>
              </a:ext>
            </a:extLst>
          </p:cNvPr>
          <p:cNvCxnSpPr>
            <a:cxnSpLocks noChangeShapeType="1"/>
            <a:stCxn id="45064" idx="2"/>
            <a:endCxn id="45065" idx="0"/>
          </p:cNvCxnSpPr>
          <p:nvPr/>
        </p:nvCxnSpPr>
        <p:spPr bwMode="auto">
          <a:xfrm flipH="1">
            <a:off x="2552700" y="5791200"/>
            <a:ext cx="990600" cy="127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80" name="AutoShape 24">
            <a:extLst>
              <a:ext uri="{FF2B5EF4-FFF2-40B4-BE49-F238E27FC236}">
                <a16:creationId xmlns:a16="http://schemas.microsoft.com/office/drawing/2014/main" id="{1FFDD6D8-FD26-25A0-70C7-0EB92200ECB0}"/>
              </a:ext>
            </a:extLst>
          </p:cNvPr>
          <p:cNvCxnSpPr>
            <a:cxnSpLocks noChangeShapeType="1"/>
            <a:stCxn id="45065" idx="2"/>
            <a:endCxn id="45060" idx="0"/>
          </p:cNvCxnSpPr>
          <p:nvPr/>
        </p:nvCxnSpPr>
        <p:spPr bwMode="auto">
          <a:xfrm rot="16200000" flipV="1">
            <a:off x="513556" y="4668044"/>
            <a:ext cx="3506788" cy="571500"/>
          </a:xfrm>
          <a:prstGeom prst="curvedConnector5">
            <a:avLst>
              <a:gd name="adj1" fmla="val -1676"/>
              <a:gd name="adj2" fmla="val 418889"/>
              <a:gd name="adj3" fmla="val 103259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081" name="Text Box 25">
            <a:extLst>
              <a:ext uri="{FF2B5EF4-FFF2-40B4-BE49-F238E27FC236}">
                <a16:creationId xmlns:a16="http://schemas.microsoft.com/office/drawing/2014/main" id="{AB08E4DD-AA04-C84B-F547-0744D3693E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5105400"/>
            <a:ext cx="2971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Walk the dominator tree (in pre-order).</a:t>
            </a:r>
            <a:endParaRPr lang="en-US" altLang="zh-CN" sz="2000">
              <a:solidFill>
                <a:schemeClr val="tx2"/>
              </a:solidFill>
            </a:endParaRPr>
          </a:p>
        </p:txBody>
      </p:sp>
      <p:sp>
        <p:nvSpPr>
          <p:cNvPr id="45082" name="Oval 26">
            <a:extLst>
              <a:ext uri="{FF2B5EF4-FFF2-40B4-BE49-F238E27FC236}">
                <a16:creationId xmlns:a16="http://schemas.microsoft.com/office/drawing/2014/main" id="{5449C389-F128-4608-0B24-A279E45B14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1981200"/>
            <a:ext cx="685800" cy="457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1</a:t>
            </a:r>
          </a:p>
        </p:txBody>
      </p:sp>
      <p:sp>
        <p:nvSpPr>
          <p:cNvPr id="45083" name="Oval 27">
            <a:extLst>
              <a:ext uri="{FF2B5EF4-FFF2-40B4-BE49-F238E27FC236}">
                <a16:creationId xmlns:a16="http://schemas.microsoft.com/office/drawing/2014/main" id="{CA50D85F-B39E-BF98-8053-E533BBCE80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2743200"/>
            <a:ext cx="685800" cy="457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2</a:t>
            </a:r>
          </a:p>
        </p:txBody>
      </p:sp>
      <p:sp>
        <p:nvSpPr>
          <p:cNvPr id="45084" name="Oval 28">
            <a:extLst>
              <a:ext uri="{FF2B5EF4-FFF2-40B4-BE49-F238E27FC236}">
                <a16:creationId xmlns:a16="http://schemas.microsoft.com/office/drawing/2014/main" id="{21BA6E95-C67F-E15C-2A45-1FEB81EAC5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3429000"/>
            <a:ext cx="685800" cy="457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3</a:t>
            </a:r>
          </a:p>
        </p:txBody>
      </p:sp>
      <p:sp>
        <p:nvSpPr>
          <p:cNvPr id="45085" name="Oval 29">
            <a:extLst>
              <a:ext uri="{FF2B5EF4-FFF2-40B4-BE49-F238E27FC236}">
                <a16:creationId xmlns:a16="http://schemas.microsoft.com/office/drawing/2014/main" id="{9C44156E-282C-65B9-9D1A-B4C88688BE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3429000"/>
            <a:ext cx="6858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4</a:t>
            </a:r>
          </a:p>
        </p:txBody>
      </p:sp>
      <p:sp>
        <p:nvSpPr>
          <p:cNvPr id="45086" name="Oval 30">
            <a:extLst>
              <a:ext uri="{FF2B5EF4-FFF2-40B4-BE49-F238E27FC236}">
                <a16:creationId xmlns:a16="http://schemas.microsoft.com/office/drawing/2014/main" id="{0EFDA2BF-C4F9-3850-1C5E-6EDA4DA2BD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267200"/>
            <a:ext cx="6858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5</a:t>
            </a:r>
          </a:p>
        </p:txBody>
      </p:sp>
      <p:sp>
        <p:nvSpPr>
          <p:cNvPr id="45087" name="Oval 31">
            <a:extLst>
              <a:ext uri="{FF2B5EF4-FFF2-40B4-BE49-F238E27FC236}">
                <a16:creationId xmlns:a16="http://schemas.microsoft.com/office/drawing/2014/main" id="{CDD51B08-FAC9-8962-19D7-44BB9F05B0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4267200"/>
            <a:ext cx="6858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6</a:t>
            </a:r>
          </a:p>
        </p:txBody>
      </p:sp>
      <p:sp>
        <p:nvSpPr>
          <p:cNvPr id="45088" name="Oval 32">
            <a:extLst>
              <a:ext uri="{FF2B5EF4-FFF2-40B4-BE49-F238E27FC236}">
                <a16:creationId xmlns:a16="http://schemas.microsoft.com/office/drawing/2014/main" id="{BDB8B9BC-BDDC-5FC3-AA27-2A122BED1D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4267200"/>
            <a:ext cx="685800" cy="457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7</a:t>
            </a:r>
          </a:p>
        </p:txBody>
      </p:sp>
      <p:cxnSp>
        <p:nvCxnSpPr>
          <p:cNvPr id="45089" name="AutoShape 33">
            <a:extLst>
              <a:ext uri="{FF2B5EF4-FFF2-40B4-BE49-F238E27FC236}">
                <a16:creationId xmlns:a16="http://schemas.microsoft.com/office/drawing/2014/main" id="{CB77F2AD-49B9-49C8-90BC-920C35FC8D46}"/>
              </a:ext>
            </a:extLst>
          </p:cNvPr>
          <p:cNvCxnSpPr>
            <a:cxnSpLocks noChangeShapeType="1"/>
            <a:stCxn id="45082" idx="4"/>
            <a:endCxn id="45083" idx="0"/>
          </p:cNvCxnSpPr>
          <p:nvPr/>
        </p:nvCxnSpPr>
        <p:spPr bwMode="auto">
          <a:xfrm>
            <a:off x="6362700" y="2438400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90" name="AutoShape 34">
            <a:extLst>
              <a:ext uri="{FF2B5EF4-FFF2-40B4-BE49-F238E27FC236}">
                <a16:creationId xmlns:a16="http://schemas.microsoft.com/office/drawing/2014/main" id="{7DDC4E24-4D11-22F9-67B5-8D38AC0BEB41}"/>
              </a:ext>
            </a:extLst>
          </p:cNvPr>
          <p:cNvCxnSpPr>
            <a:cxnSpLocks noChangeShapeType="1"/>
            <a:stCxn id="45083" idx="4"/>
            <a:endCxn id="45084" idx="0"/>
          </p:cNvCxnSpPr>
          <p:nvPr/>
        </p:nvCxnSpPr>
        <p:spPr bwMode="auto">
          <a:xfrm flipH="1">
            <a:off x="5676900" y="3200400"/>
            <a:ext cx="6858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91" name="AutoShape 35">
            <a:extLst>
              <a:ext uri="{FF2B5EF4-FFF2-40B4-BE49-F238E27FC236}">
                <a16:creationId xmlns:a16="http://schemas.microsoft.com/office/drawing/2014/main" id="{E9971DC1-98D9-1FF3-FFE1-1C640139A423}"/>
              </a:ext>
            </a:extLst>
          </p:cNvPr>
          <p:cNvCxnSpPr>
            <a:cxnSpLocks noChangeShapeType="1"/>
            <a:stCxn id="45083" idx="4"/>
            <a:endCxn id="45085" idx="0"/>
          </p:cNvCxnSpPr>
          <p:nvPr/>
        </p:nvCxnSpPr>
        <p:spPr bwMode="auto">
          <a:xfrm>
            <a:off x="6362700" y="3200400"/>
            <a:ext cx="3810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92" name="AutoShape 36">
            <a:extLst>
              <a:ext uri="{FF2B5EF4-FFF2-40B4-BE49-F238E27FC236}">
                <a16:creationId xmlns:a16="http://schemas.microsoft.com/office/drawing/2014/main" id="{29C19DAA-1119-80DF-5F67-9890CA85EF08}"/>
              </a:ext>
            </a:extLst>
          </p:cNvPr>
          <p:cNvCxnSpPr>
            <a:cxnSpLocks noChangeShapeType="1"/>
            <a:stCxn id="45084" idx="4"/>
            <a:endCxn id="45086" idx="0"/>
          </p:cNvCxnSpPr>
          <p:nvPr/>
        </p:nvCxnSpPr>
        <p:spPr bwMode="auto">
          <a:xfrm>
            <a:off x="5676900" y="3886200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93" name="AutoShape 37">
            <a:extLst>
              <a:ext uri="{FF2B5EF4-FFF2-40B4-BE49-F238E27FC236}">
                <a16:creationId xmlns:a16="http://schemas.microsoft.com/office/drawing/2014/main" id="{7ED8EBF3-A14B-3966-8203-A614AE205292}"/>
              </a:ext>
            </a:extLst>
          </p:cNvPr>
          <p:cNvCxnSpPr>
            <a:cxnSpLocks noChangeShapeType="1"/>
            <a:stCxn id="45084" idx="4"/>
            <a:endCxn id="45087" idx="0"/>
          </p:cNvCxnSpPr>
          <p:nvPr/>
        </p:nvCxnSpPr>
        <p:spPr bwMode="auto">
          <a:xfrm>
            <a:off x="5676900" y="3886200"/>
            <a:ext cx="9144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94" name="AutoShape 38">
            <a:extLst>
              <a:ext uri="{FF2B5EF4-FFF2-40B4-BE49-F238E27FC236}">
                <a16:creationId xmlns:a16="http://schemas.microsoft.com/office/drawing/2014/main" id="{0CAD1D9A-C97C-BBC7-3238-F3B7E56543DA}"/>
              </a:ext>
            </a:extLst>
          </p:cNvPr>
          <p:cNvCxnSpPr>
            <a:cxnSpLocks noChangeShapeType="1"/>
            <a:stCxn id="45084" idx="4"/>
            <a:endCxn id="45088" idx="0"/>
          </p:cNvCxnSpPr>
          <p:nvPr/>
        </p:nvCxnSpPr>
        <p:spPr bwMode="auto">
          <a:xfrm>
            <a:off x="5676900" y="3886200"/>
            <a:ext cx="18288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095" name="Text Box 39">
            <a:extLst>
              <a:ext uri="{FF2B5EF4-FFF2-40B4-BE49-F238E27FC236}">
                <a16:creationId xmlns:a16="http://schemas.microsoft.com/office/drawing/2014/main" id="{5E2E8C12-9361-1510-42F3-DE8D6CC29F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1981200"/>
            <a:ext cx="228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>
                <a:solidFill>
                  <a:schemeClr val="folHlink"/>
                </a:solidFill>
              </a:rPr>
              <a:t>1</a:t>
            </a:r>
          </a:p>
        </p:txBody>
      </p:sp>
      <p:sp>
        <p:nvSpPr>
          <p:cNvPr id="45096" name="Text Box 40">
            <a:extLst>
              <a:ext uri="{FF2B5EF4-FFF2-40B4-BE49-F238E27FC236}">
                <a16:creationId xmlns:a16="http://schemas.microsoft.com/office/drawing/2014/main" id="{9F1E5637-D275-434A-264B-3295E20582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362200"/>
            <a:ext cx="228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>
                <a:solidFill>
                  <a:schemeClr val="folHlink"/>
                </a:solidFill>
              </a:rPr>
              <a:t>1</a:t>
            </a:r>
          </a:p>
        </p:txBody>
      </p:sp>
      <p:sp>
        <p:nvSpPr>
          <p:cNvPr id="45097" name="Text Box 41">
            <a:extLst>
              <a:ext uri="{FF2B5EF4-FFF2-40B4-BE49-F238E27FC236}">
                <a16:creationId xmlns:a16="http://schemas.microsoft.com/office/drawing/2014/main" id="{4F6D55F3-60EE-706A-F3C5-E02674108E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743200"/>
            <a:ext cx="228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>
                <a:solidFill>
                  <a:schemeClr val="folHlink"/>
                </a:solidFill>
              </a:rPr>
              <a:t>1</a:t>
            </a:r>
          </a:p>
        </p:txBody>
      </p:sp>
      <p:sp>
        <p:nvSpPr>
          <p:cNvPr id="45098" name="Text Box 42">
            <a:extLst>
              <a:ext uri="{FF2B5EF4-FFF2-40B4-BE49-F238E27FC236}">
                <a16:creationId xmlns:a16="http://schemas.microsoft.com/office/drawing/2014/main" id="{7AB4D10F-6031-D609-D10C-04E35DC80D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3352800"/>
            <a:ext cx="228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>
                <a:solidFill>
                  <a:schemeClr val="folHlink"/>
                </a:solidFill>
              </a:rPr>
              <a:t>1</a:t>
            </a:r>
          </a:p>
        </p:txBody>
      </p:sp>
      <p:sp>
        <p:nvSpPr>
          <p:cNvPr id="45099" name="Text Box 43">
            <a:extLst>
              <a:ext uri="{FF2B5EF4-FFF2-40B4-BE49-F238E27FC236}">
                <a16:creationId xmlns:a16="http://schemas.microsoft.com/office/drawing/2014/main" id="{075D7000-5289-8BD9-EDB2-4FBD8ED97F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3581400"/>
            <a:ext cx="228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>
                <a:solidFill>
                  <a:schemeClr val="folHlink"/>
                </a:solidFill>
              </a:rPr>
              <a:t>1</a:t>
            </a:r>
          </a:p>
        </p:txBody>
      </p:sp>
      <p:sp>
        <p:nvSpPr>
          <p:cNvPr id="45100" name="Text Box 44">
            <a:extLst>
              <a:ext uri="{FF2B5EF4-FFF2-40B4-BE49-F238E27FC236}">
                <a16:creationId xmlns:a16="http://schemas.microsoft.com/office/drawing/2014/main" id="{29F14C7D-E887-2353-80B5-71BB7961EE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352800"/>
            <a:ext cx="381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>
                <a:solidFill>
                  <a:schemeClr val="folHlink"/>
                </a:solidFill>
              </a:rPr>
              <a:t>2</a:t>
            </a:r>
          </a:p>
        </p:txBody>
      </p:sp>
      <p:sp>
        <p:nvSpPr>
          <p:cNvPr id="45101" name="Text Box 45">
            <a:extLst>
              <a:ext uri="{FF2B5EF4-FFF2-40B4-BE49-F238E27FC236}">
                <a16:creationId xmlns:a16="http://schemas.microsoft.com/office/drawing/2014/main" id="{D3234D98-D9F6-D6E2-6EB4-7C8E075A51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581400"/>
            <a:ext cx="381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>
                <a:solidFill>
                  <a:schemeClr val="folHlink"/>
                </a:solidFill>
              </a:rPr>
              <a:t>2</a:t>
            </a:r>
          </a:p>
        </p:txBody>
      </p:sp>
      <p:sp>
        <p:nvSpPr>
          <p:cNvPr id="45102" name="Text Box 46">
            <a:extLst>
              <a:ext uri="{FF2B5EF4-FFF2-40B4-BE49-F238E27FC236}">
                <a16:creationId xmlns:a16="http://schemas.microsoft.com/office/drawing/2014/main" id="{4CD4F5BB-37F5-8DB9-CCDC-EBFA134266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4038600"/>
            <a:ext cx="381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>
                <a:solidFill>
                  <a:schemeClr val="folHlink"/>
                </a:solidFill>
              </a:rPr>
              <a:t>2</a:t>
            </a:r>
          </a:p>
        </p:txBody>
      </p:sp>
      <p:sp>
        <p:nvSpPr>
          <p:cNvPr id="45103" name="Text Box 47">
            <a:extLst>
              <a:ext uri="{FF2B5EF4-FFF2-40B4-BE49-F238E27FC236}">
                <a16:creationId xmlns:a16="http://schemas.microsoft.com/office/drawing/2014/main" id="{8BEFA49E-C801-6B99-E6F3-E390C75569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648200"/>
            <a:ext cx="381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>
                <a:solidFill>
                  <a:schemeClr val="folHlink"/>
                </a:solidFill>
              </a:rPr>
              <a:t>2</a:t>
            </a:r>
          </a:p>
        </p:txBody>
      </p:sp>
      <p:sp>
        <p:nvSpPr>
          <p:cNvPr id="45104" name="Text Box 48">
            <a:extLst>
              <a:ext uri="{FF2B5EF4-FFF2-40B4-BE49-F238E27FC236}">
                <a16:creationId xmlns:a16="http://schemas.microsoft.com/office/drawing/2014/main" id="{853C551D-F206-E3C3-622A-E37C647809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5105400"/>
            <a:ext cx="381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>
                <a:solidFill>
                  <a:schemeClr val="folHlink"/>
                </a:solidFill>
              </a:rPr>
              <a:t>1</a:t>
            </a:r>
          </a:p>
        </p:txBody>
      </p:sp>
      <p:sp>
        <p:nvSpPr>
          <p:cNvPr id="45105" name="Text Box 49">
            <a:extLst>
              <a:ext uri="{FF2B5EF4-FFF2-40B4-BE49-F238E27FC236}">
                <a16:creationId xmlns:a16="http://schemas.microsoft.com/office/drawing/2014/main" id="{39D4D6FE-7ED1-D20E-1784-E58056AC63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5105400"/>
            <a:ext cx="381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>
                <a:solidFill>
                  <a:schemeClr val="folHlink"/>
                </a:solidFill>
              </a:rPr>
              <a:t>3</a:t>
            </a:r>
          </a:p>
        </p:txBody>
      </p:sp>
      <p:sp>
        <p:nvSpPr>
          <p:cNvPr id="45106" name="Text Box 50">
            <a:extLst>
              <a:ext uri="{FF2B5EF4-FFF2-40B4-BE49-F238E27FC236}">
                <a16:creationId xmlns:a16="http://schemas.microsoft.com/office/drawing/2014/main" id="{47A22F14-332E-AECD-D50B-698A021EF2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5562600"/>
            <a:ext cx="381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>
                <a:solidFill>
                  <a:schemeClr val="folHlink"/>
                </a:solidFill>
              </a:rPr>
              <a:t>2</a:t>
            </a:r>
          </a:p>
        </p:txBody>
      </p:sp>
      <p:sp>
        <p:nvSpPr>
          <p:cNvPr id="45107" name="Text Box 51">
            <a:extLst>
              <a:ext uri="{FF2B5EF4-FFF2-40B4-BE49-F238E27FC236}">
                <a16:creationId xmlns:a16="http://schemas.microsoft.com/office/drawing/2014/main" id="{19510640-DF9A-4DB9-6CD9-FCEA8802E0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5562600"/>
            <a:ext cx="381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>
                <a:solidFill>
                  <a:schemeClr val="folHlink"/>
                </a:solidFill>
              </a:rPr>
              <a:t>3</a:t>
            </a:r>
          </a:p>
        </p:txBody>
      </p:sp>
      <p:sp>
        <p:nvSpPr>
          <p:cNvPr id="45108" name="Text Box 52">
            <a:extLst>
              <a:ext uri="{FF2B5EF4-FFF2-40B4-BE49-F238E27FC236}">
                <a16:creationId xmlns:a16="http://schemas.microsoft.com/office/drawing/2014/main" id="{191D04BC-E025-93BF-7102-3533245DD1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5105400"/>
            <a:ext cx="381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>
                <a:solidFill>
                  <a:schemeClr val="folHlink"/>
                </a:solidFill>
              </a:rPr>
              <a:t>2</a:t>
            </a:r>
          </a:p>
        </p:txBody>
      </p:sp>
      <p:sp>
        <p:nvSpPr>
          <p:cNvPr id="45109" name="Text Box 53">
            <a:extLst>
              <a:ext uri="{FF2B5EF4-FFF2-40B4-BE49-F238E27FC236}">
                <a16:creationId xmlns:a16="http://schemas.microsoft.com/office/drawing/2014/main" id="{79F91754-DF04-4F55-D93A-00F09447C8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5181600"/>
            <a:ext cx="381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>
                <a:solidFill>
                  <a:schemeClr val="folHlink"/>
                </a:solidFill>
              </a:rPr>
              <a:t>4</a:t>
            </a:r>
          </a:p>
        </p:txBody>
      </p:sp>
      <p:sp>
        <p:nvSpPr>
          <p:cNvPr id="45110" name="Text Box 54">
            <a:extLst>
              <a:ext uri="{FF2B5EF4-FFF2-40B4-BE49-F238E27FC236}">
                <a16:creationId xmlns:a16="http://schemas.microsoft.com/office/drawing/2014/main" id="{90F9481B-9589-9A4D-63B2-14B3D7F8EE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5562600"/>
            <a:ext cx="381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>
                <a:solidFill>
                  <a:schemeClr val="folHlink"/>
                </a:solidFill>
              </a:rPr>
              <a:t>2</a:t>
            </a:r>
          </a:p>
        </p:txBody>
      </p:sp>
      <p:sp>
        <p:nvSpPr>
          <p:cNvPr id="45111" name="Text Box 55">
            <a:extLst>
              <a:ext uri="{FF2B5EF4-FFF2-40B4-BE49-F238E27FC236}">
                <a16:creationId xmlns:a16="http://schemas.microsoft.com/office/drawing/2014/main" id="{A560C514-CBCF-C56C-40B6-CF6FF5D9B1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5562600"/>
            <a:ext cx="381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>
                <a:solidFill>
                  <a:schemeClr val="folHlink"/>
                </a:solidFill>
              </a:rPr>
              <a:t>4</a:t>
            </a:r>
          </a:p>
        </p:txBody>
      </p:sp>
      <p:sp>
        <p:nvSpPr>
          <p:cNvPr id="45112" name="Text Box 56">
            <a:extLst>
              <a:ext uri="{FF2B5EF4-FFF2-40B4-BE49-F238E27FC236}">
                <a16:creationId xmlns:a16="http://schemas.microsoft.com/office/drawing/2014/main" id="{162966C5-5AF2-9961-B910-983260142B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6096000"/>
            <a:ext cx="381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>
                <a:solidFill>
                  <a:schemeClr val="folHlink"/>
                </a:solidFill>
              </a:rPr>
              <a:t>3</a:t>
            </a:r>
          </a:p>
        </p:txBody>
      </p:sp>
      <p:sp>
        <p:nvSpPr>
          <p:cNvPr id="45113" name="Text Box 57">
            <a:extLst>
              <a:ext uri="{FF2B5EF4-FFF2-40B4-BE49-F238E27FC236}">
                <a16:creationId xmlns:a16="http://schemas.microsoft.com/office/drawing/2014/main" id="{0D66674C-B511-4139-9A2A-53573D2A48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6477000"/>
            <a:ext cx="381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>
                <a:solidFill>
                  <a:schemeClr val="folHlink"/>
                </a:solidFill>
              </a:rPr>
              <a:t>3</a:t>
            </a:r>
          </a:p>
        </p:txBody>
      </p:sp>
      <p:sp>
        <p:nvSpPr>
          <p:cNvPr id="45114" name="Text Box 58">
            <a:extLst>
              <a:ext uri="{FF2B5EF4-FFF2-40B4-BE49-F238E27FC236}">
                <a16:creationId xmlns:a16="http://schemas.microsoft.com/office/drawing/2014/main" id="{5703434E-2A24-FD10-0ACF-666FFD76FF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096000"/>
            <a:ext cx="381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>
                <a:solidFill>
                  <a:schemeClr val="folHlink"/>
                </a:solidFill>
              </a:rPr>
              <a:t>4</a:t>
            </a:r>
          </a:p>
        </p:txBody>
      </p:sp>
      <p:sp>
        <p:nvSpPr>
          <p:cNvPr id="45115" name="Text Box 59">
            <a:extLst>
              <a:ext uri="{FF2B5EF4-FFF2-40B4-BE49-F238E27FC236}">
                <a16:creationId xmlns:a16="http://schemas.microsoft.com/office/drawing/2014/main" id="{1EEB45B2-5549-94FA-5F0E-B97701A936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477000"/>
            <a:ext cx="381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>
                <a:solidFill>
                  <a:schemeClr val="folHlink"/>
                </a:solidFill>
              </a:rPr>
              <a:t>4</a:t>
            </a:r>
          </a:p>
        </p:txBody>
      </p:sp>
      <p:sp>
        <p:nvSpPr>
          <p:cNvPr id="538684" name="Text Box 60">
            <a:extLst>
              <a:ext uri="{FF2B5EF4-FFF2-40B4-BE49-F238E27FC236}">
                <a16:creationId xmlns:a16="http://schemas.microsoft.com/office/drawing/2014/main" id="{CF76D297-1C54-7FC8-5D96-DEB68B247A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6096000"/>
            <a:ext cx="381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>
                <a:solidFill>
                  <a:schemeClr val="folHlink"/>
                </a:solidFill>
              </a:rPr>
              <a:t>5</a:t>
            </a:r>
          </a:p>
        </p:txBody>
      </p:sp>
      <p:sp>
        <p:nvSpPr>
          <p:cNvPr id="538685" name="Text Box 61">
            <a:extLst>
              <a:ext uri="{FF2B5EF4-FFF2-40B4-BE49-F238E27FC236}">
                <a16:creationId xmlns:a16="http://schemas.microsoft.com/office/drawing/2014/main" id="{D4128BCD-0BED-AF77-E2BC-C6AA334EC7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6477000"/>
            <a:ext cx="381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>
                <a:solidFill>
                  <a:schemeClr val="folHlink"/>
                </a:solidFill>
              </a:rPr>
              <a:t>5</a:t>
            </a:r>
          </a:p>
        </p:txBody>
      </p:sp>
      <p:sp>
        <p:nvSpPr>
          <p:cNvPr id="538686" name="Text Box 62">
            <a:extLst>
              <a:ext uri="{FF2B5EF4-FFF2-40B4-BE49-F238E27FC236}">
                <a16:creationId xmlns:a16="http://schemas.microsoft.com/office/drawing/2014/main" id="{2E0B5EA2-3BF2-FECF-EDFD-79850C4F55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3352800"/>
            <a:ext cx="381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>
                <a:solidFill>
                  <a:schemeClr val="folHlink"/>
                </a:solidFill>
              </a:rPr>
              <a:t>5</a:t>
            </a:r>
          </a:p>
        </p:txBody>
      </p:sp>
      <p:sp>
        <p:nvSpPr>
          <p:cNvPr id="538687" name="Text Box 63">
            <a:extLst>
              <a:ext uri="{FF2B5EF4-FFF2-40B4-BE49-F238E27FC236}">
                <a16:creationId xmlns:a16="http://schemas.microsoft.com/office/drawing/2014/main" id="{CB75C8CB-1E6E-C795-0B22-CC90DE922D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3581400"/>
            <a:ext cx="381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>
                <a:solidFill>
                  <a:schemeClr val="folHlink"/>
                </a:solidFill>
              </a:rPr>
              <a:t>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8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38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38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38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8684" grpId="0"/>
      <p:bldP spid="538685" grpId="0"/>
      <p:bldP spid="538686" grpId="0"/>
      <p:bldP spid="53868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E897BDB9-401D-F6D2-F328-7C8A533E0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Rename Variables</a:t>
            </a:r>
          </a:p>
        </p:txBody>
      </p:sp>
      <p:sp>
        <p:nvSpPr>
          <p:cNvPr id="46083" name="Text Box 3">
            <a:extLst>
              <a:ext uri="{FF2B5EF4-FFF2-40B4-BE49-F238E27FC236}">
                <a16:creationId xmlns:a16="http://schemas.microsoft.com/office/drawing/2014/main" id="{F97D78BC-85C9-C5CF-EB48-7E76EA07DF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828800"/>
            <a:ext cx="1447800" cy="120173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folHlink"/>
                </a:solidFill>
                <a:latin typeface="Courier New" panose="02070309020205020404" pitchFamily="49" charset="0"/>
              </a:rPr>
              <a:t>i = 1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folHlink"/>
                </a:solidFill>
                <a:latin typeface="Courier New" panose="02070309020205020404" pitchFamily="49" charset="0"/>
              </a:rPr>
              <a:t>j = 1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folHlink"/>
                </a:solidFill>
                <a:latin typeface="Courier New" panose="02070309020205020404" pitchFamily="49" charset="0"/>
              </a:rPr>
              <a:t>k = 0</a:t>
            </a:r>
          </a:p>
        </p:txBody>
      </p:sp>
      <p:sp>
        <p:nvSpPr>
          <p:cNvPr id="46084" name="Text Box 4">
            <a:extLst>
              <a:ext uri="{FF2B5EF4-FFF2-40B4-BE49-F238E27FC236}">
                <a16:creationId xmlns:a16="http://schemas.microsoft.com/office/drawing/2014/main" id="{E8C547F9-223F-4E72-F5E6-FC8971899D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200400"/>
            <a:ext cx="1981200" cy="106362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FF3300"/>
                </a:solidFill>
                <a:latin typeface="Courier New" panose="02070309020205020404" pitchFamily="49" charset="0"/>
              </a:rPr>
              <a:t>j = </a:t>
            </a:r>
            <a:r>
              <a:rPr lang="el-GR" altLang="zh-CN" b="1">
                <a:solidFill>
                  <a:srgbClr val="FF3300"/>
                </a:solidFill>
                <a:latin typeface="Courier New" panose="02070309020205020404" pitchFamily="49" charset="0"/>
              </a:rPr>
              <a:t>Φ</a:t>
            </a:r>
            <a:r>
              <a:rPr lang="en-US" altLang="zh-CN" b="1">
                <a:solidFill>
                  <a:srgbClr val="FF3300"/>
                </a:solidFill>
                <a:latin typeface="Courier New" panose="02070309020205020404" pitchFamily="49" charset="0"/>
              </a:rPr>
              <a:t>(j , j )</a:t>
            </a:r>
            <a:r>
              <a:rPr lang="en-US" altLang="zh-CN" b="1">
                <a:latin typeface="Courier New" panose="02070309020205020404" pitchFamily="49" charset="0"/>
              </a:rPr>
              <a:t> </a:t>
            </a:r>
            <a:r>
              <a:rPr lang="en-US" altLang="zh-CN" b="1">
                <a:solidFill>
                  <a:srgbClr val="FF3300"/>
                </a:solidFill>
                <a:latin typeface="Courier New" panose="02070309020205020404" pitchFamily="49" charset="0"/>
              </a:rPr>
              <a:t>k = </a:t>
            </a:r>
            <a:r>
              <a:rPr lang="el-GR" altLang="zh-CN" b="1">
                <a:solidFill>
                  <a:srgbClr val="FF3300"/>
                </a:solidFill>
                <a:latin typeface="Courier New" panose="02070309020205020404" pitchFamily="49" charset="0"/>
              </a:rPr>
              <a:t>Φ</a:t>
            </a:r>
            <a:r>
              <a:rPr lang="en-US" altLang="zh-CN" b="1">
                <a:solidFill>
                  <a:srgbClr val="FF3300"/>
                </a:solidFill>
                <a:latin typeface="Courier New" panose="02070309020205020404" pitchFamily="49" charset="0"/>
              </a:rPr>
              <a:t>(k , k 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folHlink"/>
                </a:solidFill>
                <a:latin typeface="Courier New" panose="02070309020205020404" pitchFamily="49" charset="0"/>
              </a:rPr>
              <a:t>k &lt; 100?</a:t>
            </a:r>
          </a:p>
        </p:txBody>
      </p:sp>
      <p:sp>
        <p:nvSpPr>
          <p:cNvPr id="46085" name="Text Box 5">
            <a:extLst>
              <a:ext uri="{FF2B5EF4-FFF2-40B4-BE49-F238E27FC236}">
                <a16:creationId xmlns:a16="http://schemas.microsoft.com/office/drawing/2014/main" id="{50F4F63C-8BAB-1D8F-6577-A19CA844AE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500563"/>
            <a:ext cx="1447800" cy="37623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folHlink"/>
                </a:solidFill>
                <a:latin typeface="Courier New" panose="02070309020205020404" pitchFamily="49" charset="0"/>
              </a:rPr>
              <a:t>j &lt; 20?</a:t>
            </a:r>
          </a:p>
        </p:txBody>
      </p:sp>
      <p:sp>
        <p:nvSpPr>
          <p:cNvPr id="46086" name="Text Box 6">
            <a:extLst>
              <a:ext uri="{FF2B5EF4-FFF2-40B4-BE49-F238E27FC236}">
                <a16:creationId xmlns:a16="http://schemas.microsoft.com/office/drawing/2014/main" id="{EFC13A06-569A-1E6C-286B-B3EE2974F9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500563"/>
            <a:ext cx="1447800" cy="37623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folHlink"/>
                </a:solidFill>
                <a:latin typeface="Courier New" panose="02070309020205020404" pitchFamily="49" charset="0"/>
              </a:rPr>
              <a:t>return j</a:t>
            </a:r>
          </a:p>
        </p:txBody>
      </p:sp>
      <p:sp>
        <p:nvSpPr>
          <p:cNvPr id="46087" name="Text Box 7">
            <a:extLst>
              <a:ext uri="{FF2B5EF4-FFF2-40B4-BE49-F238E27FC236}">
                <a16:creationId xmlns:a16="http://schemas.microsoft.com/office/drawing/2014/main" id="{691B959E-4766-49DB-E04A-39FF959A43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002213"/>
            <a:ext cx="1447800" cy="78898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folHlink"/>
                </a:solidFill>
                <a:latin typeface="Courier New" panose="02070309020205020404" pitchFamily="49" charset="0"/>
              </a:rPr>
              <a:t>j = i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folHlink"/>
                </a:solidFill>
                <a:latin typeface="Courier New" panose="02070309020205020404" pitchFamily="49" charset="0"/>
              </a:rPr>
              <a:t>k = k + 1</a:t>
            </a:r>
          </a:p>
        </p:txBody>
      </p:sp>
      <p:sp>
        <p:nvSpPr>
          <p:cNvPr id="46088" name="Text Box 8">
            <a:extLst>
              <a:ext uri="{FF2B5EF4-FFF2-40B4-BE49-F238E27FC236}">
                <a16:creationId xmlns:a16="http://schemas.microsoft.com/office/drawing/2014/main" id="{9C6B8161-FE43-9FCC-D5EB-15E9EDEFF8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5002213"/>
            <a:ext cx="1447800" cy="78898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folHlink"/>
                </a:solidFill>
                <a:latin typeface="Courier New" panose="02070309020205020404" pitchFamily="49" charset="0"/>
              </a:rPr>
              <a:t>j = k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folHlink"/>
                </a:solidFill>
                <a:latin typeface="Courier New" panose="02070309020205020404" pitchFamily="49" charset="0"/>
              </a:rPr>
              <a:t>k = k + 2</a:t>
            </a:r>
          </a:p>
        </p:txBody>
      </p:sp>
      <p:sp>
        <p:nvSpPr>
          <p:cNvPr id="46089" name="Text Box 9">
            <a:extLst>
              <a:ext uri="{FF2B5EF4-FFF2-40B4-BE49-F238E27FC236}">
                <a16:creationId xmlns:a16="http://schemas.microsoft.com/office/drawing/2014/main" id="{9B24A90E-7A5E-896B-D9CE-AC2EF4D159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918200"/>
            <a:ext cx="2057400" cy="78898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FF3300"/>
                </a:solidFill>
                <a:latin typeface="Courier New" panose="02070309020205020404" pitchFamily="49" charset="0"/>
              </a:rPr>
              <a:t>j = </a:t>
            </a:r>
            <a:r>
              <a:rPr lang="el-GR" altLang="zh-CN" b="1">
                <a:solidFill>
                  <a:srgbClr val="FF3300"/>
                </a:solidFill>
                <a:latin typeface="Courier New" panose="02070309020205020404" pitchFamily="49" charset="0"/>
              </a:rPr>
              <a:t>Φ</a:t>
            </a:r>
            <a:r>
              <a:rPr lang="en-US" altLang="zh-CN" b="1">
                <a:solidFill>
                  <a:srgbClr val="FF3300"/>
                </a:solidFill>
                <a:latin typeface="Courier New" panose="02070309020205020404" pitchFamily="49" charset="0"/>
              </a:rPr>
              <a:t>(j , j 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FF3300"/>
                </a:solidFill>
                <a:latin typeface="Courier New" panose="02070309020205020404" pitchFamily="49" charset="0"/>
              </a:rPr>
              <a:t>k = </a:t>
            </a:r>
            <a:r>
              <a:rPr lang="el-GR" altLang="zh-CN" b="1">
                <a:solidFill>
                  <a:srgbClr val="FF3300"/>
                </a:solidFill>
                <a:latin typeface="Courier New" panose="02070309020205020404" pitchFamily="49" charset="0"/>
              </a:rPr>
              <a:t>Φ</a:t>
            </a:r>
            <a:r>
              <a:rPr lang="en-US" altLang="zh-CN" b="1">
                <a:solidFill>
                  <a:srgbClr val="FF3300"/>
                </a:solidFill>
                <a:latin typeface="Courier New" panose="02070309020205020404" pitchFamily="49" charset="0"/>
              </a:rPr>
              <a:t>(k , k ) </a:t>
            </a:r>
          </a:p>
        </p:txBody>
      </p:sp>
      <p:sp>
        <p:nvSpPr>
          <p:cNvPr id="46090" name="Text Box 10">
            <a:extLst>
              <a:ext uri="{FF2B5EF4-FFF2-40B4-BE49-F238E27FC236}">
                <a16:creationId xmlns:a16="http://schemas.microsoft.com/office/drawing/2014/main" id="{03446438-1102-0DF1-51F5-0A2ACFA7DF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0574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1</a:t>
            </a:r>
          </a:p>
        </p:txBody>
      </p:sp>
      <p:sp>
        <p:nvSpPr>
          <p:cNvPr id="46091" name="Text Box 11">
            <a:extLst>
              <a:ext uri="{FF2B5EF4-FFF2-40B4-BE49-F238E27FC236}">
                <a16:creationId xmlns:a16="http://schemas.microsoft.com/office/drawing/2014/main" id="{17E3C53D-47B0-8B56-8252-2D93F486A1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2004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2</a:t>
            </a:r>
          </a:p>
        </p:txBody>
      </p:sp>
      <p:sp>
        <p:nvSpPr>
          <p:cNvPr id="46092" name="Text Box 12">
            <a:extLst>
              <a:ext uri="{FF2B5EF4-FFF2-40B4-BE49-F238E27FC236}">
                <a16:creationId xmlns:a16="http://schemas.microsoft.com/office/drawing/2014/main" id="{BD5EA9F6-99B6-4F9D-92B3-7B9EC7726E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1656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3</a:t>
            </a:r>
          </a:p>
        </p:txBody>
      </p:sp>
      <p:sp>
        <p:nvSpPr>
          <p:cNvPr id="46093" name="Text Box 13">
            <a:extLst>
              <a:ext uri="{FF2B5EF4-FFF2-40B4-BE49-F238E27FC236}">
                <a16:creationId xmlns:a16="http://schemas.microsoft.com/office/drawing/2014/main" id="{5681D352-BA5B-6CFB-3A60-6A6065BAE9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41656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4</a:t>
            </a:r>
          </a:p>
        </p:txBody>
      </p:sp>
      <p:sp>
        <p:nvSpPr>
          <p:cNvPr id="46094" name="Text Box 14">
            <a:extLst>
              <a:ext uri="{FF2B5EF4-FFF2-40B4-BE49-F238E27FC236}">
                <a16:creationId xmlns:a16="http://schemas.microsoft.com/office/drawing/2014/main" id="{34267496-E491-9B4F-79FA-433C2BECDE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8514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5</a:t>
            </a:r>
          </a:p>
        </p:txBody>
      </p:sp>
      <p:sp>
        <p:nvSpPr>
          <p:cNvPr id="46095" name="Text Box 15">
            <a:extLst>
              <a:ext uri="{FF2B5EF4-FFF2-40B4-BE49-F238E27FC236}">
                <a16:creationId xmlns:a16="http://schemas.microsoft.com/office/drawing/2014/main" id="{77567A91-F61B-286C-6786-CC5282FB43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49276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6</a:t>
            </a:r>
          </a:p>
        </p:txBody>
      </p:sp>
      <p:sp>
        <p:nvSpPr>
          <p:cNvPr id="46096" name="Text Box 16">
            <a:extLst>
              <a:ext uri="{FF2B5EF4-FFF2-40B4-BE49-F238E27FC236}">
                <a16:creationId xmlns:a16="http://schemas.microsoft.com/office/drawing/2014/main" id="{B44A65BA-4242-4BE3-25AA-6836351E36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59944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7</a:t>
            </a:r>
          </a:p>
        </p:txBody>
      </p:sp>
      <p:cxnSp>
        <p:nvCxnSpPr>
          <p:cNvPr id="46097" name="AutoShape 17">
            <a:extLst>
              <a:ext uri="{FF2B5EF4-FFF2-40B4-BE49-F238E27FC236}">
                <a16:creationId xmlns:a16="http://schemas.microsoft.com/office/drawing/2014/main" id="{0979EE9C-0790-FDC1-16A1-2254180FDEC6}"/>
              </a:ext>
            </a:extLst>
          </p:cNvPr>
          <p:cNvCxnSpPr>
            <a:cxnSpLocks noChangeShapeType="1"/>
            <a:stCxn id="46083" idx="2"/>
            <a:endCxn id="46084" idx="0"/>
          </p:cNvCxnSpPr>
          <p:nvPr/>
        </p:nvCxnSpPr>
        <p:spPr bwMode="auto">
          <a:xfrm flipH="1">
            <a:off x="1981200" y="3030538"/>
            <a:ext cx="38100" cy="1698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098" name="AutoShape 18">
            <a:extLst>
              <a:ext uri="{FF2B5EF4-FFF2-40B4-BE49-F238E27FC236}">
                <a16:creationId xmlns:a16="http://schemas.microsoft.com/office/drawing/2014/main" id="{C30B1921-D1F4-DA48-B840-39A1A984BE32}"/>
              </a:ext>
            </a:extLst>
          </p:cNvPr>
          <p:cNvCxnSpPr>
            <a:cxnSpLocks noChangeShapeType="1"/>
            <a:stCxn id="46084" idx="2"/>
            <a:endCxn id="46085" idx="0"/>
          </p:cNvCxnSpPr>
          <p:nvPr/>
        </p:nvCxnSpPr>
        <p:spPr bwMode="auto">
          <a:xfrm flipH="1">
            <a:off x="1333500" y="4264025"/>
            <a:ext cx="647700" cy="2365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099" name="AutoShape 19">
            <a:extLst>
              <a:ext uri="{FF2B5EF4-FFF2-40B4-BE49-F238E27FC236}">
                <a16:creationId xmlns:a16="http://schemas.microsoft.com/office/drawing/2014/main" id="{564AEBF3-A29B-BD15-894C-5B1C73D7586D}"/>
              </a:ext>
            </a:extLst>
          </p:cNvPr>
          <p:cNvCxnSpPr>
            <a:cxnSpLocks noChangeShapeType="1"/>
            <a:stCxn id="46084" idx="2"/>
            <a:endCxn id="46086" idx="0"/>
          </p:cNvCxnSpPr>
          <p:nvPr/>
        </p:nvCxnSpPr>
        <p:spPr bwMode="auto">
          <a:xfrm>
            <a:off x="1981200" y="4264025"/>
            <a:ext cx="1562100" cy="2365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100" name="AutoShape 20">
            <a:extLst>
              <a:ext uri="{FF2B5EF4-FFF2-40B4-BE49-F238E27FC236}">
                <a16:creationId xmlns:a16="http://schemas.microsoft.com/office/drawing/2014/main" id="{227C6623-949E-FC40-65E3-4CDFAEDDB0E7}"/>
              </a:ext>
            </a:extLst>
          </p:cNvPr>
          <p:cNvCxnSpPr>
            <a:cxnSpLocks noChangeShapeType="1"/>
            <a:stCxn id="46085" idx="2"/>
            <a:endCxn id="46087" idx="0"/>
          </p:cNvCxnSpPr>
          <p:nvPr/>
        </p:nvCxnSpPr>
        <p:spPr bwMode="auto">
          <a:xfrm>
            <a:off x="1333500" y="4876800"/>
            <a:ext cx="0" cy="1254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101" name="AutoShape 21">
            <a:extLst>
              <a:ext uri="{FF2B5EF4-FFF2-40B4-BE49-F238E27FC236}">
                <a16:creationId xmlns:a16="http://schemas.microsoft.com/office/drawing/2014/main" id="{76B3C7EA-F461-BE0A-9DDF-C6A79BD81C01}"/>
              </a:ext>
            </a:extLst>
          </p:cNvPr>
          <p:cNvCxnSpPr>
            <a:cxnSpLocks noChangeShapeType="1"/>
            <a:stCxn id="46085" idx="2"/>
            <a:endCxn id="46088" idx="0"/>
          </p:cNvCxnSpPr>
          <p:nvPr/>
        </p:nvCxnSpPr>
        <p:spPr bwMode="auto">
          <a:xfrm>
            <a:off x="1333500" y="4876800"/>
            <a:ext cx="2209800" cy="12541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102" name="AutoShape 22">
            <a:extLst>
              <a:ext uri="{FF2B5EF4-FFF2-40B4-BE49-F238E27FC236}">
                <a16:creationId xmlns:a16="http://schemas.microsoft.com/office/drawing/2014/main" id="{651DBA5D-2C55-6AED-88DB-5BE719F38DC4}"/>
              </a:ext>
            </a:extLst>
          </p:cNvPr>
          <p:cNvCxnSpPr>
            <a:cxnSpLocks noChangeShapeType="1"/>
            <a:stCxn id="46087" idx="2"/>
            <a:endCxn id="46089" idx="0"/>
          </p:cNvCxnSpPr>
          <p:nvPr/>
        </p:nvCxnSpPr>
        <p:spPr bwMode="auto">
          <a:xfrm>
            <a:off x="1333500" y="5791200"/>
            <a:ext cx="1219200" cy="127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103" name="AutoShape 23">
            <a:extLst>
              <a:ext uri="{FF2B5EF4-FFF2-40B4-BE49-F238E27FC236}">
                <a16:creationId xmlns:a16="http://schemas.microsoft.com/office/drawing/2014/main" id="{939006CC-A527-C0B6-7BBD-63C7F4A9C030}"/>
              </a:ext>
            </a:extLst>
          </p:cNvPr>
          <p:cNvCxnSpPr>
            <a:cxnSpLocks noChangeShapeType="1"/>
            <a:stCxn id="46088" idx="2"/>
            <a:endCxn id="46089" idx="0"/>
          </p:cNvCxnSpPr>
          <p:nvPr/>
        </p:nvCxnSpPr>
        <p:spPr bwMode="auto">
          <a:xfrm flipH="1">
            <a:off x="2552700" y="5791200"/>
            <a:ext cx="990600" cy="127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104" name="AutoShape 24">
            <a:extLst>
              <a:ext uri="{FF2B5EF4-FFF2-40B4-BE49-F238E27FC236}">
                <a16:creationId xmlns:a16="http://schemas.microsoft.com/office/drawing/2014/main" id="{3DDD56B5-16B5-522A-AB0F-D5EEC2A9F974}"/>
              </a:ext>
            </a:extLst>
          </p:cNvPr>
          <p:cNvCxnSpPr>
            <a:cxnSpLocks noChangeShapeType="1"/>
            <a:stCxn id="46089" idx="2"/>
            <a:endCxn id="46084" idx="0"/>
          </p:cNvCxnSpPr>
          <p:nvPr/>
        </p:nvCxnSpPr>
        <p:spPr bwMode="auto">
          <a:xfrm rot="16200000" flipV="1">
            <a:off x="513556" y="4668044"/>
            <a:ext cx="3506788" cy="571500"/>
          </a:xfrm>
          <a:prstGeom prst="curvedConnector5">
            <a:avLst>
              <a:gd name="adj1" fmla="val -1676"/>
              <a:gd name="adj2" fmla="val 418889"/>
              <a:gd name="adj3" fmla="val 103259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105" name="Text Box 25">
            <a:extLst>
              <a:ext uri="{FF2B5EF4-FFF2-40B4-BE49-F238E27FC236}">
                <a16:creationId xmlns:a16="http://schemas.microsoft.com/office/drawing/2014/main" id="{E63BCC2D-39C0-F596-F71B-31B3B4446C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5105400"/>
            <a:ext cx="2971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Walk the dominator tree (in pre-order).</a:t>
            </a:r>
            <a:endParaRPr lang="en-US" altLang="zh-CN" sz="2000">
              <a:solidFill>
                <a:schemeClr val="tx2"/>
              </a:solidFill>
            </a:endParaRPr>
          </a:p>
        </p:txBody>
      </p:sp>
      <p:sp>
        <p:nvSpPr>
          <p:cNvPr id="46106" name="Oval 26">
            <a:extLst>
              <a:ext uri="{FF2B5EF4-FFF2-40B4-BE49-F238E27FC236}">
                <a16:creationId xmlns:a16="http://schemas.microsoft.com/office/drawing/2014/main" id="{E6306213-786F-B562-050E-D8BFA8CA6F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1981200"/>
            <a:ext cx="685800" cy="457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1</a:t>
            </a:r>
          </a:p>
        </p:txBody>
      </p:sp>
      <p:sp>
        <p:nvSpPr>
          <p:cNvPr id="46107" name="Oval 27">
            <a:extLst>
              <a:ext uri="{FF2B5EF4-FFF2-40B4-BE49-F238E27FC236}">
                <a16:creationId xmlns:a16="http://schemas.microsoft.com/office/drawing/2014/main" id="{DE35B0F5-50ED-2E6C-E62B-A591FA1F2F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2743200"/>
            <a:ext cx="685800" cy="457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2</a:t>
            </a:r>
          </a:p>
        </p:txBody>
      </p:sp>
      <p:sp>
        <p:nvSpPr>
          <p:cNvPr id="46108" name="Oval 28">
            <a:extLst>
              <a:ext uri="{FF2B5EF4-FFF2-40B4-BE49-F238E27FC236}">
                <a16:creationId xmlns:a16="http://schemas.microsoft.com/office/drawing/2014/main" id="{DA732375-250B-8D38-66AD-B72EFC5E56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3429000"/>
            <a:ext cx="6858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3</a:t>
            </a:r>
          </a:p>
        </p:txBody>
      </p:sp>
      <p:sp>
        <p:nvSpPr>
          <p:cNvPr id="46109" name="Oval 29">
            <a:extLst>
              <a:ext uri="{FF2B5EF4-FFF2-40B4-BE49-F238E27FC236}">
                <a16:creationId xmlns:a16="http://schemas.microsoft.com/office/drawing/2014/main" id="{C8FCFAB7-05D1-0FBD-B6CC-24495C2C7A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3429000"/>
            <a:ext cx="685800" cy="457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4</a:t>
            </a:r>
          </a:p>
        </p:txBody>
      </p:sp>
      <p:sp>
        <p:nvSpPr>
          <p:cNvPr id="46110" name="Oval 30">
            <a:extLst>
              <a:ext uri="{FF2B5EF4-FFF2-40B4-BE49-F238E27FC236}">
                <a16:creationId xmlns:a16="http://schemas.microsoft.com/office/drawing/2014/main" id="{17CA51D2-DDF9-BD7A-2E77-93401A0569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267200"/>
            <a:ext cx="6858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5</a:t>
            </a:r>
          </a:p>
        </p:txBody>
      </p:sp>
      <p:sp>
        <p:nvSpPr>
          <p:cNvPr id="46111" name="Oval 31">
            <a:extLst>
              <a:ext uri="{FF2B5EF4-FFF2-40B4-BE49-F238E27FC236}">
                <a16:creationId xmlns:a16="http://schemas.microsoft.com/office/drawing/2014/main" id="{FAFF69BB-AF5D-E57E-5860-39B271E093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4267200"/>
            <a:ext cx="6858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6</a:t>
            </a:r>
          </a:p>
        </p:txBody>
      </p:sp>
      <p:sp>
        <p:nvSpPr>
          <p:cNvPr id="46112" name="Oval 32">
            <a:extLst>
              <a:ext uri="{FF2B5EF4-FFF2-40B4-BE49-F238E27FC236}">
                <a16:creationId xmlns:a16="http://schemas.microsoft.com/office/drawing/2014/main" id="{9D4C2515-74A6-8D8A-687B-DD37E6F381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4267200"/>
            <a:ext cx="6858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7</a:t>
            </a:r>
          </a:p>
        </p:txBody>
      </p:sp>
      <p:cxnSp>
        <p:nvCxnSpPr>
          <p:cNvPr id="46113" name="AutoShape 33">
            <a:extLst>
              <a:ext uri="{FF2B5EF4-FFF2-40B4-BE49-F238E27FC236}">
                <a16:creationId xmlns:a16="http://schemas.microsoft.com/office/drawing/2014/main" id="{40F2B013-4128-A98C-C62A-E49C1B884B2F}"/>
              </a:ext>
            </a:extLst>
          </p:cNvPr>
          <p:cNvCxnSpPr>
            <a:cxnSpLocks noChangeShapeType="1"/>
            <a:stCxn id="46106" idx="4"/>
            <a:endCxn id="46107" idx="0"/>
          </p:cNvCxnSpPr>
          <p:nvPr/>
        </p:nvCxnSpPr>
        <p:spPr bwMode="auto">
          <a:xfrm>
            <a:off x="6362700" y="2438400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114" name="AutoShape 34">
            <a:extLst>
              <a:ext uri="{FF2B5EF4-FFF2-40B4-BE49-F238E27FC236}">
                <a16:creationId xmlns:a16="http://schemas.microsoft.com/office/drawing/2014/main" id="{1083BE7C-A886-5719-6C2F-2B9E4CE24D69}"/>
              </a:ext>
            </a:extLst>
          </p:cNvPr>
          <p:cNvCxnSpPr>
            <a:cxnSpLocks noChangeShapeType="1"/>
            <a:stCxn id="46107" idx="4"/>
            <a:endCxn id="46108" idx="0"/>
          </p:cNvCxnSpPr>
          <p:nvPr/>
        </p:nvCxnSpPr>
        <p:spPr bwMode="auto">
          <a:xfrm flipH="1">
            <a:off x="5676900" y="3200400"/>
            <a:ext cx="6858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115" name="AutoShape 35">
            <a:extLst>
              <a:ext uri="{FF2B5EF4-FFF2-40B4-BE49-F238E27FC236}">
                <a16:creationId xmlns:a16="http://schemas.microsoft.com/office/drawing/2014/main" id="{D8C9AAEF-F0E8-0CF6-1535-65025120F831}"/>
              </a:ext>
            </a:extLst>
          </p:cNvPr>
          <p:cNvCxnSpPr>
            <a:cxnSpLocks noChangeShapeType="1"/>
            <a:stCxn id="46107" idx="4"/>
            <a:endCxn id="46109" idx="0"/>
          </p:cNvCxnSpPr>
          <p:nvPr/>
        </p:nvCxnSpPr>
        <p:spPr bwMode="auto">
          <a:xfrm>
            <a:off x="6362700" y="3200400"/>
            <a:ext cx="3810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116" name="AutoShape 36">
            <a:extLst>
              <a:ext uri="{FF2B5EF4-FFF2-40B4-BE49-F238E27FC236}">
                <a16:creationId xmlns:a16="http://schemas.microsoft.com/office/drawing/2014/main" id="{A8FAB5F7-4DCA-6957-2B51-55B10F860EB6}"/>
              </a:ext>
            </a:extLst>
          </p:cNvPr>
          <p:cNvCxnSpPr>
            <a:cxnSpLocks noChangeShapeType="1"/>
            <a:stCxn id="46108" idx="4"/>
            <a:endCxn id="46110" idx="0"/>
          </p:cNvCxnSpPr>
          <p:nvPr/>
        </p:nvCxnSpPr>
        <p:spPr bwMode="auto">
          <a:xfrm>
            <a:off x="5676900" y="3886200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117" name="AutoShape 37">
            <a:extLst>
              <a:ext uri="{FF2B5EF4-FFF2-40B4-BE49-F238E27FC236}">
                <a16:creationId xmlns:a16="http://schemas.microsoft.com/office/drawing/2014/main" id="{BC034D4E-6B96-C1CE-5EBD-3B2A55ABE977}"/>
              </a:ext>
            </a:extLst>
          </p:cNvPr>
          <p:cNvCxnSpPr>
            <a:cxnSpLocks noChangeShapeType="1"/>
            <a:stCxn id="46108" idx="4"/>
            <a:endCxn id="46111" idx="0"/>
          </p:cNvCxnSpPr>
          <p:nvPr/>
        </p:nvCxnSpPr>
        <p:spPr bwMode="auto">
          <a:xfrm>
            <a:off x="5676900" y="3886200"/>
            <a:ext cx="9144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118" name="AutoShape 38">
            <a:extLst>
              <a:ext uri="{FF2B5EF4-FFF2-40B4-BE49-F238E27FC236}">
                <a16:creationId xmlns:a16="http://schemas.microsoft.com/office/drawing/2014/main" id="{FE6DCACF-8ACB-83A3-6E7F-A4F742B60736}"/>
              </a:ext>
            </a:extLst>
          </p:cNvPr>
          <p:cNvCxnSpPr>
            <a:cxnSpLocks noChangeShapeType="1"/>
            <a:stCxn id="46108" idx="4"/>
            <a:endCxn id="46112" idx="0"/>
          </p:cNvCxnSpPr>
          <p:nvPr/>
        </p:nvCxnSpPr>
        <p:spPr bwMode="auto">
          <a:xfrm>
            <a:off x="5676900" y="3886200"/>
            <a:ext cx="18288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119" name="Text Box 39">
            <a:extLst>
              <a:ext uri="{FF2B5EF4-FFF2-40B4-BE49-F238E27FC236}">
                <a16:creationId xmlns:a16="http://schemas.microsoft.com/office/drawing/2014/main" id="{7E7573E7-550E-58D5-E3E6-B8405AC8E7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1981200"/>
            <a:ext cx="228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>
                <a:solidFill>
                  <a:schemeClr val="folHlink"/>
                </a:solidFill>
              </a:rPr>
              <a:t>1</a:t>
            </a:r>
          </a:p>
        </p:txBody>
      </p:sp>
      <p:sp>
        <p:nvSpPr>
          <p:cNvPr id="46120" name="Text Box 40">
            <a:extLst>
              <a:ext uri="{FF2B5EF4-FFF2-40B4-BE49-F238E27FC236}">
                <a16:creationId xmlns:a16="http://schemas.microsoft.com/office/drawing/2014/main" id="{5B179357-F09A-A11B-A724-ED3B8A9B49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362200"/>
            <a:ext cx="228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>
                <a:solidFill>
                  <a:schemeClr val="folHlink"/>
                </a:solidFill>
              </a:rPr>
              <a:t>1</a:t>
            </a:r>
          </a:p>
        </p:txBody>
      </p:sp>
      <p:sp>
        <p:nvSpPr>
          <p:cNvPr id="46121" name="Text Box 41">
            <a:extLst>
              <a:ext uri="{FF2B5EF4-FFF2-40B4-BE49-F238E27FC236}">
                <a16:creationId xmlns:a16="http://schemas.microsoft.com/office/drawing/2014/main" id="{C0193342-C8BD-F2CE-F27F-B0FA3FABD7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743200"/>
            <a:ext cx="228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>
                <a:solidFill>
                  <a:schemeClr val="folHlink"/>
                </a:solidFill>
              </a:rPr>
              <a:t>1</a:t>
            </a:r>
          </a:p>
        </p:txBody>
      </p:sp>
      <p:sp>
        <p:nvSpPr>
          <p:cNvPr id="46122" name="Text Box 42">
            <a:extLst>
              <a:ext uri="{FF2B5EF4-FFF2-40B4-BE49-F238E27FC236}">
                <a16:creationId xmlns:a16="http://schemas.microsoft.com/office/drawing/2014/main" id="{9F9C15B9-B079-635A-5D14-153AD515F9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3352800"/>
            <a:ext cx="228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>
                <a:solidFill>
                  <a:schemeClr val="folHlink"/>
                </a:solidFill>
              </a:rPr>
              <a:t>1</a:t>
            </a:r>
          </a:p>
        </p:txBody>
      </p:sp>
      <p:sp>
        <p:nvSpPr>
          <p:cNvPr id="46123" name="Text Box 43">
            <a:extLst>
              <a:ext uri="{FF2B5EF4-FFF2-40B4-BE49-F238E27FC236}">
                <a16:creationId xmlns:a16="http://schemas.microsoft.com/office/drawing/2014/main" id="{B43950BD-BA93-E3FE-4DBF-2EFFCBB208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3581400"/>
            <a:ext cx="228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>
                <a:solidFill>
                  <a:schemeClr val="folHlink"/>
                </a:solidFill>
              </a:rPr>
              <a:t>1</a:t>
            </a:r>
          </a:p>
        </p:txBody>
      </p:sp>
      <p:sp>
        <p:nvSpPr>
          <p:cNvPr id="46124" name="Text Box 44">
            <a:extLst>
              <a:ext uri="{FF2B5EF4-FFF2-40B4-BE49-F238E27FC236}">
                <a16:creationId xmlns:a16="http://schemas.microsoft.com/office/drawing/2014/main" id="{5DCD3E0E-E5CF-CC53-CB1E-1D494F832C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352800"/>
            <a:ext cx="381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>
                <a:solidFill>
                  <a:schemeClr val="folHlink"/>
                </a:solidFill>
              </a:rPr>
              <a:t>2</a:t>
            </a:r>
          </a:p>
        </p:txBody>
      </p:sp>
      <p:sp>
        <p:nvSpPr>
          <p:cNvPr id="46125" name="Text Box 45">
            <a:extLst>
              <a:ext uri="{FF2B5EF4-FFF2-40B4-BE49-F238E27FC236}">
                <a16:creationId xmlns:a16="http://schemas.microsoft.com/office/drawing/2014/main" id="{60745377-1F55-E852-6794-948453004F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581400"/>
            <a:ext cx="381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>
                <a:solidFill>
                  <a:schemeClr val="folHlink"/>
                </a:solidFill>
              </a:rPr>
              <a:t>2</a:t>
            </a:r>
          </a:p>
        </p:txBody>
      </p:sp>
      <p:sp>
        <p:nvSpPr>
          <p:cNvPr id="46126" name="Text Box 46">
            <a:extLst>
              <a:ext uri="{FF2B5EF4-FFF2-40B4-BE49-F238E27FC236}">
                <a16:creationId xmlns:a16="http://schemas.microsoft.com/office/drawing/2014/main" id="{05D5F06A-2957-4C66-9859-D6E776D618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4038600"/>
            <a:ext cx="381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>
                <a:solidFill>
                  <a:schemeClr val="folHlink"/>
                </a:solidFill>
              </a:rPr>
              <a:t>2</a:t>
            </a:r>
          </a:p>
        </p:txBody>
      </p:sp>
      <p:sp>
        <p:nvSpPr>
          <p:cNvPr id="46127" name="Text Box 47">
            <a:extLst>
              <a:ext uri="{FF2B5EF4-FFF2-40B4-BE49-F238E27FC236}">
                <a16:creationId xmlns:a16="http://schemas.microsoft.com/office/drawing/2014/main" id="{FA8A9957-3513-4EA9-9D97-CB5924F58C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648200"/>
            <a:ext cx="381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>
                <a:solidFill>
                  <a:schemeClr val="folHlink"/>
                </a:solidFill>
              </a:rPr>
              <a:t>2</a:t>
            </a:r>
          </a:p>
        </p:txBody>
      </p:sp>
      <p:sp>
        <p:nvSpPr>
          <p:cNvPr id="46128" name="Text Box 48">
            <a:extLst>
              <a:ext uri="{FF2B5EF4-FFF2-40B4-BE49-F238E27FC236}">
                <a16:creationId xmlns:a16="http://schemas.microsoft.com/office/drawing/2014/main" id="{90A52B0B-1589-A635-330B-DF593E879F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5105400"/>
            <a:ext cx="381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>
                <a:solidFill>
                  <a:schemeClr val="folHlink"/>
                </a:solidFill>
              </a:rPr>
              <a:t>1</a:t>
            </a:r>
          </a:p>
        </p:txBody>
      </p:sp>
      <p:sp>
        <p:nvSpPr>
          <p:cNvPr id="46129" name="Text Box 49">
            <a:extLst>
              <a:ext uri="{FF2B5EF4-FFF2-40B4-BE49-F238E27FC236}">
                <a16:creationId xmlns:a16="http://schemas.microsoft.com/office/drawing/2014/main" id="{574BAC54-A67D-5112-8EF7-2DA004C0FD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5105400"/>
            <a:ext cx="381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>
                <a:solidFill>
                  <a:schemeClr val="folHlink"/>
                </a:solidFill>
              </a:rPr>
              <a:t>3</a:t>
            </a:r>
          </a:p>
        </p:txBody>
      </p:sp>
      <p:sp>
        <p:nvSpPr>
          <p:cNvPr id="46130" name="Text Box 50">
            <a:extLst>
              <a:ext uri="{FF2B5EF4-FFF2-40B4-BE49-F238E27FC236}">
                <a16:creationId xmlns:a16="http://schemas.microsoft.com/office/drawing/2014/main" id="{84C528BF-3504-73F4-E0C2-4157377DE2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5562600"/>
            <a:ext cx="381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>
                <a:solidFill>
                  <a:schemeClr val="folHlink"/>
                </a:solidFill>
              </a:rPr>
              <a:t>2</a:t>
            </a:r>
          </a:p>
        </p:txBody>
      </p:sp>
      <p:sp>
        <p:nvSpPr>
          <p:cNvPr id="46131" name="Text Box 51">
            <a:extLst>
              <a:ext uri="{FF2B5EF4-FFF2-40B4-BE49-F238E27FC236}">
                <a16:creationId xmlns:a16="http://schemas.microsoft.com/office/drawing/2014/main" id="{2A6F4B73-61DD-429E-91A3-EBD98782DB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5562600"/>
            <a:ext cx="381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>
                <a:solidFill>
                  <a:schemeClr val="folHlink"/>
                </a:solidFill>
              </a:rPr>
              <a:t>3</a:t>
            </a:r>
          </a:p>
        </p:txBody>
      </p:sp>
      <p:sp>
        <p:nvSpPr>
          <p:cNvPr id="46132" name="Text Box 52">
            <a:extLst>
              <a:ext uri="{FF2B5EF4-FFF2-40B4-BE49-F238E27FC236}">
                <a16:creationId xmlns:a16="http://schemas.microsoft.com/office/drawing/2014/main" id="{A5D52381-9706-B6D2-F4E3-E57EA00070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5105400"/>
            <a:ext cx="381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>
                <a:solidFill>
                  <a:schemeClr val="folHlink"/>
                </a:solidFill>
              </a:rPr>
              <a:t>2</a:t>
            </a:r>
          </a:p>
        </p:txBody>
      </p:sp>
      <p:sp>
        <p:nvSpPr>
          <p:cNvPr id="46133" name="Text Box 53">
            <a:extLst>
              <a:ext uri="{FF2B5EF4-FFF2-40B4-BE49-F238E27FC236}">
                <a16:creationId xmlns:a16="http://schemas.microsoft.com/office/drawing/2014/main" id="{033E58BB-9A46-4987-7139-EA41C03CEA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5181600"/>
            <a:ext cx="381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>
                <a:solidFill>
                  <a:schemeClr val="folHlink"/>
                </a:solidFill>
              </a:rPr>
              <a:t>4</a:t>
            </a:r>
          </a:p>
        </p:txBody>
      </p:sp>
      <p:sp>
        <p:nvSpPr>
          <p:cNvPr id="46134" name="Text Box 54">
            <a:extLst>
              <a:ext uri="{FF2B5EF4-FFF2-40B4-BE49-F238E27FC236}">
                <a16:creationId xmlns:a16="http://schemas.microsoft.com/office/drawing/2014/main" id="{6E9DEEB7-E480-845F-618D-8E3D604B98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5562600"/>
            <a:ext cx="381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>
                <a:solidFill>
                  <a:schemeClr val="folHlink"/>
                </a:solidFill>
              </a:rPr>
              <a:t>2</a:t>
            </a:r>
          </a:p>
        </p:txBody>
      </p:sp>
      <p:sp>
        <p:nvSpPr>
          <p:cNvPr id="46135" name="Text Box 55">
            <a:extLst>
              <a:ext uri="{FF2B5EF4-FFF2-40B4-BE49-F238E27FC236}">
                <a16:creationId xmlns:a16="http://schemas.microsoft.com/office/drawing/2014/main" id="{C05458FF-4D77-5DAB-0F72-4758E70386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5562600"/>
            <a:ext cx="381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>
                <a:solidFill>
                  <a:schemeClr val="folHlink"/>
                </a:solidFill>
              </a:rPr>
              <a:t>4</a:t>
            </a:r>
          </a:p>
        </p:txBody>
      </p:sp>
      <p:sp>
        <p:nvSpPr>
          <p:cNvPr id="46136" name="Text Box 56">
            <a:extLst>
              <a:ext uri="{FF2B5EF4-FFF2-40B4-BE49-F238E27FC236}">
                <a16:creationId xmlns:a16="http://schemas.microsoft.com/office/drawing/2014/main" id="{DB096598-9AB7-3656-1A17-6295763591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6096000"/>
            <a:ext cx="381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>
                <a:solidFill>
                  <a:schemeClr val="folHlink"/>
                </a:solidFill>
              </a:rPr>
              <a:t>3</a:t>
            </a:r>
          </a:p>
        </p:txBody>
      </p:sp>
      <p:sp>
        <p:nvSpPr>
          <p:cNvPr id="46137" name="Text Box 57">
            <a:extLst>
              <a:ext uri="{FF2B5EF4-FFF2-40B4-BE49-F238E27FC236}">
                <a16:creationId xmlns:a16="http://schemas.microsoft.com/office/drawing/2014/main" id="{BCCFB077-5C30-9642-DAE8-1EAD73EE7F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6477000"/>
            <a:ext cx="381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>
                <a:solidFill>
                  <a:schemeClr val="folHlink"/>
                </a:solidFill>
              </a:rPr>
              <a:t>3</a:t>
            </a:r>
          </a:p>
        </p:txBody>
      </p:sp>
      <p:sp>
        <p:nvSpPr>
          <p:cNvPr id="46138" name="Text Box 58">
            <a:extLst>
              <a:ext uri="{FF2B5EF4-FFF2-40B4-BE49-F238E27FC236}">
                <a16:creationId xmlns:a16="http://schemas.microsoft.com/office/drawing/2014/main" id="{4516D05B-E2BC-57EE-61E0-12E0F078BB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096000"/>
            <a:ext cx="381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>
                <a:solidFill>
                  <a:schemeClr val="folHlink"/>
                </a:solidFill>
              </a:rPr>
              <a:t>4</a:t>
            </a:r>
          </a:p>
        </p:txBody>
      </p:sp>
      <p:sp>
        <p:nvSpPr>
          <p:cNvPr id="46139" name="Text Box 59">
            <a:extLst>
              <a:ext uri="{FF2B5EF4-FFF2-40B4-BE49-F238E27FC236}">
                <a16:creationId xmlns:a16="http://schemas.microsoft.com/office/drawing/2014/main" id="{4F542CE7-75BD-ADBE-E6D2-8B7ECAEF1B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477000"/>
            <a:ext cx="381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>
                <a:solidFill>
                  <a:schemeClr val="folHlink"/>
                </a:solidFill>
              </a:rPr>
              <a:t>4</a:t>
            </a:r>
          </a:p>
        </p:txBody>
      </p:sp>
      <p:sp>
        <p:nvSpPr>
          <p:cNvPr id="46140" name="Text Box 60">
            <a:extLst>
              <a:ext uri="{FF2B5EF4-FFF2-40B4-BE49-F238E27FC236}">
                <a16:creationId xmlns:a16="http://schemas.microsoft.com/office/drawing/2014/main" id="{E3A4F60F-C1B2-A7CE-C1DB-3011EB6D9E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6096000"/>
            <a:ext cx="381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>
                <a:solidFill>
                  <a:schemeClr val="folHlink"/>
                </a:solidFill>
              </a:rPr>
              <a:t>5</a:t>
            </a:r>
          </a:p>
        </p:txBody>
      </p:sp>
      <p:sp>
        <p:nvSpPr>
          <p:cNvPr id="46141" name="Text Box 61">
            <a:extLst>
              <a:ext uri="{FF2B5EF4-FFF2-40B4-BE49-F238E27FC236}">
                <a16:creationId xmlns:a16="http://schemas.microsoft.com/office/drawing/2014/main" id="{3AD36B28-BFC7-49AA-4ABF-C9070B5624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6477000"/>
            <a:ext cx="381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>
                <a:solidFill>
                  <a:schemeClr val="folHlink"/>
                </a:solidFill>
              </a:rPr>
              <a:t>5</a:t>
            </a:r>
          </a:p>
        </p:txBody>
      </p:sp>
      <p:sp>
        <p:nvSpPr>
          <p:cNvPr id="46142" name="Text Box 62">
            <a:extLst>
              <a:ext uri="{FF2B5EF4-FFF2-40B4-BE49-F238E27FC236}">
                <a16:creationId xmlns:a16="http://schemas.microsoft.com/office/drawing/2014/main" id="{AB7C66A7-4DBE-16B0-C9CD-1AFF90B88C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3352800"/>
            <a:ext cx="381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>
                <a:solidFill>
                  <a:schemeClr val="folHlink"/>
                </a:solidFill>
              </a:rPr>
              <a:t>5</a:t>
            </a:r>
          </a:p>
        </p:txBody>
      </p:sp>
      <p:sp>
        <p:nvSpPr>
          <p:cNvPr id="46143" name="Text Box 63">
            <a:extLst>
              <a:ext uri="{FF2B5EF4-FFF2-40B4-BE49-F238E27FC236}">
                <a16:creationId xmlns:a16="http://schemas.microsoft.com/office/drawing/2014/main" id="{A0B9B704-B208-6E8F-2C27-2F05DCCE7D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3581400"/>
            <a:ext cx="381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>
                <a:solidFill>
                  <a:schemeClr val="folHlink"/>
                </a:solidFill>
              </a:rPr>
              <a:t>5</a:t>
            </a:r>
          </a:p>
        </p:txBody>
      </p:sp>
      <p:sp>
        <p:nvSpPr>
          <p:cNvPr id="541760" name="Text Box 64">
            <a:extLst>
              <a:ext uri="{FF2B5EF4-FFF2-40B4-BE49-F238E27FC236}">
                <a16:creationId xmlns:a16="http://schemas.microsoft.com/office/drawing/2014/main" id="{2C5723FB-7B4C-09AB-5B24-E6F49AD52B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4648200"/>
            <a:ext cx="381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>
                <a:solidFill>
                  <a:schemeClr val="folHlink"/>
                </a:solidFill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1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1760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93C75ACA-9972-95C1-0AEE-103E89F0A1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Summary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1AF0571C-B9F7-D432-7C8D-4155DE85E7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800"/>
              <a:t>SSA is an intermediate representation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/>
              <a:t>static single definition for every variable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CN" sz="2000"/>
              <a:t>invariant maintained by fake </a:t>
            </a:r>
            <a:r>
              <a:rPr lang="el-GR" altLang="zh-CN" sz="2000"/>
              <a:t>Φ</a:t>
            </a:r>
            <a:r>
              <a:rPr lang="en-US" altLang="zh-CN" sz="2000"/>
              <a:t> functions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/>
              <a:t>Conversion to SSA can be very fast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/>
              <a:t>linear-time algorithm exists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/>
              <a:t>SSA is very compact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/>
              <a:t>linear size of the original program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/>
              <a:t>Optimizations on SSA is very easy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/>
              <a:t>no need to do data-flow analysis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/>
              <a:t>more on this next time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B63635E2-46EC-377D-6E0A-F6422CAE0D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SSA History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CF0A06FC-2615-00D3-0A99-705B114C08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/>
              <a:t>Optimization is IR-dependent: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/>
              <a:t>We</a:t>
            </a:r>
            <a:r>
              <a:rPr lang="en-US" altLang="zh-CN" sz="2000">
                <a:latin typeface="Arial" panose="020B0604020202020204" pitchFamily="34" charset="0"/>
              </a:rPr>
              <a:t>’</a:t>
            </a:r>
            <a:r>
              <a:rPr lang="en-US" altLang="zh-CN" sz="2000"/>
              <a:t>ve discussed optimizations on the AST, TAC or CFG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/>
              <a:t>Key problem: is there a best IR for optimization?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/>
              <a:t>In late 1980</a:t>
            </a:r>
            <a:r>
              <a:rPr lang="en-US" altLang="zh-CN" sz="2400">
                <a:latin typeface="Arial" panose="020B0604020202020204" pitchFamily="34" charset="0"/>
              </a:rPr>
              <a:t>’</a:t>
            </a:r>
            <a:r>
              <a:rPr lang="en-US" altLang="zh-CN" sz="2400"/>
              <a:t>, researchers at IBM watson research center developed a new IR: SSA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/>
              <a:t>with many fancy properties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/>
              <a:t>great for optimizations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/>
              <a:t>Later, SSA is used in many optimizing compilers: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/>
              <a:t>GCC, MS VC, Jikes, MLton, LLVM, hotspot, </a:t>
            </a:r>
            <a:r>
              <a:rPr lang="en-US" altLang="zh-CN" sz="2000">
                <a:latin typeface="Arial" panose="020B0604020202020204" pitchFamily="34" charset="0"/>
              </a:rPr>
              <a:t>…</a:t>
            </a:r>
            <a:endParaRPr lang="en-US" altLang="zh-CN" sz="2000"/>
          </a:p>
          <a:p>
            <a:pPr eaLnBrk="1" hangingPunct="1">
              <a:lnSpc>
                <a:spcPct val="90000"/>
              </a:lnSpc>
            </a:pPr>
            <a:r>
              <a:rPr lang="en-US" altLang="zh-CN" sz="2400"/>
              <a:t>Nowadays, SSA becomes the de-factor standard IR for optimizing compilers for imperative languages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D2E2E4E0-C7F5-8977-E3CF-19F4F27414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Values </a:t>
            </a:r>
            <a:r>
              <a:rPr lang="en-US" altLang="zh-CN">
                <a:cs typeface="Tahoma" panose="020B0604030504040204" pitchFamily="34" charset="0"/>
              </a:rPr>
              <a:t>≠ </a:t>
            </a:r>
            <a:r>
              <a:rPr lang="en-US" altLang="zh-CN"/>
              <a:t>Locations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68950C1C-C7A9-E9D1-7A28-6977A8B8B8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i, sum1=0, sum2=0;</a:t>
            </a:r>
          </a:p>
          <a:p>
            <a:pPr eaLnBrk="1" hangingPunct="1">
              <a:buFont typeface="Wingdings" pitchFamily="2" charset="0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for (i=0; i&lt;10; i++)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sum1 += i;</a:t>
            </a:r>
          </a:p>
          <a:p>
            <a:pPr eaLnBrk="1" hangingPunct="1">
              <a:buFont typeface="Wingdings" pitchFamily="2" charset="0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for (i=0; i&lt;100; i++)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sum2 += i;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05D4233-B88A-B242-3406-82E65D6B54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Use-Def Chains &amp; </a:t>
            </a:r>
            <a:br>
              <a:rPr lang="en-US" altLang="zh-CN"/>
            </a:br>
            <a:r>
              <a:rPr lang="en-US" altLang="zh-CN"/>
              <a:t>Def-Use Chains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6E67F8FD-096D-41A0-3F6E-13584BE088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i, sum1=0, sum2=0;</a:t>
            </a:r>
          </a:p>
          <a:p>
            <a:pPr eaLnBrk="1" hangingPunct="1">
              <a:buFont typeface="Wingdings" pitchFamily="2" charset="0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for (i=0; i&lt;10; i++)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sum1 += i;</a:t>
            </a:r>
          </a:p>
          <a:p>
            <a:pPr eaLnBrk="1" hangingPunct="1">
              <a:buFont typeface="Wingdings" pitchFamily="2" charset="0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for (i=0; i&lt;100; i++)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sum2 += i;</a:t>
            </a:r>
          </a:p>
        </p:txBody>
      </p:sp>
      <p:sp>
        <p:nvSpPr>
          <p:cNvPr id="493573" name="Freeform 5">
            <a:extLst>
              <a:ext uri="{FF2B5EF4-FFF2-40B4-BE49-F238E27FC236}">
                <a16:creationId xmlns:a16="http://schemas.microsoft.com/office/drawing/2014/main" id="{2B42332C-5324-9F50-6C62-D31FB3CDB865}"/>
              </a:ext>
            </a:extLst>
          </p:cNvPr>
          <p:cNvSpPr>
            <a:spLocks/>
          </p:cNvSpPr>
          <p:nvPr/>
        </p:nvSpPr>
        <p:spPr bwMode="auto">
          <a:xfrm>
            <a:off x="2057400" y="3048000"/>
            <a:ext cx="762000" cy="266700"/>
          </a:xfrm>
          <a:custGeom>
            <a:avLst/>
            <a:gdLst>
              <a:gd name="T0" fmla="*/ 480 w 480"/>
              <a:gd name="T1" fmla="*/ 144 h 168"/>
              <a:gd name="T2" fmla="*/ 288 w 480"/>
              <a:gd name="T3" fmla="*/ 144 h 168"/>
              <a:gd name="T4" fmla="*/ 0 w 480"/>
              <a:gd name="T5" fmla="*/ 0 h 168"/>
              <a:gd name="T6" fmla="*/ 0 60000 65536"/>
              <a:gd name="T7" fmla="*/ 0 60000 65536"/>
              <a:gd name="T8" fmla="*/ 0 60000 65536"/>
              <a:gd name="T9" fmla="*/ 0 w 480"/>
              <a:gd name="T10" fmla="*/ 0 h 168"/>
              <a:gd name="T11" fmla="*/ 480 w 480"/>
              <a:gd name="T12" fmla="*/ 168 h 1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168">
                <a:moveTo>
                  <a:pt x="480" y="144"/>
                </a:moveTo>
                <a:cubicBezTo>
                  <a:pt x="424" y="156"/>
                  <a:pt x="368" y="168"/>
                  <a:pt x="288" y="144"/>
                </a:cubicBezTo>
                <a:cubicBezTo>
                  <a:pt x="208" y="120"/>
                  <a:pt x="48" y="24"/>
                  <a:pt x="0" y="0"/>
                </a:cubicBezTo>
              </a:path>
            </a:pathLst>
          </a:cu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3574" name="Freeform 6">
            <a:extLst>
              <a:ext uri="{FF2B5EF4-FFF2-40B4-BE49-F238E27FC236}">
                <a16:creationId xmlns:a16="http://schemas.microsoft.com/office/drawing/2014/main" id="{20D693A6-E2B1-D791-F1A0-DAF02D1E61BC}"/>
              </a:ext>
            </a:extLst>
          </p:cNvPr>
          <p:cNvSpPr>
            <a:spLocks/>
          </p:cNvSpPr>
          <p:nvPr/>
        </p:nvSpPr>
        <p:spPr bwMode="auto">
          <a:xfrm>
            <a:off x="2209800" y="3048000"/>
            <a:ext cx="685800" cy="76200"/>
          </a:xfrm>
          <a:custGeom>
            <a:avLst/>
            <a:gdLst>
              <a:gd name="T0" fmla="*/ 432 w 432"/>
              <a:gd name="T1" fmla="*/ 0 h 48"/>
              <a:gd name="T2" fmla="*/ 336 w 432"/>
              <a:gd name="T3" fmla="*/ 48 h 48"/>
              <a:gd name="T4" fmla="*/ 0 w 432"/>
              <a:gd name="T5" fmla="*/ 0 h 48"/>
              <a:gd name="T6" fmla="*/ 0 60000 65536"/>
              <a:gd name="T7" fmla="*/ 0 60000 65536"/>
              <a:gd name="T8" fmla="*/ 0 60000 65536"/>
              <a:gd name="T9" fmla="*/ 0 w 432"/>
              <a:gd name="T10" fmla="*/ 0 h 48"/>
              <a:gd name="T11" fmla="*/ 432 w 432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48">
                <a:moveTo>
                  <a:pt x="432" y="0"/>
                </a:moveTo>
                <a:cubicBezTo>
                  <a:pt x="420" y="24"/>
                  <a:pt x="408" y="48"/>
                  <a:pt x="336" y="48"/>
                </a:cubicBezTo>
                <a:cubicBezTo>
                  <a:pt x="264" y="48"/>
                  <a:pt x="56" y="8"/>
                  <a:pt x="0" y="0"/>
                </a:cubicBezTo>
              </a:path>
            </a:pathLst>
          </a:cu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3575" name="Freeform 7">
            <a:extLst>
              <a:ext uri="{FF2B5EF4-FFF2-40B4-BE49-F238E27FC236}">
                <a16:creationId xmlns:a16="http://schemas.microsoft.com/office/drawing/2014/main" id="{A507F394-256C-C3A0-1491-6BED78C3B2D7}"/>
              </a:ext>
            </a:extLst>
          </p:cNvPr>
          <p:cNvSpPr>
            <a:spLocks/>
          </p:cNvSpPr>
          <p:nvPr/>
        </p:nvSpPr>
        <p:spPr bwMode="auto">
          <a:xfrm>
            <a:off x="2133600" y="3048000"/>
            <a:ext cx="1676400" cy="241300"/>
          </a:xfrm>
          <a:custGeom>
            <a:avLst/>
            <a:gdLst>
              <a:gd name="T0" fmla="*/ 1056 w 1056"/>
              <a:gd name="T1" fmla="*/ 0 h 152"/>
              <a:gd name="T2" fmla="*/ 1008 w 1056"/>
              <a:gd name="T3" fmla="*/ 48 h 152"/>
              <a:gd name="T4" fmla="*/ 816 w 1056"/>
              <a:gd name="T5" fmla="*/ 144 h 152"/>
              <a:gd name="T6" fmla="*/ 336 w 1056"/>
              <a:gd name="T7" fmla="*/ 96 h 152"/>
              <a:gd name="T8" fmla="*/ 0 w 1056"/>
              <a:gd name="T9" fmla="*/ 0 h 15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56"/>
              <a:gd name="T16" fmla="*/ 0 h 152"/>
              <a:gd name="T17" fmla="*/ 1056 w 1056"/>
              <a:gd name="T18" fmla="*/ 152 h 15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56" h="152">
                <a:moveTo>
                  <a:pt x="1056" y="0"/>
                </a:moveTo>
                <a:cubicBezTo>
                  <a:pt x="1052" y="12"/>
                  <a:pt x="1048" y="24"/>
                  <a:pt x="1008" y="48"/>
                </a:cubicBezTo>
                <a:cubicBezTo>
                  <a:pt x="968" y="72"/>
                  <a:pt x="928" y="136"/>
                  <a:pt x="816" y="144"/>
                </a:cubicBezTo>
                <a:cubicBezTo>
                  <a:pt x="704" y="152"/>
                  <a:pt x="472" y="120"/>
                  <a:pt x="336" y="96"/>
                </a:cubicBezTo>
                <a:cubicBezTo>
                  <a:pt x="200" y="72"/>
                  <a:pt x="56" y="16"/>
                  <a:pt x="0" y="0"/>
                </a:cubicBezTo>
              </a:path>
            </a:pathLst>
          </a:cu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3576" name="Freeform 8">
            <a:extLst>
              <a:ext uri="{FF2B5EF4-FFF2-40B4-BE49-F238E27FC236}">
                <a16:creationId xmlns:a16="http://schemas.microsoft.com/office/drawing/2014/main" id="{48441DC4-E3AC-F73F-A928-0E83B630E621}"/>
              </a:ext>
            </a:extLst>
          </p:cNvPr>
          <p:cNvSpPr>
            <a:spLocks/>
          </p:cNvSpPr>
          <p:nvPr/>
        </p:nvSpPr>
        <p:spPr bwMode="auto">
          <a:xfrm>
            <a:off x="2057400" y="4152900"/>
            <a:ext cx="762000" cy="266700"/>
          </a:xfrm>
          <a:custGeom>
            <a:avLst/>
            <a:gdLst>
              <a:gd name="T0" fmla="*/ 480 w 480"/>
              <a:gd name="T1" fmla="*/ 144 h 168"/>
              <a:gd name="T2" fmla="*/ 288 w 480"/>
              <a:gd name="T3" fmla="*/ 144 h 168"/>
              <a:gd name="T4" fmla="*/ 0 w 480"/>
              <a:gd name="T5" fmla="*/ 0 h 168"/>
              <a:gd name="T6" fmla="*/ 0 60000 65536"/>
              <a:gd name="T7" fmla="*/ 0 60000 65536"/>
              <a:gd name="T8" fmla="*/ 0 60000 65536"/>
              <a:gd name="T9" fmla="*/ 0 w 480"/>
              <a:gd name="T10" fmla="*/ 0 h 168"/>
              <a:gd name="T11" fmla="*/ 480 w 480"/>
              <a:gd name="T12" fmla="*/ 168 h 1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168">
                <a:moveTo>
                  <a:pt x="480" y="144"/>
                </a:moveTo>
                <a:cubicBezTo>
                  <a:pt x="424" y="156"/>
                  <a:pt x="368" y="168"/>
                  <a:pt x="288" y="144"/>
                </a:cubicBezTo>
                <a:cubicBezTo>
                  <a:pt x="208" y="120"/>
                  <a:pt x="48" y="24"/>
                  <a:pt x="0" y="0"/>
                </a:cubicBezTo>
              </a:path>
            </a:pathLst>
          </a:cu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3577" name="Freeform 9">
            <a:extLst>
              <a:ext uri="{FF2B5EF4-FFF2-40B4-BE49-F238E27FC236}">
                <a16:creationId xmlns:a16="http://schemas.microsoft.com/office/drawing/2014/main" id="{DCF1DF4C-630D-5D54-F270-650B32540E4C}"/>
              </a:ext>
            </a:extLst>
          </p:cNvPr>
          <p:cNvSpPr>
            <a:spLocks/>
          </p:cNvSpPr>
          <p:nvPr/>
        </p:nvSpPr>
        <p:spPr bwMode="auto">
          <a:xfrm>
            <a:off x="2209800" y="4152900"/>
            <a:ext cx="685800" cy="76200"/>
          </a:xfrm>
          <a:custGeom>
            <a:avLst/>
            <a:gdLst>
              <a:gd name="T0" fmla="*/ 432 w 432"/>
              <a:gd name="T1" fmla="*/ 0 h 48"/>
              <a:gd name="T2" fmla="*/ 336 w 432"/>
              <a:gd name="T3" fmla="*/ 48 h 48"/>
              <a:gd name="T4" fmla="*/ 0 w 432"/>
              <a:gd name="T5" fmla="*/ 0 h 48"/>
              <a:gd name="T6" fmla="*/ 0 60000 65536"/>
              <a:gd name="T7" fmla="*/ 0 60000 65536"/>
              <a:gd name="T8" fmla="*/ 0 60000 65536"/>
              <a:gd name="T9" fmla="*/ 0 w 432"/>
              <a:gd name="T10" fmla="*/ 0 h 48"/>
              <a:gd name="T11" fmla="*/ 432 w 432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48">
                <a:moveTo>
                  <a:pt x="432" y="0"/>
                </a:moveTo>
                <a:cubicBezTo>
                  <a:pt x="420" y="24"/>
                  <a:pt x="408" y="48"/>
                  <a:pt x="336" y="48"/>
                </a:cubicBezTo>
                <a:cubicBezTo>
                  <a:pt x="264" y="48"/>
                  <a:pt x="56" y="8"/>
                  <a:pt x="0" y="0"/>
                </a:cubicBezTo>
              </a:path>
            </a:pathLst>
          </a:cu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3578" name="Freeform 10">
            <a:extLst>
              <a:ext uri="{FF2B5EF4-FFF2-40B4-BE49-F238E27FC236}">
                <a16:creationId xmlns:a16="http://schemas.microsoft.com/office/drawing/2014/main" id="{F6176A5A-FE8D-6A53-F90C-7A44F6EBA02A}"/>
              </a:ext>
            </a:extLst>
          </p:cNvPr>
          <p:cNvSpPr>
            <a:spLocks/>
          </p:cNvSpPr>
          <p:nvPr/>
        </p:nvSpPr>
        <p:spPr bwMode="auto">
          <a:xfrm>
            <a:off x="2133600" y="4114800"/>
            <a:ext cx="1752600" cy="279400"/>
          </a:xfrm>
          <a:custGeom>
            <a:avLst/>
            <a:gdLst>
              <a:gd name="T0" fmla="*/ 1056 w 1056"/>
              <a:gd name="T1" fmla="*/ 0 h 152"/>
              <a:gd name="T2" fmla="*/ 1008 w 1056"/>
              <a:gd name="T3" fmla="*/ 48 h 152"/>
              <a:gd name="T4" fmla="*/ 816 w 1056"/>
              <a:gd name="T5" fmla="*/ 144 h 152"/>
              <a:gd name="T6" fmla="*/ 336 w 1056"/>
              <a:gd name="T7" fmla="*/ 96 h 152"/>
              <a:gd name="T8" fmla="*/ 0 w 1056"/>
              <a:gd name="T9" fmla="*/ 0 h 15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56"/>
              <a:gd name="T16" fmla="*/ 0 h 152"/>
              <a:gd name="T17" fmla="*/ 1056 w 1056"/>
              <a:gd name="T18" fmla="*/ 152 h 15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56" h="152">
                <a:moveTo>
                  <a:pt x="1056" y="0"/>
                </a:moveTo>
                <a:cubicBezTo>
                  <a:pt x="1052" y="12"/>
                  <a:pt x="1048" y="24"/>
                  <a:pt x="1008" y="48"/>
                </a:cubicBezTo>
                <a:cubicBezTo>
                  <a:pt x="968" y="72"/>
                  <a:pt x="928" y="136"/>
                  <a:pt x="816" y="144"/>
                </a:cubicBezTo>
                <a:cubicBezTo>
                  <a:pt x="704" y="152"/>
                  <a:pt x="472" y="120"/>
                  <a:pt x="336" y="96"/>
                </a:cubicBezTo>
                <a:cubicBezTo>
                  <a:pt x="200" y="72"/>
                  <a:pt x="56" y="16"/>
                  <a:pt x="0" y="0"/>
                </a:cubicBezTo>
              </a:path>
            </a:pathLst>
          </a:cu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3579" name="Freeform 11">
            <a:extLst>
              <a:ext uri="{FF2B5EF4-FFF2-40B4-BE49-F238E27FC236}">
                <a16:creationId xmlns:a16="http://schemas.microsoft.com/office/drawing/2014/main" id="{086BAA82-88E8-B6EC-D0A1-A3D1AA76BDA1}"/>
              </a:ext>
            </a:extLst>
          </p:cNvPr>
          <p:cNvSpPr>
            <a:spLocks/>
          </p:cNvSpPr>
          <p:nvPr/>
        </p:nvSpPr>
        <p:spPr bwMode="auto">
          <a:xfrm>
            <a:off x="2133600" y="2641600"/>
            <a:ext cx="774700" cy="177800"/>
          </a:xfrm>
          <a:custGeom>
            <a:avLst/>
            <a:gdLst>
              <a:gd name="T0" fmla="*/ 0 w 488"/>
              <a:gd name="T1" fmla="*/ 112 h 112"/>
              <a:gd name="T2" fmla="*/ 144 w 488"/>
              <a:gd name="T3" fmla="*/ 16 h 112"/>
              <a:gd name="T4" fmla="*/ 432 w 488"/>
              <a:gd name="T5" fmla="*/ 16 h 112"/>
              <a:gd name="T6" fmla="*/ 480 w 488"/>
              <a:gd name="T7" fmla="*/ 112 h 112"/>
              <a:gd name="T8" fmla="*/ 0 60000 65536"/>
              <a:gd name="T9" fmla="*/ 0 60000 65536"/>
              <a:gd name="T10" fmla="*/ 0 60000 65536"/>
              <a:gd name="T11" fmla="*/ 0 60000 65536"/>
              <a:gd name="T12" fmla="*/ 0 w 488"/>
              <a:gd name="T13" fmla="*/ 0 h 112"/>
              <a:gd name="T14" fmla="*/ 488 w 488"/>
              <a:gd name="T15" fmla="*/ 112 h 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8" h="112">
                <a:moveTo>
                  <a:pt x="0" y="112"/>
                </a:moveTo>
                <a:cubicBezTo>
                  <a:pt x="36" y="72"/>
                  <a:pt x="72" y="32"/>
                  <a:pt x="144" y="16"/>
                </a:cubicBezTo>
                <a:cubicBezTo>
                  <a:pt x="216" y="0"/>
                  <a:pt x="376" y="0"/>
                  <a:pt x="432" y="16"/>
                </a:cubicBezTo>
                <a:cubicBezTo>
                  <a:pt x="488" y="32"/>
                  <a:pt x="472" y="96"/>
                  <a:pt x="480" y="112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3580" name="Freeform 12">
            <a:extLst>
              <a:ext uri="{FF2B5EF4-FFF2-40B4-BE49-F238E27FC236}">
                <a16:creationId xmlns:a16="http://schemas.microsoft.com/office/drawing/2014/main" id="{6EF06D6E-9C67-C9F3-B344-244420EFB2A7}"/>
              </a:ext>
            </a:extLst>
          </p:cNvPr>
          <p:cNvSpPr>
            <a:spLocks/>
          </p:cNvSpPr>
          <p:nvPr/>
        </p:nvSpPr>
        <p:spPr bwMode="auto">
          <a:xfrm>
            <a:off x="2108200" y="2374900"/>
            <a:ext cx="1727200" cy="444500"/>
          </a:xfrm>
          <a:custGeom>
            <a:avLst/>
            <a:gdLst>
              <a:gd name="T0" fmla="*/ 16 w 1088"/>
              <a:gd name="T1" fmla="*/ 280 h 280"/>
              <a:gd name="T2" fmla="*/ 112 w 1088"/>
              <a:gd name="T3" fmla="*/ 40 h 280"/>
              <a:gd name="T4" fmla="*/ 688 w 1088"/>
              <a:gd name="T5" fmla="*/ 40 h 280"/>
              <a:gd name="T6" fmla="*/ 1024 w 1088"/>
              <a:gd name="T7" fmla="*/ 184 h 280"/>
              <a:gd name="T8" fmla="*/ 1072 w 1088"/>
              <a:gd name="T9" fmla="*/ 280 h 2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88"/>
              <a:gd name="T16" fmla="*/ 0 h 280"/>
              <a:gd name="T17" fmla="*/ 1088 w 1088"/>
              <a:gd name="T18" fmla="*/ 280 h 28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88" h="280">
                <a:moveTo>
                  <a:pt x="16" y="280"/>
                </a:moveTo>
                <a:cubicBezTo>
                  <a:pt x="8" y="180"/>
                  <a:pt x="0" y="80"/>
                  <a:pt x="112" y="40"/>
                </a:cubicBezTo>
                <a:cubicBezTo>
                  <a:pt x="224" y="0"/>
                  <a:pt x="536" y="16"/>
                  <a:pt x="688" y="40"/>
                </a:cubicBezTo>
                <a:cubicBezTo>
                  <a:pt x="840" y="64"/>
                  <a:pt x="960" y="144"/>
                  <a:pt x="1024" y="184"/>
                </a:cubicBezTo>
                <a:cubicBezTo>
                  <a:pt x="1088" y="224"/>
                  <a:pt x="1064" y="264"/>
                  <a:pt x="1072" y="28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3581" name="Freeform 13">
            <a:extLst>
              <a:ext uri="{FF2B5EF4-FFF2-40B4-BE49-F238E27FC236}">
                <a16:creationId xmlns:a16="http://schemas.microsoft.com/office/drawing/2014/main" id="{FBFF572F-A35A-4214-434B-E03C58300042}"/>
              </a:ext>
            </a:extLst>
          </p:cNvPr>
          <p:cNvSpPr>
            <a:spLocks/>
          </p:cNvSpPr>
          <p:nvPr/>
        </p:nvSpPr>
        <p:spPr bwMode="auto">
          <a:xfrm>
            <a:off x="2133600" y="3048000"/>
            <a:ext cx="685800" cy="228600"/>
          </a:xfrm>
          <a:custGeom>
            <a:avLst/>
            <a:gdLst>
              <a:gd name="T0" fmla="*/ 0 w 432"/>
              <a:gd name="T1" fmla="*/ 0 h 144"/>
              <a:gd name="T2" fmla="*/ 144 w 432"/>
              <a:gd name="T3" fmla="*/ 96 h 144"/>
              <a:gd name="T4" fmla="*/ 432 w 432"/>
              <a:gd name="T5" fmla="*/ 144 h 144"/>
              <a:gd name="T6" fmla="*/ 0 60000 65536"/>
              <a:gd name="T7" fmla="*/ 0 60000 65536"/>
              <a:gd name="T8" fmla="*/ 0 60000 65536"/>
              <a:gd name="T9" fmla="*/ 0 w 432"/>
              <a:gd name="T10" fmla="*/ 0 h 144"/>
              <a:gd name="T11" fmla="*/ 432 w 432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144">
                <a:moveTo>
                  <a:pt x="0" y="0"/>
                </a:moveTo>
                <a:cubicBezTo>
                  <a:pt x="36" y="36"/>
                  <a:pt x="72" y="72"/>
                  <a:pt x="144" y="96"/>
                </a:cubicBezTo>
                <a:cubicBezTo>
                  <a:pt x="216" y="120"/>
                  <a:pt x="384" y="136"/>
                  <a:pt x="432" y="144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3582" name="Freeform 14">
            <a:extLst>
              <a:ext uri="{FF2B5EF4-FFF2-40B4-BE49-F238E27FC236}">
                <a16:creationId xmlns:a16="http://schemas.microsoft.com/office/drawing/2014/main" id="{58BD9C4A-7E99-CFF4-3C9C-21DEDBDB6EC6}"/>
              </a:ext>
            </a:extLst>
          </p:cNvPr>
          <p:cNvSpPr>
            <a:spLocks/>
          </p:cNvSpPr>
          <p:nvPr/>
        </p:nvSpPr>
        <p:spPr bwMode="auto">
          <a:xfrm>
            <a:off x="2082800" y="3784600"/>
            <a:ext cx="774700" cy="177800"/>
          </a:xfrm>
          <a:custGeom>
            <a:avLst/>
            <a:gdLst>
              <a:gd name="T0" fmla="*/ 0 w 488"/>
              <a:gd name="T1" fmla="*/ 112 h 112"/>
              <a:gd name="T2" fmla="*/ 144 w 488"/>
              <a:gd name="T3" fmla="*/ 16 h 112"/>
              <a:gd name="T4" fmla="*/ 432 w 488"/>
              <a:gd name="T5" fmla="*/ 16 h 112"/>
              <a:gd name="T6" fmla="*/ 480 w 488"/>
              <a:gd name="T7" fmla="*/ 112 h 112"/>
              <a:gd name="T8" fmla="*/ 0 60000 65536"/>
              <a:gd name="T9" fmla="*/ 0 60000 65536"/>
              <a:gd name="T10" fmla="*/ 0 60000 65536"/>
              <a:gd name="T11" fmla="*/ 0 60000 65536"/>
              <a:gd name="T12" fmla="*/ 0 w 488"/>
              <a:gd name="T13" fmla="*/ 0 h 112"/>
              <a:gd name="T14" fmla="*/ 488 w 488"/>
              <a:gd name="T15" fmla="*/ 112 h 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8" h="112">
                <a:moveTo>
                  <a:pt x="0" y="112"/>
                </a:moveTo>
                <a:cubicBezTo>
                  <a:pt x="36" y="72"/>
                  <a:pt x="72" y="32"/>
                  <a:pt x="144" y="16"/>
                </a:cubicBezTo>
                <a:cubicBezTo>
                  <a:pt x="216" y="0"/>
                  <a:pt x="376" y="0"/>
                  <a:pt x="432" y="16"/>
                </a:cubicBezTo>
                <a:cubicBezTo>
                  <a:pt x="488" y="32"/>
                  <a:pt x="472" y="96"/>
                  <a:pt x="480" y="112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3583" name="Freeform 15">
            <a:extLst>
              <a:ext uri="{FF2B5EF4-FFF2-40B4-BE49-F238E27FC236}">
                <a16:creationId xmlns:a16="http://schemas.microsoft.com/office/drawing/2014/main" id="{0161AC1F-E88F-CA76-3D00-D570B692D150}"/>
              </a:ext>
            </a:extLst>
          </p:cNvPr>
          <p:cNvSpPr>
            <a:spLocks/>
          </p:cNvSpPr>
          <p:nvPr/>
        </p:nvSpPr>
        <p:spPr bwMode="auto">
          <a:xfrm>
            <a:off x="2057400" y="3517900"/>
            <a:ext cx="1828800" cy="444500"/>
          </a:xfrm>
          <a:custGeom>
            <a:avLst/>
            <a:gdLst>
              <a:gd name="T0" fmla="*/ 16 w 1088"/>
              <a:gd name="T1" fmla="*/ 280 h 280"/>
              <a:gd name="T2" fmla="*/ 112 w 1088"/>
              <a:gd name="T3" fmla="*/ 40 h 280"/>
              <a:gd name="T4" fmla="*/ 688 w 1088"/>
              <a:gd name="T5" fmla="*/ 40 h 280"/>
              <a:gd name="T6" fmla="*/ 1024 w 1088"/>
              <a:gd name="T7" fmla="*/ 184 h 280"/>
              <a:gd name="T8" fmla="*/ 1072 w 1088"/>
              <a:gd name="T9" fmla="*/ 280 h 28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88"/>
              <a:gd name="T16" fmla="*/ 0 h 280"/>
              <a:gd name="T17" fmla="*/ 1088 w 1088"/>
              <a:gd name="T18" fmla="*/ 280 h 28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88" h="280">
                <a:moveTo>
                  <a:pt x="16" y="280"/>
                </a:moveTo>
                <a:cubicBezTo>
                  <a:pt x="8" y="180"/>
                  <a:pt x="0" y="80"/>
                  <a:pt x="112" y="40"/>
                </a:cubicBezTo>
                <a:cubicBezTo>
                  <a:pt x="224" y="0"/>
                  <a:pt x="536" y="16"/>
                  <a:pt x="688" y="40"/>
                </a:cubicBezTo>
                <a:cubicBezTo>
                  <a:pt x="840" y="64"/>
                  <a:pt x="960" y="144"/>
                  <a:pt x="1024" y="184"/>
                </a:cubicBezTo>
                <a:cubicBezTo>
                  <a:pt x="1088" y="224"/>
                  <a:pt x="1064" y="264"/>
                  <a:pt x="1072" y="28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3584" name="Freeform 16">
            <a:extLst>
              <a:ext uri="{FF2B5EF4-FFF2-40B4-BE49-F238E27FC236}">
                <a16:creationId xmlns:a16="http://schemas.microsoft.com/office/drawing/2014/main" id="{27181307-138F-464F-26D6-5AE845DFF403}"/>
              </a:ext>
            </a:extLst>
          </p:cNvPr>
          <p:cNvSpPr>
            <a:spLocks/>
          </p:cNvSpPr>
          <p:nvPr/>
        </p:nvSpPr>
        <p:spPr bwMode="auto">
          <a:xfrm>
            <a:off x="2082800" y="4191000"/>
            <a:ext cx="685800" cy="228600"/>
          </a:xfrm>
          <a:custGeom>
            <a:avLst/>
            <a:gdLst>
              <a:gd name="T0" fmla="*/ 0 w 432"/>
              <a:gd name="T1" fmla="*/ 0 h 144"/>
              <a:gd name="T2" fmla="*/ 144 w 432"/>
              <a:gd name="T3" fmla="*/ 96 h 144"/>
              <a:gd name="T4" fmla="*/ 432 w 432"/>
              <a:gd name="T5" fmla="*/ 144 h 144"/>
              <a:gd name="T6" fmla="*/ 0 60000 65536"/>
              <a:gd name="T7" fmla="*/ 0 60000 65536"/>
              <a:gd name="T8" fmla="*/ 0 60000 65536"/>
              <a:gd name="T9" fmla="*/ 0 w 432"/>
              <a:gd name="T10" fmla="*/ 0 h 144"/>
              <a:gd name="T11" fmla="*/ 432 w 432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32" h="144">
                <a:moveTo>
                  <a:pt x="0" y="0"/>
                </a:moveTo>
                <a:cubicBezTo>
                  <a:pt x="36" y="36"/>
                  <a:pt x="72" y="72"/>
                  <a:pt x="144" y="96"/>
                </a:cubicBezTo>
                <a:cubicBezTo>
                  <a:pt x="216" y="120"/>
                  <a:pt x="384" y="136"/>
                  <a:pt x="432" y="144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3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93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93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93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93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93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93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93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93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93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93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93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3DF6764E-DAFA-B249-C4E1-F856C318CA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UD Chains &amp; DU Chains can be very Expensive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A1F85427-A2AE-3B70-515C-FBB1F6DB55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18288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i, j, x, y;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switch (i){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case 1: x = 1; break;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case 2: x = 2; break;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case 3: x = 3; break;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case 4: x = 4; break;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default: x = 5; break;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switch (j){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case 1: y = x+1; break;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case 2: y = x-2; b</a:t>
            </a: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re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ak;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case 3: y = x*8; break;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default: y = x/3; break;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491528" name="Freeform 8">
            <a:extLst>
              <a:ext uri="{FF2B5EF4-FFF2-40B4-BE49-F238E27FC236}">
                <a16:creationId xmlns:a16="http://schemas.microsoft.com/office/drawing/2014/main" id="{64770DCD-AAD0-A5F7-4EE0-7F1B3BCA9BCF}"/>
              </a:ext>
            </a:extLst>
          </p:cNvPr>
          <p:cNvSpPr>
            <a:spLocks/>
          </p:cNvSpPr>
          <p:nvPr/>
        </p:nvSpPr>
        <p:spPr bwMode="auto">
          <a:xfrm>
            <a:off x="2667000" y="3733800"/>
            <a:ext cx="1219200" cy="1524000"/>
          </a:xfrm>
          <a:custGeom>
            <a:avLst/>
            <a:gdLst>
              <a:gd name="T0" fmla="*/ 336 w 768"/>
              <a:gd name="T1" fmla="*/ 960 h 960"/>
              <a:gd name="T2" fmla="*/ 576 w 768"/>
              <a:gd name="T3" fmla="*/ 816 h 960"/>
              <a:gd name="T4" fmla="*/ 672 w 768"/>
              <a:gd name="T5" fmla="*/ 528 h 960"/>
              <a:gd name="T6" fmla="*/ 0 w 768"/>
              <a:gd name="T7" fmla="*/ 0 h 960"/>
              <a:gd name="T8" fmla="*/ 0 60000 65536"/>
              <a:gd name="T9" fmla="*/ 0 60000 65536"/>
              <a:gd name="T10" fmla="*/ 0 60000 65536"/>
              <a:gd name="T11" fmla="*/ 0 60000 65536"/>
              <a:gd name="T12" fmla="*/ 0 w 768"/>
              <a:gd name="T13" fmla="*/ 0 h 960"/>
              <a:gd name="T14" fmla="*/ 768 w 768"/>
              <a:gd name="T15" fmla="*/ 960 h 9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68" h="960">
                <a:moveTo>
                  <a:pt x="336" y="960"/>
                </a:moveTo>
                <a:cubicBezTo>
                  <a:pt x="428" y="924"/>
                  <a:pt x="520" y="888"/>
                  <a:pt x="576" y="816"/>
                </a:cubicBezTo>
                <a:cubicBezTo>
                  <a:pt x="632" y="744"/>
                  <a:pt x="768" y="664"/>
                  <a:pt x="672" y="528"/>
                </a:cubicBezTo>
                <a:cubicBezTo>
                  <a:pt x="576" y="392"/>
                  <a:pt x="112" y="88"/>
                  <a:pt x="0" y="0"/>
                </a:cubicBezTo>
              </a:path>
            </a:pathLst>
          </a:cu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533" name="Freeform 13">
            <a:extLst>
              <a:ext uri="{FF2B5EF4-FFF2-40B4-BE49-F238E27FC236}">
                <a16:creationId xmlns:a16="http://schemas.microsoft.com/office/drawing/2014/main" id="{B305C1FB-8C50-8E17-8A2B-EA20394771DD}"/>
              </a:ext>
            </a:extLst>
          </p:cNvPr>
          <p:cNvSpPr>
            <a:spLocks/>
          </p:cNvSpPr>
          <p:nvPr/>
        </p:nvSpPr>
        <p:spPr bwMode="auto">
          <a:xfrm>
            <a:off x="2667000" y="2971800"/>
            <a:ext cx="1841500" cy="2286000"/>
          </a:xfrm>
          <a:custGeom>
            <a:avLst/>
            <a:gdLst>
              <a:gd name="T0" fmla="*/ 336 w 1160"/>
              <a:gd name="T1" fmla="*/ 1440 h 1440"/>
              <a:gd name="T2" fmla="*/ 912 w 1160"/>
              <a:gd name="T3" fmla="*/ 1296 h 1440"/>
              <a:gd name="T4" fmla="*/ 1008 w 1160"/>
              <a:gd name="T5" fmla="*/ 864 h 1440"/>
              <a:gd name="T6" fmla="*/ 0 w 1160"/>
              <a:gd name="T7" fmla="*/ 0 h 1440"/>
              <a:gd name="T8" fmla="*/ 0 60000 65536"/>
              <a:gd name="T9" fmla="*/ 0 60000 65536"/>
              <a:gd name="T10" fmla="*/ 0 60000 65536"/>
              <a:gd name="T11" fmla="*/ 0 60000 65536"/>
              <a:gd name="T12" fmla="*/ 0 w 1160"/>
              <a:gd name="T13" fmla="*/ 0 h 1440"/>
              <a:gd name="T14" fmla="*/ 1160 w 1160"/>
              <a:gd name="T15" fmla="*/ 1440 h 14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60" h="1440">
                <a:moveTo>
                  <a:pt x="336" y="1440"/>
                </a:moveTo>
                <a:cubicBezTo>
                  <a:pt x="568" y="1416"/>
                  <a:pt x="800" y="1392"/>
                  <a:pt x="912" y="1296"/>
                </a:cubicBezTo>
                <a:cubicBezTo>
                  <a:pt x="1024" y="1200"/>
                  <a:pt x="1160" y="1080"/>
                  <a:pt x="1008" y="864"/>
                </a:cubicBezTo>
                <a:cubicBezTo>
                  <a:pt x="856" y="648"/>
                  <a:pt x="168" y="144"/>
                  <a:pt x="0" y="0"/>
                </a:cubicBezTo>
              </a:path>
            </a:pathLst>
          </a:cu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534" name="Freeform 14">
            <a:extLst>
              <a:ext uri="{FF2B5EF4-FFF2-40B4-BE49-F238E27FC236}">
                <a16:creationId xmlns:a16="http://schemas.microsoft.com/office/drawing/2014/main" id="{0653D2CD-B0EE-0571-6680-AB16CEF43469}"/>
              </a:ext>
            </a:extLst>
          </p:cNvPr>
          <p:cNvSpPr>
            <a:spLocks/>
          </p:cNvSpPr>
          <p:nvPr/>
        </p:nvSpPr>
        <p:spPr bwMode="auto">
          <a:xfrm>
            <a:off x="2667000" y="3352800"/>
            <a:ext cx="1498600" cy="1905000"/>
          </a:xfrm>
          <a:custGeom>
            <a:avLst/>
            <a:gdLst>
              <a:gd name="T0" fmla="*/ 336 w 896"/>
              <a:gd name="T1" fmla="*/ 1200 h 1200"/>
              <a:gd name="T2" fmla="*/ 768 w 896"/>
              <a:gd name="T3" fmla="*/ 960 h 1200"/>
              <a:gd name="T4" fmla="*/ 768 w 896"/>
              <a:gd name="T5" fmla="*/ 672 h 1200"/>
              <a:gd name="T6" fmla="*/ 0 w 896"/>
              <a:gd name="T7" fmla="*/ 0 h 1200"/>
              <a:gd name="T8" fmla="*/ 0 60000 65536"/>
              <a:gd name="T9" fmla="*/ 0 60000 65536"/>
              <a:gd name="T10" fmla="*/ 0 60000 65536"/>
              <a:gd name="T11" fmla="*/ 0 60000 65536"/>
              <a:gd name="T12" fmla="*/ 0 w 896"/>
              <a:gd name="T13" fmla="*/ 0 h 1200"/>
              <a:gd name="T14" fmla="*/ 896 w 896"/>
              <a:gd name="T15" fmla="*/ 1200 h 12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96" h="1200">
                <a:moveTo>
                  <a:pt x="336" y="1200"/>
                </a:moveTo>
                <a:cubicBezTo>
                  <a:pt x="516" y="1124"/>
                  <a:pt x="696" y="1048"/>
                  <a:pt x="768" y="960"/>
                </a:cubicBezTo>
                <a:cubicBezTo>
                  <a:pt x="840" y="872"/>
                  <a:pt x="896" y="832"/>
                  <a:pt x="768" y="672"/>
                </a:cubicBezTo>
                <a:cubicBezTo>
                  <a:pt x="640" y="512"/>
                  <a:pt x="128" y="112"/>
                  <a:pt x="0" y="0"/>
                </a:cubicBezTo>
              </a:path>
            </a:pathLst>
          </a:cu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535" name="Freeform 15">
            <a:extLst>
              <a:ext uri="{FF2B5EF4-FFF2-40B4-BE49-F238E27FC236}">
                <a16:creationId xmlns:a16="http://schemas.microsoft.com/office/drawing/2014/main" id="{4DED4D89-C93C-ABC0-2E04-982C88AEEAF2}"/>
              </a:ext>
            </a:extLst>
          </p:cNvPr>
          <p:cNvSpPr>
            <a:spLocks/>
          </p:cNvSpPr>
          <p:nvPr/>
        </p:nvSpPr>
        <p:spPr bwMode="auto">
          <a:xfrm>
            <a:off x="2667000" y="2667000"/>
            <a:ext cx="2044700" cy="2590800"/>
          </a:xfrm>
          <a:custGeom>
            <a:avLst/>
            <a:gdLst>
              <a:gd name="T0" fmla="*/ 336 w 1240"/>
              <a:gd name="T1" fmla="*/ 1632 h 1632"/>
              <a:gd name="T2" fmla="*/ 1008 w 1240"/>
              <a:gd name="T3" fmla="*/ 1536 h 1632"/>
              <a:gd name="T4" fmla="*/ 1200 w 1240"/>
              <a:gd name="T5" fmla="*/ 1152 h 1632"/>
              <a:gd name="T6" fmla="*/ 768 w 1240"/>
              <a:gd name="T7" fmla="*/ 480 h 1632"/>
              <a:gd name="T8" fmla="*/ 0 w 1240"/>
              <a:gd name="T9" fmla="*/ 0 h 1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40"/>
              <a:gd name="T16" fmla="*/ 0 h 1632"/>
              <a:gd name="T17" fmla="*/ 1240 w 1240"/>
              <a:gd name="T18" fmla="*/ 1632 h 1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40" h="1632">
                <a:moveTo>
                  <a:pt x="336" y="1632"/>
                </a:moveTo>
                <a:cubicBezTo>
                  <a:pt x="600" y="1624"/>
                  <a:pt x="864" y="1616"/>
                  <a:pt x="1008" y="1536"/>
                </a:cubicBezTo>
                <a:cubicBezTo>
                  <a:pt x="1152" y="1456"/>
                  <a:pt x="1240" y="1328"/>
                  <a:pt x="1200" y="1152"/>
                </a:cubicBezTo>
                <a:cubicBezTo>
                  <a:pt x="1160" y="976"/>
                  <a:pt x="968" y="672"/>
                  <a:pt x="768" y="480"/>
                </a:cubicBezTo>
                <a:cubicBezTo>
                  <a:pt x="568" y="288"/>
                  <a:pt x="128" y="80"/>
                  <a:pt x="0" y="0"/>
                </a:cubicBezTo>
              </a:path>
            </a:pathLst>
          </a:cu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536" name="Freeform 16">
            <a:extLst>
              <a:ext uri="{FF2B5EF4-FFF2-40B4-BE49-F238E27FC236}">
                <a16:creationId xmlns:a16="http://schemas.microsoft.com/office/drawing/2014/main" id="{CD153A9E-6845-7C89-0E13-28405878B76B}"/>
              </a:ext>
            </a:extLst>
          </p:cNvPr>
          <p:cNvSpPr>
            <a:spLocks/>
          </p:cNvSpPr>
          <p:nvPr/>
        </p:nvSpPr>
        <p:spPr bwMode="auto">
          <a:xfrm>
            <a:off x="2743200" y="4114800"/>
            <a:ext cx="762000" cy="1143000"/>
          </a:xfrm>
          <a:custGeom>
            <a:avLst/>
            <a:gdLst>
              <a:gd name="T0" fmla="*/ 288 w 480"/>
              <a:gd name="T1" fmla="*/ 720 h 720"/>
              <a:gd name="T2" fmla="*/ 432 w 480"/>
              <a:gd name="T3" fmla="*/ 432 h 720"/>
              <a:gd name="T4" fmla="*/ 0 w 480"/>
              <a:gd name="T5" fmla="*/ 0 h 720"/>
              <a:gd name="T6" fmla="*/ 0 60000 65536"/>
              <a:gd name="T7" fmla="*/ 0 60000 65536"/>
              <a:gd name="T8" fmla="*/ 0 60000 65536"/>
              <a:gd name="T9" fmla="*/ 0 w 480"/>
              <a:gd name="T10" fmla="*/ 0 h 720"/>
              <a:gd name="T11" fmla="*/ 480 w 480"/>
              <a:gd name="T12" fmla="*/ 720 h 72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720">
                <a:moveTo>
                  <a:pt x="288" y="720"/>
                </a:moveTo>
                <a:cubicBezTo>
                  <a:pt x="384" y="636"/>
                  <a:pt x="480" y="552"/>
                  <a:pt x="432" y="432"/>
                </a:cubicBezTo>
                <a:cubicBezTo>
                  <a:pt x="384" y="312"/>
                  <a:pt x="72" y="72"/>
                  <a:pt x="0" y="0"/>
                </a:cubicBezTo>
              </a:path>
            </a:pathLst>
          </a:cu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537" name="Freeform 17">
            <a:extLst>
              <a:ext uri="{FF2B5EF4-FFF2-40B4-BE49-F238E27FC236}">
                <a16:creationId xmlns:a16="http://schemas.microsoft.com/office/drawing/2014/main" id="{2A33E592-8D99-F13A-DA39-14B8E5CABA5C}"/>
              </a:ext>
            </a:extLst>
          </p:cNvPr>
          <p:cNvSpPr>
            <a:spLocks/>
          </p:cNvSpPr>
          <p:nvPr/>
        </p:nvSpPr>
        <p:spPr bwMode="auto">
          <a:xfrm>
            <a:off x="2032000" y="3352800"/>
            <a:ext cx="1092200" cy="1981200"/>
          </a:xfrm>
          <a:custGeom>
            <a:avLst/>
            <a:gdLst>
              <a:gd name="T0" fmla="*/ 304 w 688"/>
              <a:gd name="T1" fmla="*/ 0 h 1248"/>
              <a:gd name="T2" fmla="*/ 64 w 688"/>
              <a:gd name="T3" fmla="*/ 528 h 1248"/>
              <a:gd name="T4" fmla="*/ 688 w 688"/>
              <a:gd name="T5" fmla="*/ 1248 h 1248"/>
              <a:gd name="T6" fmla="*/ 0 60000 65536"/>
              <a:gd name="T7" fmla="*/ 0 60000 65536"/>
              <a:gd name="T8" fmla="*/ 0 60000 65536"/>
              <a:gd name="T9" fmla="*/ 0 w 688"/>
              <a:gd name="T10" fmla="*/ 0 h 1248"/>
              <a:gd name="T11" fmla="*/ 688 w 688"/>
              <a:gd name="T12" fmla="*/ 1248 h 1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8" h="1248">
                <a:moveTo>
                  <a:pt x="304" y="0"/>
                </a:moveTo>
                <a:cubicBezTo>
                  <a:pt x="152" y="160"/>
                  <a:pt x="0" y="320"/>
                  <a:pt x="64" y="528"/>
                </a:cubicBezTo>
                <a:cubicBezTo>
                  <a:pt x="128" y="736"/>
                  <a:pt x="584" y="1128"/>
                  <a:pt x="688" y="1248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538" name="Freeform 18">
            <a:extLst>
              <a:ext uri="{FF2B5EF4-FFF2-40B4-BE49-F238E27FC236}">
                <a16:creationId xmlns:a16="http://schemas.microsoft.com/office/drawing/2014/main" id="{A59AC990-9AF3-7AE3-AF95-E420B3A29434}"/>
              </a:ext>
            </a:extLst>
          </p:cNvPr>
          <p:cNvSpPr>
            <a:spLocks/>
          </p:cNvSpPr>
          <p:nvPr/>
        </p:nvSpPr>
        <p:spPr bwMode="auto">
          <a:xfrm>
            <a:off x="1638300" y="3352800"/>
            <a:ext cx="1485900" cy="2667000"/>
          </a:xfrm>
          <a:custGeom>
            <a:avLst/>
            <a:gdLst>
              <a:gd name="T0" fmla="*/ 600 w 936"/>
              <a:gd name="T1" fmla="*/ 0 h 1680"/>
              <a:gd name="T2" fmla="*/ 216 w 936"/>
              <a:gd name="T3" fmla="*/ 240 h 1680"/>
              <a:gd name="T4" fmla="*/ 120 w 936"/>
              <a:gd name="T5" fmla="*/ 816 h 1680"/>
              <a:gd name="T6" fmla="*/ 936 w 936"/>
              <a:gd name="T7" fmla="*/ 1680 h 1680"/>
              <a:gd name="T8" fmla="*/ 0 60000 65536"/>
              <a:gd name="T9" fmla="*/ 0 60000 65536"/>
              <a:gd name="T10" fmla="*/ 0 60000 65536"/>
              <a:gd name="T11" fmla="*/ 0 60000 65536"/>
              <a:gd name="T12" fmla="*/ 0 w 936"/>
              <a:gd name="T13" fmla="*/ 0 h 1680"/>
              <a:gd name="T14" fmla="*/ 936 w 936"/>
              <a:gd name="T15" fmla="*/ 1680 h 168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36" h="1680">
                <a:moveTo>
                  <a:pt x="600" y="0"/>
                </a:moveTo>
                <a:cubicBezTo>
                  <a:pt x="448" y="52"/>
                  <a:pt x="296" y="104"/>
                  <a:pt x="216" y="240"/>
                </a:cubicBezTo>
                <a:cubicBezTo>
                  <a:pt x="136" y="376"/>
                  <a:pt x="0" y="576"/>
                  <a:pt x="120" y="816"/>
                </a:cubicBezTo>
                <a:cubicBezTo>
                  <a:pt x="240" y="1056"/>
                  <a:pt x="808" y="1536"/>
                  <a:pt x="936" y="168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539" name="Freeform 19">
            <a:extLst>
              <a:ext uri="{FF2B5EF4-FFF2-40B4-BE49-F238E27FC236}">
                <a16:creationId xmlns:a16="http://schemas.microsoft.com/office/drawing/2014/main" id="{F5EA7EAE-8E9B-451F-889D-009D42E25669}"/>
              </a:ext>
            </a:extLst>
          </p:cNvPr>
          <p:cNvSpPr>
            <a:spLocks/>
          </p:cNvSpPr>
          <p:nvPr/>
        </p:nvSpPr>
        <p:spPr bwMode="auto">
          <a:xfrm>
            <a:off x="1892300" y="3352800"/>
            <a:ext cx="1231900" cy="2209800"/>
          </a:xfrm>
          <a:custGeom>
            <a:avLst/>
            <a:gdLst>
              <a:gd name="T0" fmla="*/ 440 w 776"/>
              <a:gd name="T1" fmla="*/ 0 h 1392"/>
              <a:gd name="T2" fmla="*/ 152 w 776"/>
              <a:gd name="T3" fmla="*/ 192 h 1392"/>
              <a:gd name="T4" fmla="*/ 8 w 776"/>
              <a:gd name="T5" fmla="*/ 528 h 1392"/>
              <a:gd name="T6" fmla="*/ 200 w 776"/>
              <a:gd name="T7" fmla="*/ 864 h 1392"/>
              <a:gd name="T8" fmla="*/ 776 w 776"/>
              <a:gd name="T9" fmla="*/ 1392 h 13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76"/>
              <a:gd name="T16" fmla="*/ 0 h 1392"/>
              <a:gd name="T17" fmla="*/ 776 w 776"/>
              <a:gd name="T18" fmla="*/ 1392 h 13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76" h="1392">
                <a:moveTo>
                  <a:pt x="440" y="0"/>
                </a:moveTo>
                <a:cubicBezTo>
                  <a:pt x="332" y="52"/>
                  <a:pt x="224" y="104"/>
                  <a:pt x="152" y="192"/>
                </a:cubicBezTo>
                <a:cubicBezTo>
                  <a:pt x="80" y="280"/>
                  <a:pt x="0" y="416"/>
                  <a:pt x="8" y="528"/>
                </a:cubicBezTo>
                <a:cubicBezTo>
                  <a:pt x="16" y="640"/>
                  <a:pt x="72" y="720"/>
                  <a:pt x="200" y="864"/>
                </a:cubicBezTo>
                <a:cubicBezTo>
                  <a:pt x="328" y="1008"/>
                  <a:pt x="680" y="1304"/>
                  <a:pt x="776" y="1392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540" name="Freeform 20">
            <a:extLst>
              <a:ext uri="{FF2B5EF4-FFF2-40B4-BE49-F238E27FC236}">
                <a16:creationId xmlns:a16="http://schemas.microsoft.com/office/drawing/2014/main" id="{9F25F5E8-A4EF-493B-22FD-C76033159F72}"/>
              </a:ext>
            </a:extLst>
          </p:cNvPr>
          <p:cNvSpPr>
            <a:spLocks/>
          </p:cNvSpPr>
          <p:nvPr/>
        </p:nvSpPr>
        <p:spPr bwMode="auto">
          <a:xfrm>
            <a:off x="1371600" y="3352800"/>
            <a:ext cx="1905000" cy="2971800"/>
          </a:xfrm>
          <a:custGeom>
            <a:avLst/>
            <a:gdLst>
              <a:gd name="T0" fmla="*/ 720 w 1200"/>
              <a:gd name="T1" fmla="*/ 0 h 1872"/>
              <a:gd name="T2" fmla="*/ 240 w 1200"/>
              <a:gd name="T3" fmla="*/ 192 h 1872"/>
              <a:gd name="T4" fmla="*/ 48 w 1200"/>
              <a:gd name="T5" fmla="*/ 912 h 1872"/>
              <a:gd name="T6" fmla="*/ 528 w 1200"/>
              <a:gd name="T7" fmla="*/ 1632 h 1872"/>
              <a:gd name="T8" fmla="*/ 1200 w 1200"/>
              <a:gd name="T9" fmla="*/ 1872 h 18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0"/>
              <a:gd name="T16" fmla="*/ 0 h 1872"/>
              <a:gd name="T17" fmla="*/ 1200 w 1200"/>
              <a:gd name="T18" fmla="*/ 1872 h 187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0" h="1872">
                <a:moveTo>
                  <a:pt x="720" y="0"/>
                </a:moveTo>
                <a:cubicBezTo>
                  <a:pt x="536" y="20"/>
                  <a:pt x="352" y="40"/>
                  <a:pt x="240" y="192"/>
                </a:cubicBezTo>
                <a:cubicBezTo>
                  <a:pt x="128" y="344"/>
                  <a:pt x="0" y="672"/>
                  <a:pt x="48" y="912"/>
                </a:cubicBezTo>
                <a:cubicBezTo>
                  <a:pt x="96" y="1152"/>
                  <a:pt x="336" y="1472"/>
                  <a:pt x="528" y="1632"/>
                </a:cubicBezTo>
                <a:cubicBezTo>
                  <a:pt x="720" y="1792"/>
                  <a:pt x="1088" y="1832"/>
                  <a:pt x="1200" y="1872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541" name="Text Box 21">
            <a:extLst>
              <a:ext uri="{FF2B5EF4-FFF2-40B4-BE49-F238E27FC236}">
                <a16:creationId xmlns:a16="http://schemas.microsoft.com/office/drawing/2014/main" id="{189F6A70-7EA7-37FE-4BDE-461988C17E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2514600"/>
            <a:ext cx="32766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For </a:t>
            </a:r>
            <a:r>
              <a:rPr lang="en-US" altLang="zh-CN" sz="2000" i="1">
                <a:solidFill>
                  <a:srgbClr val="3333CC"/>
                </a:solidFill>
              </a:rPr>
              <a:t>M</a:t>
            </a:r>
            <a:r>
              <a:rPr lang="en-US" altLang="zh-CN" sz="2000"/>
              <a:t> uses and </a:t>
            </a:r>
            <a:r>
              <a:rPr lang="en-US" altLang="zh-CN" sz="2000" i="1">
                <a:solidFill>
                  <a:srgbClr val="3333CC"/>
                </a:solidFill>
              </a:rPr>
              <a:t>N</a:t>
            </a:r>
            <a:r>
              <a:rPr lang="en-US" altLang="zh-CN" sz="2000"/>
              <a:t> defs: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rgbClr val="3333CC"/>
                </a:solidFill>
              </a:rPr>
              <a:t>O(</a:t>
            </a:r>
            <a:r>
              <a:rPr lang="en-US" altLang="zh-CN" sz="2000" i="1">
                <a:solidFill>
                  <a:srgbClr val="3333CC"/>
                </a:solidFill>
              </a:rPr>
              <a:t>M </a:t>
            </a:r>
            <a:r>
              <a:rPr lang="en-US" altLang="zh-CN" sz="2000">
                <a:solidFill>
                  <a:srgbClr val="3333CC"/>
                </a:solidFill>
              </a:rPr>
              <a:t>*</a:t>
            </a:r>
            <a:r>
              <a:rPr lang="en-US" altLang="zh-CN" sz="2000" i="1">
                <a:solidFill>
                  <a:srgbClr val="3333CC"/>
                </a:solidFill>
              </a:rPr>
              <a:t>N</a:t>
            </a:r>
            <a:r>
              <a:rPr lang="en-US" altLang="zh-CN" sz="2000">
                <a:solidFill>
                  <a:srgbClr val="3333CC"/>
                </a:solidFill>
              </a:rPr>
              <a:t>)</a:t>
            </a:r>
            <a:r>
              <a:rPr lang="en-US" altLang="zh-CN" sz="2000"/>
              <a:t> space and time.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1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91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91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91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91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91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91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91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91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491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4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C1F669F4-EAD8-07A1-6C9E-390F2D6AED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UD Chains &amp; DU Chains can be Expensive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DB28C290-CD49-0B44-57FF-2C037E62EF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18288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i, j, x, y</a:t>
            </a: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, z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switch (i){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case 1: x = 1; break;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case 2: x = 2; break;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case 3: x = 3; break;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case 4: x = 4; break;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default: x = 5; break;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z = x;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switch (j){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case 1: y = </a:t>
            </a: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z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+1; break;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case 2: y = </a:t>
            </a: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z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-2; break;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case 3: y = </a:t>
            </a: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z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*8; break;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default: y = </a:t>
            </a: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z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/3; break;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1268" name="Text Box 4">
            <a:extLst>
              <a:ext uri="{FF2B5EF4-FFF2-40B4-BE49-F238E27FC236}">
                <a16:creationId xmlns:a16="http://schemas.microsoft.com/office/drawing/2014/main" id="{A0F9ADB4-F2BB-3C01-4A61-EECD198DB2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2514600"/>
            <a:ext cx="32766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A solution to this is to limit each variable to have just one definition site.</a:t>
            </a:r>
          </a:p>
        </p:txBody>
      </p:sp>
      <p:sp>
        <p:nvSpPr>
          <p:cNvPr id="494597" name="Freeform 5">
            <a:extLst>
              <a:ext uri="{FF2B5EF4-FFF2-40B4-BE49-F238E27FC236}">
                <a16:creationId xmlns:a16="http://schemas.microsoft.com/office/drawing/2014/main" id="{DC6C859F-1C7C-06E6-7179-75E783171299}"/>
              </a:ext>
            </a:extLst>
          </p:cNvPr>
          <p:cNvSpPr>
            <a:spLocks/>
          </p:cNvSpPr>
          <p:nvPr/>
        </p:nvSpPr>
        <p:spPr bwMode="auto">
          <a:xfrm>
            <a:off x="1447800" y="4800600"/>
            <a:ext cx="1752600" cy="546100"/>
          </a:xfrm>
          <a:custGeom>
            <a:avLst/>
            <a:gdLst>
              <a:gd name="T0" fmla="*/ 1104 w 1104"/>
              <a:gd name="T1" fmla="*/ 336 h 344"/>
              <a:gd name="T2" fmla="*/ 480 w 1104"/>
              <a:gd name="T3" fmla="*/ 288 h 344"/>
              <a:gd name="T4" fmla="*/ 0 w 1104"/>
              <a:gd name="T5" fmla="*/ 0 h 344"/>
              <a:gd name="T6" fmla="*/ 0 60000 65536"/>
              <a:gd name="T7" fmla="*/ 0 60000 65536"/>
              <a:gd name="T8" fmla="*/ 0 60000 65536"/>
              <a:gd name="T9" fmla="*/ 0 w 1104"/>
              <a:gd name="T10" fmla="*/ 0 h 344"/>
              <a:gd name="T11" fmla="*/ 1104 w 1104"/>
              <a:gd name="T12" fmla="*/ 344 h 3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04" h="344">
                <a:moveTo>
                  <a:pt x="1104" y="336"/>
                </a:moveTo>
                <a:cubicBezTo>
                  <a:pt x="884" y="340"/>
                  <a:pt x="664" y="344"/>
                  <a:pt x="480" y="288"/>
                </a:cubicBezTo>
                <a:cubicBezTo>
                  <a:pt x="296" y="232"/>
                  <a:pt x="80" y="48"/>
                  <a:pt x="0" y="0"/>
                </a:cubicBezTo>
              </a:path>
            </a:pathLst>
          </a:cu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4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11326</TotalTime>
  <Words>3233</Words>
  <Application>Microsoft Macintosh PowerPoint</Application>
  <PresentationFormat>全屏显示(4:3)</PresentationFormat>
  <Paragraphs>914</Paragraphs>
  <Slides>44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1" baseType="lpstr">
      <vt:lpstr>Tahoma</vt:lpstr>
      <vt:lpstr>宋体</vt:lpstr>
      <vt:lpstr>Arial</vt:lpstr>
      <vt:lpstr>Wingdings</vt:lpstr>
      <vt:lpstr>Verdana</vt:lpstr>
      <vt:lpstr>Courier New</vt:lpstr>
      <vt:lpstr>Blends</vt:lpstr>
      <vt:lpstr>SSA: Static Single-Assignment Form</vt:lpstr>
      <vt:lpstr>Middle End</vt:lpstr>
      <vt:lpstr>Optimizations</vt:lpstr>
      <vt:lpstr>PowerPoint 演示文稿</vt:lpstr>
      <vt:lpstr>SSA History</vt:lpstr>
      <vt:lpstr>Values ≠ Locations</vt:lpstr>
      <vt:lpstr>Use-Def Chains &amp;  Def-Use Chains</vt:lpstr>
      <vt:lpstr>UD Chains &amp; DU Chains can be very Expensive</vt:lpstr>
      <vt:lpstr>UD Chains &amp; DU Chains can be Expensive</vt:lpstr>
      <vt:lpstr>SSA</vt:lpstr>
      <vt:lpstr>Advantages of SSA</vt:lpstr>
      <vt:lpstr>Example: Constant propagation on SSA</vt:lpstr>
      <vt:lpstr>Example: Copy propagation on SSA</vt:lpstr>
      <vt:lpstr>Example: Dead code elimination (DCE) on SSA</vt:lpstr>
      <vt:lpstr>Example: Common Sub-expression Elimination (CSE) on SSA</vt:lpstr>
      <vt:lpstr>PowerPoint 演示文稿</vt:lpstr>
      <vt:lpstr>Converting to SSA</vt:lpstr>
      <vt:lpstr>CFG</vt:lpstr>
      <vt:lpstr>Merging at joins with Φ function</vt:lpstr>
      <vt:lpstr>The Φ function</vt:lpstr>
      <vt:lpstr>Eliminating Φ function</vt:lpstr>
      <vt:lpstr>Trivial SSA Construction</vt:lpstr>
      <vt:lpstr>Minimal SSA Construction</vt:lpstr>
      <vt:lpstr>Where to insert Φ?</vt:lpstr>
      <vt:lpstr>Where to insert Φ?</vt:lpstr>
      <vt:lpstr>Dominance Frontier (DF)</vt:lpstr>
      <vt:lpstr>Example: DF for node 5</vt:lpstr>
      <vt:lpstr>Using DF to Place Φ</vt:lpstr>
      <vt:lpstr>Placing Φ</vt:lpstr>
      <vt:lpstr>Example</vt:lpstr>
      <vt:lpstr>Placing Φ</vt:lpstr>
      <vt:lpstr>Placing Φ</vt:lpstr>
      <vt:lpstr>Placing Φ</vt:lpstr>
      <vt:lpstr>Placing Φ</vt:lpstr>
      <vt:lpstr>Placing Φ</vt:lpstr>
      <vt:lpstr>Renaming variables</vt:lpstr>
      <vt:lpstr>Rename Variables</vt:lpstr>
      <vt:lpstr>Rename Variables</vt:lpstr>
      <vt:lpstr>Rename Variables</vt:lpstr>
      <vt:lpstr>Rename Variables</vt:lpstr>
      <vt:lpstr>Rename Variables</vt:lpstr>
      <vt:lpstr>Rename Variables</vt:lpstr>
      <vt:lpstr>Rename Variables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SSA</dc:title>
  <dc:creator>Baojian Hua</dc:creator>
  <cp:lastModifiedBy>Microsoft Office User</cp:lastModifiedBy>
  <cp:revision>5974</cp:revision>
  <cp:lastPrinted>1601-01-01T00:00:00Z</cp:lastPrinted>
  <dcterms:created xsi:type="dcterms:W3CDTF">1601-01-01T00:00:00Z</dcterms:created>
  <dcterms:modified xsi:type="dcterms:W3CDTF">2024-03-14T02:53:42Z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