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2"/>
  </p:sldMasterIdLst>
  <p:notesMasterIdLst>
    <p:notesMasterId r:id="rId22"/>
  </p:notesMasterIdLst>
  <p:handoutMasterIdLst>
    <p:handoutMasterId r:id="rId23"/>
  </p:handoutMasterIdLst>
  <p:sldIdLst>
    <p:sldId id="256" r:id="rId3"/>
    <p:sldId id="257" r:id="rId4"/>
    <p:sldId id="281" r:id="rId5"/>
    <p:sldId id="284" r:id="rId6"/>
    <p:sldId id="314" r:id="rId7"/>
    <p:sldId id="315" r:id="rId8"/>
    <p:sldId id="316" r:id="rId9"/>
    <p:sldId id="507" r:id="rId10"/>
    <p:sldId id="388" r:id="rId11"/>
    <p:sldId id="391" r:id="rId12"/>
    <p:sldId id="323" r:id="rId13"/>
    <p:sldId id="501" r:id="rId14"/>
    <p:sldId id="405" r:id="rId15"/>
    <p:sldId id="406" r:id="rId16"/>
    <p:sldId id="407" r:id="rId17"/>
    <p:sldId id="423" r:id="rId18"/>
    <p:sldId id="508" r:id="rId19"/>
    <p:sldId id="419" r:id="rId20"/>
    <p:sldId id="312" r:id="rId21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4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EEBF7"/>
    <a:srgbClr val="CC3300"/>
    <a:srgbClr val="2E75B6"/>
    <a:srgbClr val="B2B2B2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98" autoAdjust="0"/>
    <p:restoredTop sz="94660"/>
  </p:normalViewPr>
  <p:slideViewPr>
    <p:cSldViewPr snapToGrid="0" showGuides="1">
      <p:cViewPr>
        <p:scale>
          <a:sx n="131" d="100"/>
          <a:sy n="131" d="100"/>
        </p:scale>
        <p:origin x="-376" y="-104"/>
      </p:cViewPr>
      <p:guideLst>
        <p:guide orient="horz" pos="213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2022/12/13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2022/12/13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</a:t>
            </a:r>
            <a:r>
              <a:rPr lang="en-US" altLang="en-US" sz="4800"/>
              <a:t>Method 202</a:t>
            </a:r>
            <a:r>
              <a:rPr lang="en-US" altLang="zh-CN" sz="4800"/>
              <a:t>2</a:t>
            </a:r>
            <a:r>
              <a:rPr lang="en-US" altLang="en-US" sz="4800"/>
              <a:t>-</a:t>
            </a:r>
            <a:r>
              <a:rPr lang="en-US" altLang="zh-CN" sz="4800"/>
              <a:t>Fall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7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 dirty="0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椭圆 8"/>
              <p:cNvSpPr/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 xmlns=""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blipFill rotWithShape="1">
                <a:blip r:embed="rId2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blipFill rotWithShape="1">
                <a:blip r:embed="rId3"/>
                <a:stretch>
                  <a:fillRect l="-29" t="-30" r="31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blipFill rotWithShape="1">
                <a:blip r:embed="rId4"/>
                <a:stretch>
                  <a:fillRect l="-16" t="-36" r="18" b="-27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blipFill rotWithShape="1">
                <a:blip r:embed="rId5"/>
                <a:stretch>
                  <a:fillRect l="-27" t="-30" r="29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6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704B55C1-AF34-BF85-9605-4CF592AAD85C}"/>
              </a:ext>
            </a:extLst>
          </p:cNvPr>
          <p:cNvSpPr/>
          <p:nvPr/>
        </p:nvSpPr>
        <p:spPr>
          <a:xfrm>
            <a:off x="10693497" y="285736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97F71C8-BF70-A7A7-3FCF-2CDBEDC48DFC}"/>
              </a:ext>
            </a:extLst>
          </p:cNvPr>
          <p:cNvSpPr txBox="1"/>
          <p:nvPr/>
        </p:nvSpPr>
        <p:spPr>
          <a:xfrm>
            <a:off x="10747338" y="3309354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      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DPLL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DF6228-B526-B5A6-23FF-466A060B9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407" y="303101"/>
            <a:ext cx="2949938" cy="3125899"/>
          </a:xfrm>
          <a:prstGeom prst="rect">
            <a:avLst/>
          </a:prstGeom>
        </p:spPr>
      </p:pic>
      <p:pic>
        <p:nvPicPr>
          <p:cNvPr id="5" name="图片 4" descr="文本, 信件&#10;&#10;描述已自动生成">
            <a:extLst>
              <a:ext uri="{FF2B5EF4-FFF2-40B4-BE49-F238E27FC236}">
                <a16:creationId xmlns:a16="http://schemas.microsoft.com/office/drawing/2014/main" id="{3E01AC99-FC40-66B0-D598-462D05948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27622"/>
            <a:ext cx="5181600" cy="557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729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F3A450C7-ED9D-31DD-EDE6-DF54283E8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289" y="1562100"/>
            <a:ext cx="4089400" cy="52959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6317" y="4120430"/>
            <a:ext cx="2933700" cy="952500"/>
          </a:xfrm>
          <a:prstGeom prst="rect">
            <a:avLst/>
          </a:prstGeom>
        </p:spPr>
      </p:pic>
      <p:pic>
        <p:nvPicPr>
          <p:cNvPr id="6" name="图片 5" descr="图片包含 文本&#10;&#10;描述已自动生成">
            <a:extLst>
              <a:ext uri="{FF2B5EF4-FFF2-40B4-BE49-F238E27FC236}">
                <a16:creationId xmlns:a16="http://schemas.microsoft.com/office/drawing/2014/main" id="{F3137D18-06EA-F851-E58F-F567881BAF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547" y="3741628"/>
            <a:ext cx="2242288" cy="711300"/>
          </a:xfrm>
          <a:prstGeom prst="rect">
            <a:avLst/>
          </a:prstGeom>
        </p:spPr>
      </p:pic>
      <p:pic>
        <p:nvPicPr>
          <p:cNvPr id="8" name="图片 7" descr="文本, 徽标&#10;&#10;中度可信度描述已自动生成">
            <a:extLst>
              <a:ext uri="{FF2B5EF4-FFF2-40B4-BE49-F238E27FC236}">
                <a16:creationId xmlns:a16="http://schemas.microsoft.com/office/drawing/2014/main" id="{817D1DE3-BFD3-DD6B-1C29-07035035DF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045" y="4810622"/>
            <a:ext cx="863293" cy="524617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88CACFE-7BAB-2298-394A-CBF618DA7437}"/>
              </a:ext>
            </a:extLst>
          </p:cNvPr>
          <p:cNvCxnSpPr/>
          <p:nvPr/>
        </p:nvCxnSpPr>
        <p:spPr>
          <a:xfrm>
            <a:off x="4953663" y="4341412"/>
            <a:ext cx="1142337" cy="38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6D87459E-2F68-4282-2E17-0A94DA5690F8}"/>
              </a:ext>
            </a:extLst>
          </p:cNvPr>
          <p:cNvCxnSpPr>
            <a:cxnSpLocks/>
          </p:cNvCxnSpPr>
          <p:nvPr/>
        </p:nvCxnSpPr>
        <p:spPr>
          <a:xfrm flipH="1">
            <a:off x="4651513" y="4936104"/>
            <a:ext cx="1234812" cy="136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1142611"/>
            <a:ext cx="6794500" cy="1917700"/>
          </a:xfrm>
          <a:prstGeom prst="rect">
            <a:avLst/>
          </a:prstGeom>
        </p:spPr>
      </p:pic>
      <p:pic>
        <p:nvPicPr>
          <p:cNvPr id="7" name="图片 6" descr="图片包含 图示&#10;&#10;描述已自动生成">
            <a:extLst>
              <a:ext uri="{FF2B5EF4-FFF2-40B4-BE49-F238E27FC236}">
                <a16:creationId xmlns:a16="http://schemas.microsoft.com/office/drawing/2014/main" id="{29EBB3F4-313A-121B-0A14-AB714EEF2C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430" y="2940570"/>
            <a:ext cx="5353570" cy="674820"/>
          </a:xfrm>
          <a:prstGeom prst="rect">
            <a:avLst/>
          </a:prstGeom>
        </p:spPr>
      </p:pic>
      <p:pic>
        <p:nvPicPr>
          <p:cNvPr id="10" name="图片 9" descr="图片包含 文本&#10;&#10;描述已自动生成">
            <a:extLst>
              <a:ext uri="{FF2B5EF4-FFF2-40B4-BE49-F238E27FC236}">
                <a16:creationId xmlns:a16="http://schemas.microsoft.com/office/drawing/2014/main" id="{3491F98B-7C15-C10E-BDBE-48B63C748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76" y="3647861"/>
            <a:ext cx="3555065" cy="509382"/>
          </a:xfrm>
          <a:prstGeom prst="rect">
            <a:avLst/>
          </a:prstGeom>
        </p:spPr>
      </p:pic>
      <p:pic>
        <p:nvPicPr>
          <p:cNvPr id="14" name="图片 13" descr="图片包含 徽标&#10;&#10;描述已自动生成">
            <a:extLst>
              <a:ext uri="{FF2B5EF4-FFF2-40B4-BE49-F238E27FC236}">
                <a16:creationId xmlns:a16="http://schemas.microsoft.com/office/drawing/2014/main" id="{BB284003-7B6F-678D-B26C-8EEDEBE492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266" y="4202940"/>
            <a:ext cx="1734072" cy="493809"/>
          </a:xfrm>
          <a:prstGeom prst="rect">
            <a:avLst/>
          </a:prstGeom>
        </p:spPr>
      </p:pic>
      <p:pic>
        <p:nvPicPr>
          <p:cNvPr id="8" name="图片 7" descr="图形用户界面, 应用程序&#10;&#10;描述已自动生成">
            <a:extLst>
              <a:ext uri="{FF2B5EF4-FFF2-40B4-BE49-F238E27FC236}">
                <a16:creationId xmlns:a16="http://schemas.microsoft.com/office/drawing/2014/main" id="{96AADC0C-16DD-854C-7CE8-AECB88030D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8468" y="1538974"/>
            <a:ext cx="3982004" cy="515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116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900E04B1-0334-DF5D-F3FF-1436C7261758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29708682"/>
              </p:ext>
            </p:extLst>
          </p:nvPr>
        </p:nvGraphicFramePr>
        <p:xfrm>
          <a:off x="7895308" y="1903997"/>
          <a:ext cx="3100974" cy="1832896"/>
        </p:xfrm>
        <a:graphic>
          <a:graphicData uri="http://schemas.openxmlformats.org/drawingml/2006/table">
            <a:tbl>
              <a:tblPr/>
              <a:tblGrid>
                <a:gridCol w="10336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6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p\/~p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r>
                        <a:rPr lang="en-GB" sz="1800" b="1" dirty="0">
                          <a:solidFill>
                            <a:srgbClr val="FFFFFF"/>
                          </a:solidFill>
                          <a:effectLst/>
                        </a:rPr>
                        <a:t>/\~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6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86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6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8656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zh-CN" dirty="0">
                          <a:effectLst/>
                        </a:rPr>
                        <a:t>T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</a:p>
          <a:p>
            <a:pPr marL="457200" indent="-457200">
              <a:buAutoNum type="arabicPeriod"/>
            </a:pPr>
            <a:r>
              <a:rPr lang="en-US" altLang="en-US" sz="4000" dirty="0" err="1"/>
              <a:t>SAT回顾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/>
          <p:cNvSpPr/>
          <p:nvPr/>
        </p:nvSpPr>
        <p:spPr>
          <a:xfrm>
            <a:off x="4560248" y="3396664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>
                <a:solidFill>
                  <a:srgbClr val="FF0000"/>
                </a:solidFill>
              </a:rPr>
              <a:t>Combination</a:t>
            </a:r>
            <a:endParaRPr kumimoji="1" lang="en-US" altLang="zh-CN" sz="1400" dirty="0">
              <a:solidFill>
                <a:srgbClr val="FF0000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/>
              <a:t>课程回顾</a:t>
            </a:r>
          </a:p>
          <a:p>
            <a:pPr marL="457200" indent="-457200">
              <a:buAutoNum type="arabicPeriod"/>
            </a:pPr>
            <a:r>
              <a:rPr lang="en-US" altLang="en-US" sz="4000" dirty="0" err="1">
                <a:solidFill>
                  <a:srgbClr val="FF0000"/>
                </a:solidFill>
              </a:rPr>
              <a:t>SAT回顾</a:t>
            </a:r>
            <a:endParaRPr lang="en-US" alt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91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-GB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-GB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b0f35a-b93d-4a94-99c2-c1b181bc762d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fb0f35a-b93d-4a94-99c2-c1b181bc762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4dWIzUWdYRjA9IiwKICAgIkxhdGV4SW1nQmFzZTY0IiA6ICJpVkJPUncwS0dnb0FBQUFOU1VoRVVnQUFBQzhBQUFBWEJBTUFBQUJwSUF0ZkFBQUFKMUJNVkVYLy8vOEFBQUFBQUFBQUFBQUFBQUFBQUFBQUFBQUFBQUFBQUFBQUFBQUFBQUFBQUFBQUFBQWlsVTZlQUFBQURIUlNUbE1BRURKRUlsUm1tYnZ2cTNaTU5UTG5BQUFBQ1hCSVdYTUFBQTdFQUFBT3hBR1ZLdzRiQUFBQVBVbEVRVlFvRldOZ1ZEYkdBa3dZR0h6T1lBVUJERGxZeGM4VU1Fak13U3F6Z0FFcjREb3pLb0VXTUFNYUpPekFHTVFLdU05c3dDck93Rmd1QUFCWmQxV2Z6WUExVFFBQUFBQkpSVTVFcmtKZ2dnPT0iCn0K"/>
    </extobj>
  </extobjs>
</s:customData>
</file>

<file path=customXml/itemProps1.xml><?xml version="1.0" encoding="utf-8"?>
<ds:datastoreItem xmlns:ds="http://schemas.openxmlformats.org/officeDocument/2006/customXml" ds:itemID="{03D93EBF-3572-E640-9EDE-FCD5871AB5A2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498</Words>
  <Application>Microsoft Macintosh PowerPoint</Application>
  <PresentationFormat>宽屏</PresentationFormat>
  <Paragraphs>168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宋体</vt:lpstr>
      <vt:lpstr>Arial</vt:lpstr>
      <vt:lpstr>Arial Black</vt:lpstr>
      <vt:lpstr>Calibri</vt:lpstr>
      <vt:lpstr>Cambria Math</vt:lpstr>
      <vt:lpstr>Wingdings</vt:lpstr>
      <vt:lpstr>Office 主题​​</vt:lpstr>
      <vt:lpstr>Formal Method 2022-Fall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习题回顾课程内容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回顾：可满足性问题(SAT)-DPLL</vt:lpstr>
      <vt:lpstr>回顾：可满足性问题(SAT)-DPLL</vt:lpstr>
      <vt:lpstr>回顾：可满足性问题(SAT)-DPLL</vt:lpstr>
      <vt:lpstr>回顾：可满足性问题(SAT)-DPLL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A57712</cp:lastModifiedBy>
  <cp:revision>119</cp:revision>
  <dcterms:created xsi:type="dcterms:W3CDTF">2021-11-25T07:01:18Z</dcterms:created>
  <dcterms:modified xsi:type="dcterms:W3CDTF">2022-12-13T02:43:21Z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