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9"/>
  </p:handoutMasterIdLst>
  <p:sldIdLst>
    <p:sldId id="256" r:id="rId2"/>
    <p:sldId id="363" r:id="rId3"/>
    <p:sldId id="472" r:id="rId4"/>
    <p:sldId id="321" r:id="rId5"/>
    <p:sldId id="455" r:id="rId6"/>
    <p:sldId id="456" r:id="rId7"/>
    <p:sldId id="473" r:id="rId8"/>
    <p:sldId id="457" r:id="rId9"/>
    <p:sldId id="474" r:id="rId10"/>
    <p:sldId id="475" r:id="rId11"/>
    <p:sldId id="476" r:id="rId12"/>
    <p:sldId id="477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78" r:id="rId22"/>
    <p:sldId id="430" r:id="rId23"/>
    <p:sldId id="458" r:id="rId24"/>
    <p:sldId id="459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69" r:id="rId35"/>
    <p:sldId id="470" r:id="rId36"/>
    <p:sldId id="471" r:id="rId37"/>
    <p:sldId id="424" r:id="rId38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27"/>
    <p:restoredTop sz="94696"/>
  </p:normalViewPr>
  <p:slideViewPr>
    <p:cSldViewPr>
      <p:cViewPr varScale="1">
        <p:scale>
          <a:sx n="105" d="100"/>
          <a:sy n="105" d="100"/>
        </p:scale>
        <p:origin x="9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16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15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1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5.png"/><Relationship Id="rId2" Type="http://schemas.openxmlformats.org/officeDocument/2006/relationships/image" Target="../media/image34.png"/><Relationship Id="rId16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7.png"/><Relationship Id="rId15" Type="http://schemas.openxmlformats.org/officeDocument/2006/relationships/image" Target="../media/image44.png"/><Relationship Id="rId10" Type="http://schemas.openxmlformats.org/officeDocument/2006/relationships/image" Target="../media/image40.png"/><Relationship Id="rId4" Type="http://schemas.openxmlformats.org/officeDocument/2006/relationships/image" Target="../media/image26.png"/><Relationship Id="rId9" Type="http://schemas.openxmlformats.org/officeDocument/2006/relationships/image" Target="../media/image39.png"/><Relationship Id="rId1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6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1.png"/><Relationship Id="rId5" Type="http://schemas.openxmlformats.org/officeDocument/2006/relationships/image" Target="../media/image27.png"/><Relationship Id="rId15" Type="http://schemas.openxmlformats.org/officeDocument/2006/relationships/image" Target="../media/image55.png"/><Relationship Id="rId10" Type="http://schemas.openxmlformats.org/officeDocument/2006/relationships/image" Target="../media/image40.png"/><Relationship Id="rId4" Type="http://schemas.openxmlformats.org/officeDocument/2006/relationships/image" Target="../media/image26.png"/><Relationship Id="rId9" Type="http://schemas.openxmlformats.org/officeDocument/2006/relationships/image" Target="../media/image39.png"/><Relationship Id="rId1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0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8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27.png"/><Relationship Id="rId15" Type="http://schemas.openxmlformats.org/officeDocument/2006/relationships/image" Target="../media/image66.png"/><Relationship Id="rId10" Type="http://schemas.openxmlformats.org/officeDocument/2006/relationships/image" Target="../media/image40.png"/><Relationship Id="rId4" Type="http://schemas.openxmlformats.org/officeDocument/2006/relationships/image" Target="../media/image26.png"/><Relationship Id="rId9" Type="http://schemas.openxmlformats.org/officeDocument/2006/relationships/image" Target="../media/image39.png"/><Relationship Id="rId1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102.png"/><Relationship Id="rId7" Type="http://schemas.openxmlformats.org/officeDocument/2006/relationships/image" Target="../media/image7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115.png"/><Relationship Id="rId7" Type="http://schemas.openxmlformats.org/officeDocument/2006/relationships/image" Target="../media/image8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117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123.png"/><Relationship Id="rId7" Type="http://schemas.openxmlformats.org/officeDocument/2006/relationships/image" Target="../media/image86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125.png"/><Relationship Id="rId4" Type="http://schemas.openxmlformats.org/officeDocument/2006/relationships/image" Target="../media/image84.png"/><Relationship Id="rId9" Type="http://schemas.openxmlformats.org/officeDocument/2006/relationships/image" Target="../media/image8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70.png"/><Relationship Id="rId3" Type="http://schemas.openxmlformats.org/officeDocument/2006/relationships/image" Target="../media/image710.png"/><Relationship Id="rId7" Type="http://schemas.openxmlformats.org/officeDocument/2006/relationships/image" Target="../media/image1110.png"/><Relationship Id="rId12" Type="http://schemas.openxmlformats.org/officeDocument/2006/relationships/image" Target="../media/image16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0.png"/><Relationship Id="rId11" Type="http://schemas.openxmlformats.org/officeDocument/2006/relationships/image" Target="../media/image150.png"/><Relationship Id="rId5" Type="http://schemas.openxmlformats.org/officeDocument/2006/relationships/image" Target="../media/image910.png"/><Relationship Id="rId10" Type="http://schemas.openxmlformats.org/officeDocument/2006/relationships/image" Target="../media/image140.png"/><Relationship Id="rId4" Type="http://schemas.openxmlformats.org/officeDocument/2006/relationships/image" Target="../media/image810.png"/><Relationship Id="rId9" Type="http://schemas.openxmlformats.org/officeDocument/2006/relationships/image" Target="../media/image1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10" Type="http://schemas.openxmlformats.org/officeDocument/2006/relationships/image" Target="../media/image26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80.png"/><Relationship Id="rId7" Type="http://schemas.openxmlformats.org/officeDocument/2006/relationships/image" Target="../media/image23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10" Type="http://schemas.openxmlformats.org/officeDocument/2006/relationships/image" Target="../media/image330.png"/><Relationship Id="rId4" Type="http://schemas.openxmlformats.org/officeDocument/2006/relationships/image" Target="../media/image200.png"/><Relationship Id="rId9" Type="http://schemas.openxmlformats.org/officeDocument/2006/relationships/image" Target="../media/image3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50.png"/><Relationship Id="rId7" Type="http://schemas.openxmlformats.org/officeDocument/2006/relationships/image" Target="../media/image23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10" Type="http://schemas.openxmlformats.org/officeDocument/2006/relationships/image" Target="../media/image400.png"/><Relationship Id="rId4" Type="http://schemas.openxmlformats.org/officeDocument/2006/relationships/image" Target="../media/image200.png"/><Relationship Id="rId9" Type="http://schemas.openxmlformats.org/officeDocument/2006/relationships/image" Target="../media/image39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500.png"/><Relationship Id="rId3" Type="http://schemas.openxmlformats.org/officeDocument/2006/relationships/image" Target="../media/image420.png"/><Relationship Id="rId7" Type="http://schemas.openxmlformats.org/officeDocument/2006/relationships/image" Target="../media/image230.png"/><Relationship Id="rId12" Type="http://schemas.openxmlformats.org/officeDocument/2006/relationships/image" Target="../media/image49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80.png"/><Relationship Id="rId5" Type="http://schemas.openxmlformats.org/officeDocument/2006/relationships/image" Target="../media/image430.png"/><Relationship Id="rId10" Type="http://schemas.openxmlformats.org/officeDocument/2006/relationships/image" Target="../media/image470.png"/><Relationship Id="rId4" Type="http://schemas.openxmlformats.org/officeDocument/2006/relationships/image" Target="../media/image200.png"/><Relationship Id="rId9" Type="http://schemas.openxmlformats.org/officeDocument/2006/relationships/image" Target="../media/image4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600.png"/><Relationship Id="rId3" Type="http://schemas.openxmlformats.org/officeDocument/2006/relationships/image" Target="../media/image520.png"/><Relationship Id="rId7" Type="http://schemas.openxmlformats.org/officeDocument/2006/relationships/image" Target="../media/image230.png"/><Relationship Id="rId12" Type="http://schemas.openxmlformats.org/officeDocument/2006/relationships/image" Target="../media/image59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580.png"/><Relationship Id="rId5" Type="http://schemas.openxmlformats.org/officeDocument/2006/relationships/image" Target="../media/image530.png"/><Relationship Id="rId10" Type="http://schemas.openxmlformats.org/officeDocument/2006/relationships/image" Target="../media/image570.png"/><Relationship Id="rId4" Type="http://schemas.openxmlformats.org/officeDocument/2006/relationships/image" Target="../media/image200.png"/><Relationship Id="rId9" Type="http://schemas.openxmlformats.org/officeDocument/2006/relationships/image" Target="../media/image56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700.png"/><Relationship Id="rId3" Type="http://schemas.openxmlformats.org/officeDocument/2006/relationships/image" Target="../media/image620.png"/><Relationship Id="rId7" Type="http://schemas.openxmlformats.org/officeDocument/2006/relationships/image" Target="../media/image230.png"/><Relationship Id="rId12" Type="http://schemas.openxmlformats.org/officeDocument/2006/relationships/image" Target="../media/image690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0.png"/><Relationship Id="rId11" Type="http://schemas.openxmlformats.org/officeDocument/2006/relationships/image" Target="../media/image680.png"/><Relationship Id="rId5" Type="http://schemas.openxmlformats.org/officeDocument/2006/relationships/image" Target="../media/image630.png"/><Relationship Id="rId10" Type="http://schemas.openxmlformats.org/officeDocument/2006/relationships/image" Target="../media/image670.png"/><Relationship Id="rId4" Type="http://schemas.openxmlformats.org/officeDocument/2006/relationships/image" Target="../media/image200.png"/><Relationship Id="rId9" Type="http://schemas.openxmlformats.org/officeDocument/2006/relationships/image" Target="../media/image6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13" Type="http://schemas.openxmlformats.org/officeDocument/2006/relationships/image" Target="../media/image800.png"/><Relationship Id="rId3" Type="http://schemas.openxmlformats.org/officeDocument/2006/relationships/image" Target="../media/image720.png"/><Relationship Id="rId7" Type="http://schemas.openxmlformats.org/officeDocument/2006/relationships/image" Target="../media/image230.png"/><Relationship Id="rId12" Type="http://schemas.openxmlformats.org/officeDocument/2006/relationships/image" Target="../media/image790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0.png"/><Relationship Id="rId11" Type="http://schemas.openxmlformats.org/officeDocument/2006/relationships/image" Target="../media/image780.png"/><Relationship Id="rId5" Type="http://schemas.openxmlformats.org/officeDocument/2006/relationships/image" Target="../media/image730.png"/><Relationship Id="rId10" Type="http://schemas.openxmlformats.org/officeDocument/2006/relationships/image" Target="../media/image770.png"/><Relationship Id="rId4" Type="http://schemas.openxmlformats.org/officeDocument/2006/relationships/image" Target="../media/image200.png"/><Relationship Id="rId9" Type="http://schemas.openxmlformats.org/officeDocument/2006/relationships/image" Target="../media/image7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0.png"/><Relationship Id="rId13" Type="http://schemas.openxmlformats.org/officeDocument/2006/relationships/image" Target="../media/image90.png"/><Relationship Id="rId3" Type="http://schemas.openxmlformats.org/officeDocument/2006/relationships/image" Target="../media/image820.png"/><Relationship Id="rId7" Type="http://schemas.openxmlformats.org/officeDocument/2006/relationships/image" Target="../media/image230.png"/><Relationship Id="rId12" Type="http://schemas.openxmlformats.org/officeDocument/2006/relationships/image" Target="../media/image89.png"/><Relationship Id="rId2" Type="http://schemas.openxmlformats.org/officeDocument/2006/relationships/image" Target="../media/image8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0.png"/><Relationship Id="rId11" Type="http://schemas.openxmlformats.org/officeDocument/2006/relationships/image" Target="../media/image880.png"/><Relationship Id="rId5" Type="http://schemas.openxmlformats.org/officeDocument/2006/relationships/image" Target="../media/image830.png"/><Relationship Id="rId10" Type="http://schemas.openxmlformats.org/officeDocument/2006/relationships/image" Target="../media/image870.png"/><Relationship Id="rId4" Type="http://schemas.openxmlformats.org/officeDocument/2006/relationships/image" Target="../media/image200.png"/><Relationship Id="rId9" Type="http://schemas.openxmlformats.org/officeDocument/2006/relationships/image" Target="../media/image86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92.png"/><Relationship Id="rId7" Type="http://schemas.openxmlformats.org/officeDocument/2006/relationships/image" Target="../media/image230.png"/><Relationship Id="rId12" Type="http://schemas.openxmlformats.org/officeDocument/2006/relationships/image" Target="../media/image99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8.png"/><Relationship Id="rId5" Type="http://schemas.openxmlformats.org/officeDocument/2006/relationships/image" Target="../media/image93.png"/><Relationship Id="rId10" Type="http://schemas.openxmlformats.org/officeDocument/2006/relationships/image" Target="../media/image97.png"/><Relationship Id="rId4" Type="http://schemas.openxmlformats.org/officeDocument/2006/relationships/image" Target="../media/image200.png"/><Relationship Id="rId9" Type="http://schemas.openxmlformats.org/officeDocument/2006/relationships/image" Target="../media/image9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3.png"/><Relationship Id="rId7" Type="http://schemas.openxmlformats.org/officeDocument/2006/relationships/image" Target="../media/image118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25.png"/><Relationship Id="rId10" Type="http://schemas.openxmlformats.org/officeDocument/2006/relationships/image" Target="../media/image129.png"/><Relationship Id="rId4" Type="http://schemas.openxmlformats.org/officeDocument/2006/relationships/image" Target="../media/image124.png"/><Relationship Id="rId9" Type="http://schemas.openxmlformats.org/officeDocument/2006/relationships/image" Target="../media/image1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Operational</a:t>
            </a:r>
            <a:r>
              <a:rPr lang="zh-CN" altLang="en-US" dirty="0"/>
              <a:t> </a:t>
            </a:r>
            <a:r>
              <a:rPr lang="en-US" altLang="zh-CN" dirty="0"/>
              <a:t>semantics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 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styles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sz="2800" dirty="0">
                    <a:solidFill>
                      <a:srgbClr val="FF0000"/>
                    </a:solidFill>
                  </a:rPr>
                  <a:t>Big-step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operational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semantics</a:t>
                </a:r>
              </a:p>
              <a:p>
                <a:pPr marL="0" indent="0">
                  <a:buNone/>
                </a:pPr>
                <a:endParaRPr kumimoji="1" lang="en-US" altLang="zh-CN" sz="2800" dirty="0"/>
              </a:p>
              <a:p>
                <a:pPr marL="0" indent="0">
                  <a:buNone/>
                </a:pPr>
                <a:r>
                  <a:rPr kumimoji="1" lang="en-US" altLang="zh-CN" sz="2800" dirty="0"/>
                  <a:t>under</a:t>
                </a:r>
                <a:r>
                  <a:rPr kumimoji="1" lang="en-US" altLang="zh-CN" sz="28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800" dirty="0"/>
                  <a:t>, an expression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en-US" altLang="zh-CN" sz="2800" dirty="0"/>
                  <a:t> reduces directly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to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some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i="1" dirty="0"/>
                  <a:t>value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800" dirty="0"/>
                  <a:t>.</a:t>
                </a:r>
              </a:p>
              <a:p>
                <a:pPr marL="0" indent="0">
                  <a:buNone/>
                </a:pPr>
                <a:endParaRPr kumimoji="1" lang="en-US" altLang="zh-CN" sz="2800" dirty="0"/>
              </a:p>
              <a:p>
                <a:pPr marL="0" indent="0">
                  <a:buNone/>
                </a:pPr>
                <a:r>
                  <a:rPr kumimoji="1" lang="en-US" altLang="zh-CN" sz="2800" dirty="0"/>
                  <a:t>Note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that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may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be compound,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for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instance, for</a:t>
                </a:r>
                <a:r>
                  <a:rPr kumimoji="1" lang="zh-CN" altLang="en-US" sz="2800" dirty="0"/>
                  <a:t> </a:t>
                </a:r>
                <a:endParaRPr kumimoji="1" lang="en-US" altLang="zh-CN" sz="2800" b="0" i="1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=3∗(4+5)</m:t>
                    </m:r>
                  </m:oMath>
                </a14:m>
                <a:r>
                  <a:rPr kumimoji="1" lang="en-US" altLang="zh-CN" sz="2800" dirty="0"/>
                  <a:t>,</a:t>
                </a:r>
                <a:r>
                  <a:rPr kumimoji="1" lang="zh-CN" altLang="en-US" sz="2800" dirty="0"/>
                  <a:t> </a:t>
                </a:r>
                <a:endParaRPr kumimoji="1" lang="en-US" altLang="zh-CN" sz="2800" b="0" i="1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800" dirty="0"/>
                  <a:t>we have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27</m:t>
                    </m:r>
                  </m:oMath>
                </a14:m>
                <a:r>
                  <a:rPr kumimoji="1"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t="-1538" r="-1142"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/>
              <p:nvPr/>
            </p:nvSpPr>
            <p:spPr>
              <a:xfrm>
                <a:off x="3048000" y="2514600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sz="32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514600"/>
                <a:ext cx="3276600" cy="584775"/>
              </a:xfrm>
              <a:prstGeom prst="rect">
                <a:avLst/>
              </a:prstGeom>
              <a:blipFill>
                <a:blip r:embed="rId3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13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 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styles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sz="2800" dirty="0">
                    <a:solidFill>
                      <a:srgbClr val="FF0000"/>
                    </a:solidFill>
                  </a:rPr>
                  <a:t>Small-step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operational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semantics</a:t>
                </a:r>
              </a:p>
              <a:p>
                <a:pPr marL="0" indent="0">
                  <a:buNone/>
                </a:pPr>
                <a:endParaRPr kumimoji="1" lang="en-US" altLang="zh-CN" sz="2800" dirty="0"/>
              </a:p>
              <a:p>
                <a:pPr marL="0" indent="0">
                  <a:buNone/>
                </a:pPr>
                <a:r>
                  <a:rPr kumimoji="1" lang="en-US" altLang="zh-CN" sz="2800" dirty="0"/>
                  <a:t>under</a:t>
                </a:r>
                <a:r>
                  <a:rPr kumimoji="1" lang="en-US" altLang="zh-CN" sz="28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800" dirty="0"/>
                  <a:t>, an expression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en-US" altLang="zh-CN" sz="2800" dirty="0"/>
                  <a:t> reduces just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i="1" dirty="0"/>
                  <a:t>one</a:t>
                </a:r>
                <a:r>
                  <a:rPr kumimoji="1" lang="zh-CN" altLang="en-US" sz="2800" i="1" dirty="0"/>
                  <a:t> </a:t>
                </a:r>
                <a:r>
                  <a:rPr kumimoji="1" lang="en-US" altLang="zh-CN" sz="2800" i="1" dirty="0"/>
                  <a:t>step</a:t>
                </a:r>
                <a:r>
                  <a:rPr kumimoji="1" lang="zh-CN" altLang="en-US" sz="2800" i="1" dirty="0"/>
                  <a:t> </a:t>
                </a:r>
                <a:r>
                  <a:rPr kumimoji="1" lang="en-US" altLang="zh-CN" sz="2800" dirty="0"/>
                  <a:t>to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an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intermediate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result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kumimoji="1" lang="en-US" altLang="zh-CN" sz="2800" dirty="0"/>
                  <a:t>.</a:t>
                </a:r>
              </a:p>
              <a:p>
                <a:pPr marL="0" indent="0">
                  <a:buNone/>
                </a:pPr>
                <a:endParaRPr kumimoji="1" lang="en-US" altLang="zh-CN" sz="2800" dirty="0"/>
              </a:p>
              <a:p>
                <a:pPr marL="0" indent="0" algn="ctr">
                  <a:buNone/>
                </a:pPr>
                <a:r>
                  <a:rPr kumimoji="1" lang="en-US" altLang="zh-CN" sz="2800" dirty="0"/>
                  <a:t>Note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that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may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be compound,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for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instance, for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=3∗(4+5)</m:t>
                    </m:r>
                  </m:oMath>
                </a14:m>
                <a:r>
                  <a:rPr kumimoji="1" lang="en-US" altLang="zh-CN" sz="2800" dirty="0"/>
                  <a:t>,</a:t>
                </a:r>
                <a:r>
                  <a:rPr kumimoji="1" lang="zh-CN" altLang="en-US" sz="2800" dirty="0"/>
                  <a:t> </a:t>
                </a:r>
                <a:endParaRPr kumimoji="1" lang="en-US" altLang="zh-CN" sz="2800" dirty="0"/>
              </a:p>
              <a:p>
                <a:pPr marL="0" indent="0">
                  <a:buNone/>
                </a:pPr>
                <a:r>
                  <a:rPr kumimoji="1" lang="en-US" altLang="zh-CN" sz="2800" dirty="0"/>
                  <a:t>we have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kumimoji="1" lang="en-US" altLang="zh-CN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∗9</m:t>
                    </m:r>
                  </m:oMath>
                </a14:m>
                <a:r>
                  <a:rPr kumimoji="1" lang="en-US" altLang="zh-CN" sz="2800" dirty="0"/>
                  <a:t>.</a:t>
                </a:r>
              </a:p>
              <a:p>
                <a:pPr marL="0" indent="0">
                  <a:buNone/>
                </a:pPr>
                <a:endParaRPr kumimoji="1"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t="-1538" r="-130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/>
              <p:nvPr/>
            </p:nvSpPr>
            <p:spPr>
              <a:xfrm>
                <a:off x="3048000" y="2514600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sz="32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514600"/>
                <a:ext cx="3276600" cy="584775"/>
              </a:xfrm>
              <a:prstGeom prst="rect">
                <a:avLst/>
              </a:prstGeom>
              <a:blipFill>
                <a:blip r:embed="rId3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613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97D55-2A7C-F742-8889-8BF204E1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B6826-F350-8549-9E31-033FE24A9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Big-step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Operational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Semantics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418525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(1)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D7144774-875C-B340-8A37-885142561D64}"/>
              </a:ext>
            </a:extLst>
          </p:cNvPr>
          <p:cNvCxnSpPr>
            <a:cxnSpLocks/>
          </p:cNvCxnSpPr>
          <p:nvPr/>
        </p:nvCxnSpPr>
        <p:spPr>
          <a:xfrm>
            <a:off x="1752600" y="2431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CF172-4395-6C48-9D20-E131EBF4809C}"/>
                  </a:ext>
                </a:extLst>
              </p:cNvPr>
              <p:cNvSpPr txBox="1"/>
              <p:nvPr/>
            </p:nvSpPr>
            <p:spPr>
              <a:xfrm>
                <a:off x="3429000" y="2602468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CF172-4395-6C48-9D20-E131EBF48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602468"/>
                <a:ext cx="2286000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5918B1-FA13-9B46-87B1-CE18A905A371}"/>
                  </a:ext>
                </a:extLst>
              </p:cNvPr>
              <p:cNvSpPr txBox="1"/>
              <p:nvPr/>
            </p:nvSpPr>
            <p:spPr>
              <a:xfrm>
                <a:off x="6521617" y="374141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5918B1-FA13-9B46-87B1-CE18A905A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617" y="3741419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828800" y="56321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438400" y="58028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802803"/>
                <a:ext cx="4495800" cy="36939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705600" y="54334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−+)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433471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/>
              <p:nvPr/>
            </p:nvSpPr>
            <p:spPr>
              <a:xfrm>
                <a:off x="1676400" y="5278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278531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533ED4B-D56B-8147-BCA9-C2DEF33D6B2D}"/>
                  </a:ext>
                </a:extLst>
              </p:cNvPr>
              <p:cNvSpPr txBox="1"/>
              <p:nvPr/>
            </p:nvSpPr>
            <p:spPr>
              <a:xfrm>
                <a:off x="3505200" y="5278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533ED4B-D56B-8147-BCA9-C2DEF33D6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278531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A01E80E-C748-9C4F-9159-8A2A49A2454F}"/>
                  </a:ext>
                </a:extLst>
              </p:cNvPr>
              <p:cNvSpPr txBox="1"/>
              <p:nvPr/>
            </p:nvSpPr>
            <p:spPr>
              <a:xfrm>
                <a:off x="5410200" y="52852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A01E80E-C748-9C4F-9159-8A2A49A24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285239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29E63570-DAA6-5E45-B5A0-784E138A961C}"/>
              </a:ext>
            </a:extLst>
          </p:cNvPr>
          <p:cNvCxnSpPr>
            <a:cxnSpLocks/>
          </p:cNvCxnSpPr>
          <p:nvPr/>
        </p:nvCxnSpPr>
        <p:spPr>
          <a:xfrm>
            <a:off x="17526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4921ABF-438B-C347-9E0D-0675C08DF9B1}"/>
                  </a:ext>
                </a:extLst>
              </p:cNvPr>
              <p:cNvSpPr txBox="1"/>
              <p:nvPr/>
            </p:nvSpPr>
            <p:spPr>
              <a:xfrm>
                <a:off x="3429000" y="4126468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4921ABF-438B-C347-9E0D-0675C08DF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126468"/>
                <a:ext cx="2286000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A3A8C6F-C55A-4A41-885C-879FB3B51F60}"/>
                  </a:ext>
                </a:extLst>
              </p:cNvPr>
              <p:cNvSpPr txBox="1"/>
              <p:nvPr/>
            </p:nvSpPr>
            <p:spPr>
              <a:xfrm>
                <a:off x="3657600" y="350115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A3A8C6F-C55A-4A41-885C-879FB3B51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501151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429EF93-5D49-9246-B0AF-5F1BD2A65364}"/>
                  </a:ext>
                </a:extLst>
              </p:cNvPr>
              <p:cNvSpPr txBox="1"/>
              <p:nvPr/>
            </p:nvSpPr>
            <p:spPr>
              <a:xfrm>
                <a:off x="6477000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429EF93-5D49-9246-B0AF-5F1BD2A65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209800"/>
                <a:ext cx="182880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677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(2)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828800" y="56321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438400" y="58028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802803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705600" y="54334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−/)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433471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/>
              <p:nvPr/>
            </p:nvSpPr>
            <p:spPr>
              <a:xfrm>
                <a:off x="1676400" y="5278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278531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533ED4B-D56B-8147-BCA9-C2DEF33D6B2D}"/>
                  </a:ext>
                </a:extLst>
              </p:cNvPr>
              <p:cNvSpPr txBox="1"/>
              <p:nvPr/>
            </p:nvSpPr>
            <p:spPr>
              <a:xfrm>
                <a:off x="3505200" y="5278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533ED4B-D56B-8147-BCA9-C2DEF33D6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278531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A01E80E-C748-9C4F-9159-8A2A49A2454F}"/>
                  </a:ext>
                </a:extLst>
              </p:cNvPr>
              <p:cNvSpPr txBox="1"/>
              <p:nvPr/>
            </p:nvSpPr>
            <p:spPr>
              <a:xfrm>
                <a:off x="5410200" y="52852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A01E80E-C748-9C4F-9159-8A2A49A24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285239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476F54F7-D146-E044-AB96-5E87898C9B82}"/>
              </a:ext>
            </a:extLst>
          </p:cNvPr>
          <p:cNvCxnSpPr>
            <a:cxnSpLocks/>
          </p:cNvCxnSpPr>
          <p:nvPr/>
        </p:nvCxnSpPr>
        <p:spPr>
          <a:xfrm>
            <a:off x="1828800" y="22031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910D00C-740D-C949-895A-F4AC327E3225}"/>
                  </a:ext>
                </a:extLst>
              </p:cNvPr>
              <p:cNvSpPr txBox="1"/>
              <p:nvPr/>
            </p:nvSpPr>
            <p:spPr>
              <a:xfrm>
                <a:off x="2438400" y="23738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910D00C-740D-C949-895A-F4AC327E3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373803"/>
                <a:ext cx="4495800" cy="369397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6D486D0-24AD-0448-A546-54F9AB6D647D}"/>
                  </a:ext>
                </a:extLst>
              </p:cNvPr>
              <p:cNvSpPr txBox="1"/>
              <p:nvPr/>
            </p:nvSpPr>
            <p:spPr>
              <a:xfrm>
                <a:off x="6705600" y="20044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6D486D0-24AD-0448-A546-54F9AB6D6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004471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AB5452E-4143-BF45-9877-B1BD83E76491}"/>
                  </a:ext>
                </a:extLst>
              </p:cNvPr>
              <p:cNvSpPr txBox="1"/>
              <p:nvPr/>
            </p:nvSpPr>
            <p:spPr>
              <a:xfrm>
                <a:off x="1676400" y="1849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AB5452E-4143-BF45-9877-B1BD83E76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849531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D9BAE4-03AB-3B43-A4C7-AC5AF55A4E85}"/>
                  </a:ext>
                </a:extLst>
              </p:cNvPr>
              <p:cNvSpPr txBox="1"/>
              <p:nvPr/>
            </p:nvSpPr>
            <p:spPr>
              <a:xfrm>
                <a:off x="3505200" y="1849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D9BAE4-03AB-3B43-A4C7-AC5AF55A4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849531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88E6CCA-A4AC-3846-9EC6-064BE81D4B39}"/>
                  </a:ext>
                </a:extLst>
              </p:cNvPr>
              <p:cNvSpPr txBox="1"/>
              <p:nvPr/>
            </p:nvSpPr>
            <p:spPr>
              <a:xfrm>
                <a:off x="5410200" y="18562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88E6CCA-A4AC-3846-9EC6-064BE81D4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856239"/>
                <a:ext cx="182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0C25A2A-1152-9E48-AAAB-7810C27DB290}"/>
              </a:ext>
            </a:extLst>
          </p:cNvPr>
          <p:cNvCxnSpPr>
            <a:cxnSpLocks/>
          </p:cNvCxnSpPr>
          <p:nvPr/>
        </p:nvCxnSpPr>
        <p:spPr>
          <a:xfrm>
            <a:off x="1905000" y="39557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242681D-C261-9D45-A8BA-9A959357E257}"/>
                  </a:ext>
                </a:extLst>
              </p:cNvPr>
              <p:cNvSpPr txBox="1"/>
              <p:nvPr/>
            </p:nvSpPr>
            <p:spPr>
              <a:xfrm>
                <a:off x="2514600" y="41264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242681D-C261-9D45-A8BA-9A959357E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126403"/>
                <a:ext cx="4495800" cy="369397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9F1A414-38EC-194A-AE66-79E76F2636E2}"/>
                  </a:ext>
                </a:extLst>
              </p:cNvPr>
              <p:cNvSpPr txBox="1"/>
              <p:nvPr/>
            </p:nvSpPr>
            <p:spPr>
              <a:xfrm>
                <a:off x="6781800" y="37570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9F1A414-38EC-194A-AE66-79E76F263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757071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4421695-8598-8242-9106-A8620D707DAB}"/>
                  </a:ext>
                </a:extLst>
              </p:cNvPr>
              <p:cNvSpPr txBox="1"/>
              <p:nvPr/>
            </p:nvSpPr>
            <p:spPr>
              <a:xfrm>
                <a:off x="1752600" y="36021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4421695-8598-8242-9106-A8620D707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602131"/>
                <a:ext cx="1828800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46F17F7-BE0A-6349-9713-D7C9490F5061}"/>
                  </a:ext>
                </a:extLst>
              </p:cNvPr>
              <p:cNvSpPr txBox="1"/>
              <p:nvPr/>
            </p:nvSpPr>
            <p:spPr>
              <a:xfrm>
                <a:off x="3581400" y="36021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46F17F7-BE0A-6349-9713-D7C9490F5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602131"/>
                <a:ext cx="1828800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0A54E58-8706-864A-9333-67D47BBE6D6A}"/>
                  </a:ext>
                </a:extLst>
              </p:cNvPr>
              <p:cNvSpPr txBox="1"/>
              <p:nvPr/>
            </p:nvSpPr>
            <p:spPr>
              <a:xfrm>
                <a:off x="5486400" y="36088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0A54E58-8706-864A-9333-67D47BBE6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608839"/>
                <a:ext cx="182880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299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(3)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476F54F7-D146-E044-AB96-5E87898C9B82}"/>
              </a:ext>
            </a:extLst>
          </p:cNvPr>
          <p:cNvCxnSpPr>
            <a:cxnSpLocks/>
          </p:cNvCxnSpPr>
          <p:nvPr/>
        </p:nvCxnSpPr>
        <p:spPr>
          <a:xfrm>
            <a:off x="1828800" y="22031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910D00C-740D-C949-895A-F4AC327E3225}"/>
                  </a:ext>
                </a:extLst>
              </p:cNvPr>
              <p:cNvSpPr txBox="1"/>
              <p:nvPr/>
            </p:nvSpPr>
            <p:spPr>
              <a:xfrm>
                <a:off x="2438400" y="23738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910D00C-740D-C949-895A-F4AC327E3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373803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6D486D0-24AD-0448-A546-54F9AB6D647D}"/>
                  </a:ext>
                </a:extLst>
              </p:cNvPr>
              <p:cNvSpPr txBox="1"/>
              <p:nvPr/>
            </p:nvSpPr>
            <p:spPr>
              <a:xfrm>
                <a:off x="6705600" y="20044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−==1)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6D486D0-24AD-0448-A546-54F9AB6D6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004471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AB5452E-4143-BF45-9877-B1BD83E76491}"/>
                  </a:ext>
                </a:extLst>
              </p:cNvPr>
              <p:cNvSpPr txBox="1"/>
              <p:nvPr/>
            </p:nvSpPr>
            <p:spPr>
              <a:xfrm>
                <a:off x="1676400" y="1849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AB5452E-4143-BF45-9877-B1BD83E76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849531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D9BAE4-03AB-3B43-A4C7-AC5AF55A4E85}"/>
                  </a:ext>
                </a:extLst>
              </p:cNvPr>
              <p:cNvSpPr txBox="1"/>
              <p:nvPr/>
            </p:nvSpPr>
            <p:spPr>
              <a:xfrm>
                <a:off x="3505200" y="1849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D9BAE4-03AB-3B43-A4C7-AC5AF55A4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849531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88E6CCA-A4AC-3846-9EC6-064BE81D4B39}"/>
                  </a:ext>
                </a:extLst>
              </p:cNvPr>
              <p:cNvSpPr txBox="1"/>
              <p:nvPr/>
            </p:nvSpPr>
            <p:spPr>
              <a:xfrm>
                <a:off x="5410200" y="18562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88E6CCA-A4AC-3846-9EC6-064BE81D4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856239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0C25A2A-1152-9E48-AAAB-7810C27DB290}"/>
              </a:ext>
            </a:extLst>
          </p:cNvPr>
          <p:cNvCxnSpPr>
            <a:cxnSpLocks/>
          </p:cNvCxnSpPr>
          <p:nvPr/>
        </p:nvCxnSpPr>
        <p:spPr>
          <a:xfrm>
            <a:off x="1828800" y="3325415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242681D-C261-9D45-A8BA-9A959357E257}"/>
                  </a:ext>
                </a:extLst>
              </p:cNvPr>
              <p:cNvSpPr txBox="1"/>
              <p:nvPr/>
            </p:nvSpPr>
            <p:spPr>
              <a:xfrm>
                <a:off x="2438400" y="3496072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242681D-C261-9D45-A8BA-9A959357E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496072"/>
                <a:ext cx="4495800" cy="369397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9F1A414-38EC-194A-AE66-79E76F2636E2}"/>
                  </a:ext>
                </a:extLst>
              </p:cNvPr>
              <p:cNvSpPr txBox="1"/>
              <p:nvPr/>
            </p:nvSpPr>
            <p:spPr>
              <a:xfrm>
                <a:off x="6705600" y="312674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−==2)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9F1A414-38EC-194A-AE66-79E76F263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126740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4421695-8598-8242-9106-A8620D707DAB}"/>
                  </a:ext>
                </a:extLst>
              </p:cNvPr>
              <p:cNvSpPr txBox="1"/>
              <p:nvPr/>
            </p:nvSpPr>
            <p:spPr>
              <a:xfrm>
                <a:off x="16764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4421695-8598-8242-9106-A8620D707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9718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46F17F7-BE0A-6349-9713-D7C9490F5061}"/>
                  </a:ext>
                </a:extLst>
              </p:cNvPr>
              <p:cNvSpPr txBox="1"/>
              <p:nvPr/>
            </p:nvSpPr>
            <p:spPr>
              <a:xfrm>
                <a:off x="35052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46F17F7-BE0A-6349-9713-D7C9490F5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97180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0A54E58-8706-864A-9333-67D47BBE6D6A}"/>
                  </a:ext>
                </a:extLst>
              </p:cNvPr>
              <p:cNvSpPr txBox="1"/>
              <p:nvPr/>
            </p:nvSpPr>
            <p:spPr>
              <a:xfrm>
                <a:off x="5410200" y="29785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0A54E58-8706-864A-9333-67D47BBE6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978508"/>
                <a:ext cx="182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8734A3F5-37AF-244B-9C86-15B7290F3436}"/>
              </a:ext>
            </a:extLst>
          </p:cNvPr>
          <p:cNvCxnSpPr>
            <a:cxnSpLocks/>
          </p:cNvCxnSpPr>
          <p:nvPr/>
        </p:nvCxnSpPr>
        <p:spPr>
          <a:xfrm>
            <a:off x="1828800" y="4544615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B9CD216-255F-EE42-9D7D-5046379CD838}"/>
                  </a:ext>
                </a:extLst>
              </p:cNvPr>
              <p:cNvSpPr txBox="1"/>
              <p:nvPr/>
            </p:nvSpPr>
            <p:spPr>
              <a:xfrm>
                <a:off x="2438400" y="4715272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1!=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B9CD216-255F-EE42-9D7D-5046379CD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715272"/>
                <a:ext cx="4495800" cy="369397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5E38957-7B91-6A4D-9AAD-8DBB607F998E}"/>
                  </a:ext>
                </a:extLst>
              </p:cNvPr>
              <p:cNvSpPr txBox="1"/>
              <p:nvPr/>
            </p:nvSpPr>
            <p:spPr>
              <a:xfrm>
                <a:off x="6705600" y="434594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−≠1)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5E38957-7B91-6A4D-9AAD-8DBB607F9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345940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865B599-C0B3-5F4D-A5B0-B77D22508B19}"/>
                  </a:ext>
                </a:extLst>
              </p:cNvPr>
              <p:cNvSpPr txBox="1"/>
              <p:nvPr/>
            </p:nvSpPr>
            <p:spPr>
              <a:xfrm>
                <a:off x="1676400" y="4191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865B599-C0B3-5F4D-A5B0-B77D22508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1910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16A33FD-D0D2-F94F-A4B5-D807D72CBCD6}"/>
                  </a:ext>
                </a:extLst>
              </p:cNvPr>
              <p:cNvSpPr txBox="1"/>
              <p:nvPr/>
            </p:nvSpPr>
            <p:spPr>
              <a:xfrm>
                <a:off x="3505200" y="4191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16A33FD-D0D2-F94F-A4B5-D807D72CB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19100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162C234-2F5B-1943-9259-CC1232A2A5CE}"/>
                  </a:ext>
                </a:extLst>
              </p:cNvPr>
              <p:cNvSpPr txBox="1"/>
              <p:nvPr/>
            </p:nvSpPr>
            <p:spPr>
              <a:xfrm>
                <a:off x="5410200" y="41977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162C234-2F5B-1943-9259-CC1232A2A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197708"/>
                <a:ext cx="18288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4B552525-72B2-2643-A16B-26F960BBAB09}"/>
              </a:ext>
            </a:extLst>
          </p:cNvPr>
          <p:cNvCxnSpPr>
            <a:cxnSpLocks/>
          </p:cNvCxnSpPr>
          <p:nvPr/>
        </p:nvCxnSpPr>
        <p:spPr>
          <a:xfrm>
            <a:off x="1828800" y="61655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693F88B-0B51-2D40-A1F4-804C715D3BFA}"/>
                  </a:ext>
                </a:extLst>
              </p:cNvPr>
              <p:cNvSpPr txBox="1"/>
              <p:nvPr/>
            </p:nvSpPr>
            <p:spPr>
              <a:xfrm>
                <a:off x="2438400" y="63362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1!=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693F88B-0B51-2D40-A1F4-804C715D3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6336203"/>
                <a:ext cx="4495800" cy="369397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6E9543E-30DD-0145-8053-6DD51A89BA95}"/>
                  </a:ext>
                </a:extLst>
              </p:cNvPr>
              <p:cNvSpPr txBox="1"/>
              <p:nvPr/>
            </p:nvSpPr>
            <p:spPr>
              <a:xfrm>
                <a:off x="6705600" y="59668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−≠2)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6E9543E-30DD-0145-8053-6DD51A89B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966871"/>
                <a:ext cx="1828800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7C76FF4-7735-9B4A-9940-A8DECFDAF624}"/>
                  </a:ext>
                </a:extLst>
              </p:cNvPr>
              <p:cNvSpPr txBox="1"/>
              <p:nvPr/>
            </p:nvSpPr>
            <p:spPr>
              <a:xfrm>
                <a:off x="1676400" y="58119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7C76FF4-7735-9B4A-9940-A8DECFDA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811931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DFB8689-BAEE-4D4A-A846-277E143E8912}"/>
                  </a:ext>
                </a:extLst>
              </p:cNvPr>
              <p:cNvSpPr txBox="1"/>
              <p:nvPr/>
            </p:nvSpPr>
            <p:spPr>
              <a:xfrm>
                <a:off x="3505200" y="58119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DFB8689-BAEE-4D4A-A846-277E143E8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811931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E30D8A6-4477-1E4E-9A0E-2E553FB0A15A}"/>
                  </a:ext>
                </a:extLst>
              </p:cNvPr>
              <p:cNvSpPr txBox="1"/>
              <p:nvPr/>
            </p:nvSpPr>
            <p:spPr>
              <a:xfrm>
                <a:off x="5410200" y="58186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E30D8A6-4477-1E4E-9A0E-2E553FB0A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818639"/>
                <a:ext cx="182880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520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(4)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476F54F7-D146-E044-AB96-5E87898C9B82}"/>
              </a:ext>
            </a:extLst>
          </p:cNvPr>
          <p:cNvCxnSpPr>
            <a:cxnSpLocks/>
          </p:cNvCxnSpPr>
          <p:nvPr/>
        </p:nvCxnSpPr>
        <p:spPr>
          <a:xfrm>
            <a:off x="1828800" y="22031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910D00C-740D-C949-895A-F4AC327E3225}"/>
                  </a:ext>
                </a:extLst>
              </p:cNvPr>
              <p:cNvSpPr txBox="1"/>
              <p:nvPr/>
            </p:nvSpPr>
            <p:spPr>
              <a:xfrm>
                <a:off x="2438400" y="23738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1&gt;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910D00C-740D-C949-895A-F4AC327E3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373803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6D486D0-24AD-0448-A546-54F9AB6D647D}"/>
                  </a:ext>
                </a:extLst>
              </p:cNvPr>
              <p:cNvSpPr txBox="1"/>
              <p:nvPr/>
            </p:nvSpPr>
            <p:spPr>
              <a:xfrm>
                <a:off x="6705600" y="20044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−&gt;1)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6D486D0-24AD-0448-A546-54F9AB6D6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004471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AB5452E-4143-BF45-9877-B1BD83E76491}"/>
                  </a:ext>
                </a:extLst>
              </p:cNvPr>
              <p:cNvSpPr txBox="1"/>
              <p:nvPr/>
            </p:nvSpPr>
            <p:spPr>
              <a:xfrm>
                <a:off x="1676400" y="1849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AB5452E-4143-BF45-9877-B1BD83E76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849531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D9BAE4-03AB-3B43-A4C7-AC5AF55A4E85}"/>
                  </a:ext>
                </a:extLst>
              </p:cNvPr>
              <p:cNvSpPr txBox="1"/>
              <p:nvPr/>
            </p:nvSpPr>
            <p:spPr>
              <a:xfrm>
                <a:off x="3505200" y="1849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D9BAE4-03AB-3B43-A4C7-AC5AF55A4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849531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88E6CCA-A4AC-3846-9EC6-064BE81D4B39}"/>
                  </a:ext>
                </a:extLst>
              </p:cNvPr>
              <p:cNvSpPr txBox="1"/>
              <p:nvPr/>
            </p:nvSpPr>
            <p:spPr>
              <a:xfrm>
                <a:off x="5410200" y="18562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1&gt;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88E6CCA-A4AC-3846-9EC6-064BE81D4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856239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0C25A2A-1152-9E48-AAAB-7810C27DB290}"/>
              </a:ext>
            </a:extLst>
          </p:cNvPr>
          <p:cNvCxnSpPr>
            <a:cxnSpLocks/>
          </p:cNvCxnSpPr>
          <p:nvPr/>
        </p:nvCxnSpPr>
        <p:spPr>
          <a:xfrm>
            <a:off x="1828800" y="3325415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242681D-C261-9D45-A8BA-9A959357E257}"/>
                  </a:ext>
                </a:extLst>
              </p:cNvPr>
              <p:cNvSpPr txBox="1"/>
              <p:nvPr/>
            </p:nvSpPr>
            <p:spPr>
              <a:xfrm>
                <a:off x="2438400" y="3496072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1&gt;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242681D-C261-9D45-A8BA-9A959357E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496072"/>
                <a:ext cx="4495800" cy="369397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9F1A414-38EC-194A-AE66-79E76F2636E2}"/>
                  </a:ext>
                </a:extLst>
              </p:cNvPr>
              <p:cNvSpPr txBox="1"/>
              <p:nvPr/>
            </p:nvSpPr>
            <p:spPr>
              <a:xfrm>
                <a:off x="6705600" y="312674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−&gt;2)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9F1A414-38EC-194A-AE66-79E76F263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126740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4421695-8598-8242-9106-A8620D707DAB}"/>
                  </a:ext>
                </a:extLst>
              </p:cNvPr>
              <p:cNvSpPr txBox="1"/>
              <p:nvPr/>
            </p:nvSpPr>
            <p:spPr>
              <a:xfrm>
                <a:off x="16764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4421695-8598-8242-9106-A8620D707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9718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46F17F7-BE0A-6349-9713-D7C9490F5061}"/>
                  </a:ext>
                </a:extLst>
              </p:cNvPr>
              <p:cNvSpPr txBox="1"/>
              <p:nvPr/>
            </p:nvSpPr>
            <p:spPr>
              <a:xfrm>
                <a:off x="35052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46F17F7-BE0A-6349-9713-D7C9490F5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97180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0A54E58-8706-864A-9333-67D47BBE6D6A}"/>
                  </a:ext>
                </a:extLst>
              </p:cNvPr>
              <p:cNvSpPr txBox="1"/>
              <p:nvPr/>
            </p:nvSpPr>
            <p:spPr>
              <a:xfrm>
                <a:off x="5410200" y="29785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1≯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0A54E58-8706-864A-9333-67D47BBE6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978508"/>
                <a:ext cx="182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8734A3F5-37AF-244B-9C86-15B7290F3436}"/>
              </a:ext>
            </a:extLst>
          </p:cNvPr>
          <p:cNvCxnSpPr>
            <a:cxnSpLocks/>
          </p:cNvCxnSpPr>
          <p:nvPr/>
        </p:nvCxnSpPr>
        <p:spPr>
          <a:xfrm>
            <a:off x="1828800" y="4544615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B9CD216-255F-EE42-9D7D-5046379CD838}"/>
                  </a:ext>
                </a:extLst>
              </p:cNvPr>
              <p:cNvSpPr txBox="1"/>
              <p:nvPr/>
            </p:nvSpPr>
            <p:spPr>
              <a:xfrm>
                <a:off x="2438400" y="4715272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1&gt;=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B9CD216-255F-EE42-9D7D-5046379CD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715272"/>
                <a:ext cx="4495800" cy="369397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5E38957-7B91-6A4D-9AAD-8DBB607F998E}"/>
                  </a:ext>
                </a:extLst>
              </p:cNvPr>
              <p:cNvSpPr txBox="1"/>
              <p:nvPr/>
            </p:nvSpPr>
            <p:spPr>
              <a:xfrm>
                <a:off x="6705600" y="434594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−≥1)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5E38957-7B91-6A4D-9AAD-8DBB607F9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345940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865B599-C0B3-5F4D-A5B0-B77D22508B19}"/>
                  </a:ext>
                </a:extLst>
              </p:cNvPr>
              <p:cNvSpPr txBox="1"/>
              <p:nvPr/>
            </p:nvSpPr>
            <p:spPr>
              <a:xfrm>
                <a:off x="1676400" y="4191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865B599-C0B3-5F4D-A5B0-B77D22508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1910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16A33FD-D0D2-F94F-A4B5-D807D72CBCD6}"/>
                  </a:ext>
                </a:extLst>
              </p:cNvPr>
              <p:cNvSpPr txBox="1"/>
              <p:nvPr/>
            </p:nvSpPr>
            <p:spPr>
              <a:xfrm>
                <a:off x="3505200" y="4191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16A33FD-D0D2-F94F-A4B5-D807D72CB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19100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162C234-2F5B-1943-9259-CC1232A2A5CE}"/>
                  </a:ext>
                </a:extLst>
              </p:cNvPr>
              <p:cNvSpPr txBox="1"/>
              <p:nvPr/>
            </p:nvSpPr>
            <p:spPr>
              <a:xfrm>
                <a:off x="5410200" y="41977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162C234-2F5B-1943-9259-CC1232A2A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197708"/>
                <a:ext cx="18288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4B552525-72B2-2643-A16B-26F960BBAB09}"/>
              </a:ext>
            </a:extLst>
          </p:cNvPr>
          <p:cNvCxnSpPr>
            <a:cxnSpLocks/>
          </p:cNvCxnSpPr>
          <p:nvPr/>
        </p:nvCxnSpPr>
        <p:spPr>
          <a:xfrm>
            <a:off x="1828800" y="61655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693F88B-0B51-2D40-A1F4-804C715D3BFA}"/>
                  </a:ext>
                </a:extLst>
              </p:cNvPr>
              <p:cNvSpPr txBox="1"/>
              <p:nvPr/>
            </p:nvSpPr>
            <p:spPr>
              <a:xfrm>
                <a:off x="2438400" y="63362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1&gt;=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693F88B-0B51-2D40-A1F4-804C715D3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6336203"/>
                <a:ext cx="4495800" cy="369397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6E9543E-30DD-0145-8053-6DD51A89BA95}"/>
                  </a:ext>
                </a:extLst>
              </p:cNvPr>
              <p:cNvSpPr txBox="1"/>
              <p:nvPr/>
            </p:nvSpPr>
            <p:spPr>
              <a:xfrm>
                <a:off x="6705600" y="59668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−≥2)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6E9543E-30DD-0145-8053-6DD51A89B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966871"/>
                <a:ext cx="1828800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7C76FF4-7735-9B4A-9940-A8DECFDAF624}"/>
                  </a:ext>
                </a:extLst>
              </p:cNvPr>
              <p:cNvSpPr txBox="1"/>
              <p:nvPr/>
            </p:nvSpPr>
            <p:spPr>
              <a:xfrm>
                <a:off x="1676400" y="58119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7C76FF4-7735-9B4A-9940-A8DECFDA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811931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DFB8689-BAEE-4D4A-A846-277E143E8912}"/>
                  </a:ext>
                </a:extLst>
              </p:cNvPr>
              <p:cNvSpPr txBox="1"/>
              <p:nvPr/>
            </p:nvSpPr>
            <p:spPr>
              <a:xfrm>
                <a:off x="3505200" y="58119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DFB8689-BAEE-4D4A-A846-277E143E8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811931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E30D8A6-4477-1E4E-9A0E-2E553FB0A15A}"/>
                  </a:ext>
                </a:extLst>
              </p:cNvPr>
              <p:cNvSpPr txBox="1"/>
              <p:nvPr/>
            </p:nvSpPr>
            <p:spPr>
              <a:xfrm>
                <a:off x="5410200" y="58186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E30D8A6-4477-1E4E-9A0E-2E553FB0A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818639"/>
                <a:ext cx="182880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481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(5)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476F54F7-D146-E044-AB96-5E87898C9B82}"/>
              </a:ext>
            </a:extLst>
          </p:cNvPr>
          <p:cNvCxnSpPr>
            <a:cxnSpLocks/>
          </p:cNvCxnSpPr>
          <p:nvPr/>
        </p:nvCxnSpPr>
        <p:spPr>
          <a:xfrm>
            <a:off x="1828800" y="22031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910D00C-740D-C949-895A-F4AC327E3225}"/>
                  </a:ext>
                </a:extLst>
              </p:cNvPr>
              <p:cNvSpPr txBox="1"/>
              <p:nvPr/>
            </p:nvSpPr>
            <p:spPr>
              <a:xfrm>
                <a:off x="2438400" y="23738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910D00C-740D-C949-895A-F4AC327E3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373803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6D486D0-24AD-0448-A546-54F9AB6D647D}"/>
                  </a:ext>
                </a:extLst>
              </p:cNvPr>
              <p:cNvSpPr txBox="1"/>
              <p:nvPr/>
            </p:nvSpPr>
            <p:spPr>
              <a:xfrm>
                <a:off x="6705600" y="20044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−&lt;1)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6D486D0-24AD-0448-A546-54F9AB6D6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004471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AB5452E-4143-BF45-9877-B1BD83E76491}"/>
                  </a:ext>
                </a:extLst>
              </p:cNvPr>
              <p:cNvSpPr txBox="1"/>
              <p:nvPr/>
            </p:nvSpPr>
            <p:spPr>
              <a:xfrm>
                <a:off x="1676400" y="1849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AB5452E-4143-BF45-9877-B1BD83E76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849531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D9BAE4-03AB-3B43-A4C7-AC5AF55A4E85}"/>
                  </a:ext>
                </a:extLst>
              </p:cNvPr>
              <p:cNvSpPr txBox="1"/>
              <p:nvPr/>
            </p:nvSpPr>
            <p:spPr>
              <a:xfrm>
                <a:off x="3505200" y="18495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D9BAE4-03AB-3B43-A4C7-AC5AF55A4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849531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88E6CCA-A4AC-3846-9EC6-064BE81D4B39}"/>
                  </a:ext>
                </a:extLst>
              </p:cNvPr>
              <p:cNvSpPr txBox="1"/>
              <p:nvPr/>
            </p:nvSpPr>
            <p:spPr>
              <a:xfrm>
                <a:off x="5410200" y="18562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88E6CCA-A4AC-3846-9EC6-064BE81D4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1856239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0C25A2A-1152-9E48-AAAB-7810C27DB290}"/>
              </a:ext>
            </a:extLst>
          </p:cNvPr>
          <p:cNvCxnSpPr>
            <a:cxnSpLocks/>
          </p:cNvCxnSpPr>
          <p:nvPr/>
        </p:nvCxnSpPr>
        <p:spPr>
          <a:xfrm>
            <a:off x="1828800" y="3325415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242681D-C261-9D45-A8BA-9A959357E257}"/>
                  </a:ext>
                </a:extLst>
              </p:cNvPr>
              <p:cNvSpPr txBox="1"/>
              <p:nvPr/>
            </p:nvSpPr>
            <p:spPr>
              <a:xfrm>
                <a:off x="2438400" y="3496072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242681D-C261-9D45-A8BA-9A959357E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496072"/>
                <a:ext cx="4495800" cy="369397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9F1A414-38EC-194A-AE66-79E76F2636E2}"/>
                  </a:ext>
                </a:extLst>
              </p:cNvPr>
              <p:cNvSpPr txBox="1"/>
              <p:nvPr/>
            </p:nvSpPr>
            <p:spPr>
              <a:xfrm>
                <a:off x="6705600" y="312674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−&lt;2)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9F1A414-38EC-194A-AE66-79E76F263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126740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4421695-8598-8242-9106-A8620D707DAB}"/>
                  </a:ext>
                </a:extLst>
              </p:cNvPr>
              <p:cNvSpPr txBox="1"/>
              <p:nvPr/>
            </p:nvSpPr>
            <p:spPr>
              <a:xfrm>
                <a:off x="16764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4421695-8598-8242-9106-A8620D707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9718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46F17F7-BE0A-6349-9713-D7C9490F5061}"/>
                  </a:ext>
                </a:extLst>
              </p:cNvPr>
              <p:cNvSpPr txBox="1"/>
              <p:nvPr/>
            </p:nvSpPr>
            <p:spPr>
              <a:xfrm>
                <a:off x="35052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46F17F7-BE0A-6349-9713-D7C9490F5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97180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0A54E58-8706-864A-9333-67D47BBE6D6A}"/>
                  </a:ext>
                </a:extLst>
              </p:cNvPr>
              <p:cNvSpPr txBox="1"/>
              <p:nvPr/>
            </p:nvSpPr>
            <p:spPr>
              <a:xfrm>
                <a:off x="5410200" y="29785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≮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0A54E58-8706-864A-9333-67D47BBE6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978508"/>
                <a:ext cx="182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8734A3F5-37AF-244B-9C86-15B7290F3436}"/>
              </a:ext>
            </a:extLst>
          </p:cNvPr>
          <p:cNvCxnSpPr>
            <a:cxnSpLocks/>
          </p:cNvCxnSpPr>
          <p:nvPr/>
        </p:nvCxnSpPr>
        <p:spPr>
          <a:xfrm>
            <a:off x="1828800" y="4544615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B9CD216-255F-EE42-9D7D-5046379CD838}"/>
                  </a:ext>
                </a:extLst>
              </p:cNvPr>
              <p:cNvSpPr txBox="1"/>
              <p:nvPr/>
            </p:nvSpPr>
            <p:spPr>
              <a:xfrm>
                <a:off x="2438400" y="4715272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B9CD216-255F-EE42-9D7D-5046379CD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715272"/>
                <a:ext cx="4495800" cy="369397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5E38957-7B91-6A4D-9AAD-8DBB607F998E}"/>
                  </a:ext>
                </a:extLst>
              </p:cNvPr>
              <p:cNvSpPr txBox="1"/>
              <p:nvPr/>
            </p:nvSpPr>
            <p:spPr>
              <a:xfrm>
                <a:off x="6705600" y="434594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5E38957-7B91-6A4D-9AAD-8DBB607F9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345940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865B599-C0B3-5F4D-A5B0-B77D22508B19}"/>
                  </a:ext>
                </a:extLst>
              </p:cNvPr>
              <p:cNvSpPr txBox="1"/>
              <p:nvPr/>
            </p:nvSpPr>
            <p:spPr>
              <a:xfrm>
                <a:off x="1676400" y="4191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865B599-C0B3-5F4D-A5B0-B77D22508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1910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16A33FD-D0D2-F94F-A4B5-D807D72CBCD6}"/>
                  </a:ext>
                </a:extLst>
              </p:cNvPr>
              <p:cNvSpPr txBox="1"/>
              <p:nvPr/>
            </p:nvSpPr>
            <p:spPr>
              <a:xfrm>
                <a:off x="3505200" y="4191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16A33FD-D0D2-F94F-A4B5-D807D72CB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419100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162C234-2F5B-1943-9259-CC1232A2A5CE}"/>
                  </a:ext>
                </a:extLst>
              </p:cNvPr>
              <p:cNvSpPr txBox="1"/>
              <p:nvPr/>
            </p:nvSpPr>
            <p:spPr>
              <a:xfrm>
                <a:off x="5410200" y="41977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162C234-2F5B-1943-9259-CC1232A2A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197708"/>
                <a:ext cx="18288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4B552525-72B2-2643-A16B-26F960BBAB09}"/>
              </a:ext>
            </a:extLst>
          </p:cNvPr>
          <p:cNvCxnSpPr>
            <a:cxnSpLocks/>
          </p:cNvCxnSpPr>
          <p:nvPr/>
        </p:nvCxnSpPr>
        <p:spPr>
          <a:xfrm>
            <a:off x="1828800" y="61655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693F88B-0B51-2D40-A1F4-804C715D3BFA}"/>
                  </a:ext>
                </a:extLst>
              </p:cNvPr>
              <p:cNvSpPr txBox="1"/>
              <p:nvPr/>
            </p:nvSpPr>
            <p:spPr>
              <a:xfrm>
                <a:off x="2438400" y="63362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693F88B-0B51-2D40-A1F4-804C715D3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6336203"/>
                <a:ext cx="4495800" cy="369397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6E9543E-30DD-0145-8053-6DD51A89BA95}"/>
                  </a:ext>
                </a:extLst>
              </p:cNvPr>
              <p:cNvSpPr txBox="1"/>
              <p:nvPr/>
            </p:nvSpPr>
            <p:spPr>
              <a:xfrm>
                <a:off x="6705600" y="59668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6E9543E-30DD-0145-8053-6DD51A89B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966871"/>
                <a:ext cx="1828800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7C76FF4-7735-9B4A-9940-A8DECFDAF624}"/>
                  </a:ext>
                </a:extLst>
              </p:cNvPr>
              <p:cNvSpPr txBox="1"/>
              <p:nvPr/>
            </p:nvSpPr>
            <p:spPr>
              <a:xfrm>
                <a:off x="1676400" y="58119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7C76FF4-7735-9B4A-9940-A8DECFDA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811931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DFB8689-BAEE-4D4A-A846-277E143E8912}"/>
                  </a:ext>
                </a:extLst>
              </p:cNvPr>
              <p:cNvSpPr txBox="1"/>
              <p:nvPr/>
            </p:nvSpPr>
            <p:spPr>
              <a:xfrm>
                <a:off x="3505200" y="581193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DFB8689-BAEE-4D4A-A846-277E143E8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811931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E30D8A6-4477-1E4E-9A0E-2E553FB0A15A}"/>
                  </a:ext>
                </a:extLst>
              </p:cNvPr>
              <p:cNvSpPr txBox="1"/>
              <p:nvPr/>
            </p:nvSpPr>
            <p:spPr>
              <a:xfrm>
                <a:off x="5410200" y="58186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≰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E30D8A6-4477-1E4E-9A0E-2E553FB0A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818639"/>
                <a:ext cx="182880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876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(1)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𝑝𝑎𝑠𝑠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𝑆𝑘𝑖𝑝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77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777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553200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𝐴𝑠𝑠𝑖𝑔𝑛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757136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04A5C95C-E99F-A344-AA04-1B93B0BAD0AD}"/>
              </a:ext>
            </a:extLst>
          </p:cNvPr>
          <p:cNvCxnSpPr>
            <a:cxnSpLocks/>
          </p:cNvCxnSpPr>
          <p:nvPr/>
        </p:nvCxnSpPr>
        <p:spPr>
          <a:xfrm>
            <a:off x="1447800" y="57084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BF01722-10D2-BA4C-AC71-AC9B3A4C9637}"/>
                  </a:ext>
                </a:extLst>
              </p:cNvPr>
              <p:cNvSpPr txBox="1"/>
              <p:nvPr/>
            </p:nvSpPr>
            <p:spPr>
              <a:xfrm>
                <a:off x="2362200" y="58790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BF01722-10D2-BA4C-AC71-AC9B3A4C9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879068"/>
                <a:ext cx="3581400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2744E62-3970-D143-8823-8FB4B2BA1871}"/>
                  </a:ext>
                </a:extLst>
              </p:cNvPr>
              <p:cNvSpPr txBox="1"/>
              <p:nvPr/>
            </p:nvSpPr>
            <p:spPr>
              <a:xfrm>
                <a:off x="6324600" y="54864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𝑆𝑒𝑞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2744E62-3970-D143-8823-8FB4B2BA1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5486400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2849AE-41F4-A140-BAA7-2A34976029FA}"/>
                  </a:ext>
                </a:extLst>
              </p:cNvPr>
              <p:cNvSpPr txBox="1"/>
              <p:nvPr/>
            </p:nvSpPr>
            <p:spPr>
              <a:xfrm>
                <a:off x="1752600" y="5266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2849AE-41F4-A140-BAA7-2A3497602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266928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929D871-5C3E-CD4E-8DF1-96935C831F32}"/>
                  </a:ext>
                </a:extLst>
              </p:cNvPr>
              <p:cNvSpPr txBox="1"/>
              <p:nvPr/>
            </p:nvSpPr>
            <p:spPr>
              <a:xfrm>
                <a:off x="4419600" y="5266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929D871-5C3E-CD4E-8DF1-96935C831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266928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709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(2)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324600" y="3733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733800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AFC794-6404-E649-B425-277810CDBBE7}"/>
                  </a:ext>
                </a:extLst>
              </p:cNvPr>
              <p:cNvSpPr txBox="1"/>
              <p:nvPr/>
            </p:nvSpPr>
            <p:spPr>
              <a:xfrm>
                <a:off x="1666374" y="2168028"/>
                <a:ext cx="2219826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AFC794-6404-E649-B425-277810CD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374" y="2168028"/>
                <a:ext cx="2219826" cy="36939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3CCAC19-F30B-B545-88A2-0CFAF161E5CE}"/>
                  </a:ext>
                </a:extLst>
              </p:cNvPr>
              <p:cNvSpPr txBox="1"/>
              <p:nvPr/>
            </p:nvSpPr>
            <p:spPr>
              <a:xfrm>
                <a:off x="3995487" y="2168027"/>
                <a:ext cx="2219826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3CCAC19-F30B-B545-88A2-0CFAF161E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487" y="2168027"/>
                <a:ext cx="2219826" cy="369397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4875A57-4A4A-FD46-AE0E-141CF70DE07A}"/>
                  </a:ext>
                </a:extLst>
              </p:cNvPr>
              <p:cNvSpPr txBox="1"/>
              <p:nvPr/>
            </p:nvSpPr>
            <p:spPr>
              <a:xfrm>
                <a:off x="1676400" y="3516803"/>
                <a:ext cx="2219826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4875A57-4A4A-FD46-AE0E-141CF70DE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516803"/>
                <a:ext cx="2219826" cy="36939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C888F10-3B54-0646-8F43-B883B59A8D8B}"/>
                  </a:ext>
                </a:extLst>
              </p:cNvPr>
              <p:cNvSpPr txBox="1"/>
              <p:nvPr/>
            </p:nvSpPr>
            <p:spPr>
              <a:xfrm>
                <a:off x="4005513" y="3516802"/>
                <a:ext cx="2219826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C888F10-3B54-0646-8F43-B883B59A8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513" y="3516802"/>
                <a:ext cx="2219826" cy="369397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3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We’re talking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about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semantics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program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rigorously</a:t>
            </a:r>
          </a:p>
          <a:p>
            <a:r>
              <a:rPr kumimoji="1" lang="en-US" altLang="zh-CN" sz="2400" dirty="0"/>
              <a:t>Different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styles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defining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semantics:</a:t>
            </a:r>
          </a:p>
          <a:p>
            <a:pPr lvl="1"/>
            <a:r>
              <a:rPr kumimoji="1" lang="en-US" altLang="zh-CN" sz="2400" dirty="0">
                <a:solidFill>
                  <a:srgbClr val="0432FF"/>
                </a:solidFill>
              </a:rPr>
              <a:t>Operational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semantics</a:t>
            </a:r>
          </a:p>
          <a:p>
            <a:pPr lvl="2"/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virtual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VM</a:t>
            </a:r>
          </a:p>
          <a:p>
            <a:pPr lvl="1"/>
            <a:r>
              <a:rPr kumimoji="1" lang="en-US" altLang="zh-CN" sz="2400" dirty="0">
                <a:solidFill>
                  <a:srgbClr val="0432FF"/>
                </a:solidFill>
              </a:rPr>
              <a:t>Axiomatic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semantics</a:t>
            </a:r>
          </a:p>
          <a:p>
            <a:pPr lvl="2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specifications,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logic</a:t>
            </a:r>
          </a:p>
          <a:p>
            <a:pPr lvl="1"/>
            <a:r>
              <a:rPr kumimoji="1" lang="en-US" altLang="zh-CN" sz="2400" dirty="0">
                <a:solidFill>
                  <a:srgbClr val="0432FF"/>
                </a:solidFill>
              </a:rPr>
              <a:t>Denotational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semantics</a:t>
            </a:r>
          </a:p>
          <a:p>
            <a:pPr lvl="2"/>
            <a:r>
              <a:rPr kumimoji="1" lang="en-US" altLang="zh-CN" dirty="0"/>
              <a:t>Build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math</a:t>
            </a:r>
          </a:p>
        </p:txBody>
      </p:sp>
    </p:spTree>
    <p:extLst>
      <p:ext uri="{BB962C8B-B14F-4D97-AF65-F5344CB8AC3E}">
        <p14:creationId xmlns:p14="http://schemas.microsoft.com/office/powerpoint/2010/main" val="20780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(3)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4770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𝑊h𝑖𝑙𝑒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 flipV="1">
            <a:off x="228600" y="3955811"/>
            <a:ext cx="6477000" cy="39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199774" y="4126468"/>
                <a:ext cx="4277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774" y="4126468"/>
                <a:ext cx="4277226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477000" y="3733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𝑊h𝑖𝑙𝑒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733800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76200" y="3539609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539609"/>
                <a:ext cx="1600200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AFC794-6404-E649-B425-277810CDBBE7}"/>
                  </a:ext>
                </a:extLst>
              </p:cNvPr>
              <p:cNvSpPr txBox="1"/>
              <p:nvPr/>
            </p:nvSpPr>
            <p:spPr>
              <a:xfrm>
                <a:off x="1666374" y="2168028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AFC794-6404-E649-B425-277810CD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374" y="2168028"/>
                <a:ext cx="4495800" cy="369397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D191639-67AF-3E4A-AAD2-EEA05EFF9DDD}"/>
                  </a:ext>
                </a:extLst>
              </p:cNvPr>
              <p:cNvSpPr txBox="1"/>
              <p:nvPr/>
            </p:nvSpPr>
            <p:spPr>
              <a:xfrm>
                <a:off x="1776412" y="3549134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D191639-67AF-3E4A-AAD2-EEA05EFF9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412" y="3549134"/>
                <a:ext cx="1600200" cy="369332"/>
              </a:xfrm>
              <a:prstGeom prst="rect">
                <a:avLst/>
              </a:prstGeom>
              <a:blipFill>
                <a:blip r:embed="rId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84A43EC-7F23-A746-A88B-9EE5D48C3BBC}"/>
                  </a:ext>
                </a:extLst>
              </p:cNvPr>
              <p:cNvSpPr txBox="1"/>
              <p:nvPr/>
            </p:nvSpPr>
            <p:spPr>
              <a:xfrm>
                <a:off x="3476624" y="3539609"/>
                <a:ext cx="2781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84A43EC-7F23-A746-A88B-9EE5D48C3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24" y="3539609"/>
                <a:ext cx="278130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33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97D55-2A7C-F742-8889-8BF204E1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B6826-F350-8549-9E31-033FE24A9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Small-step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Operational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Semantics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965244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for expressions (1)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D7144774-875C-B340-8A37-885142561D64}"/>
              </a:ext>
            </a:extLst>
          </p:cNvPr>
          <p:cNvCxnSpPr>
            <a:cxnSpLocks/>
          </p:cNvCxnSpPr>
          <p:nvPr/>
        </p:nvCxnSpPr>
        <p:spPr>
          <a:xfrm>
            <a:off x="1752600" y="2431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CF172-4395-6C48-9D20-E131EBF4809C}"/>
                  </a:ext>
                </a:extLst>
              </p:cNvPr>
              <p:cNvSpPr txBox="1"/>
              <p:nvPr/>
            </p:nvSpPr>
            <p:spPr>
              <a:xfrm>
                <a:off x="3429000" y="2602468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CF172-4395-6C48-9D20-E131EBF48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602468"/>
                <a:ext cx="2286000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5918B1-FA13-9B46-87B1-CE18A905A371}"/>
                  </a:ext>
                </a:extLst>
              </p:cNvPr>
              <p:cNvSpPr txBox="1"/>
              <p:nvPr/>
            </p:nvSpPr>
            <p:spPr>
              <a:xfrm>
                <a:off x="6597817" y="2233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5918B1-FA13-9B46-87B1-CE18A905A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817" y="2233136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CE71E8-5397-824F-97D3-3BF900DADCA0}"/>
                  </a:ext>
                </a:extLst>
              </p:cNvPr>
              <p:cNvSpPr txBox="1"/>
              <p:nvPr/>
            </p:nvSpPr>
            <p:spPr>
              <a:xfrm>
                <a:off x="3657600" y="197715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CE71E8-5397-824F-97D3-3BF900DAD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977151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828800" y="36418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438400" y="38125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812540"/>
                <a:ext cx="4495800" cy="369397"/>
              </a:xfrm>
              <a:prstGeom prst="rect">
                <a:avLst/>
              </a:prstGeom>
              <a:blipFill>
                <a:blip r:embed="rId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705600" y="34432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−+1)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443208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784976" y="32004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976" y="3200400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828800" y="49464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3505200" y="51170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117068"/>
                <a:ext cx="2819400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674017" y="47477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−+2)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17" y="4747736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784976" y="4504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976" y="4504928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</p:cNvCxnSpPr>
          <p:nvPr/>
        </p:nvCxnSpPr>
        <p:spPr>
          <a:xfrm>
            <a:off x="1828800" y="62418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505200" y="6412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6412468"/>
                <a:ext cx="2819400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674017" y="6043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−+3)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17" y="6043136"/>
                <a:ext cx="1828800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784976" y="5800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976" y="5800328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265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for expressions (2)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3124200" y="4126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126468"/>
                <a:ext cx="28194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</p:cNvCxnSpPr>
          <p:nvPr/>
        </p:nvCxnSpPr>
        <p:spPr>
          <a:xfrm>
            <a:off x="1447800" y="52512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124200" y="54218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421868"/>
                <a:ext cx="2819400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293017" y="50525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−−3)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5052536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403976" y="48097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4809728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575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for expressions (3)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−∗1)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3124200" y="4126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1∗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126468"/>
                <a:ext cx="28194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−∗2)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</p:cNvCxnSpPr>
          <p:nvPr/>
        </p:nvCxnSpPr>
        <p:spPr>
          <a:xfrm>
            <a:off x="1447800" y="52512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124200" y="54218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421868"/>
                <a:ext cx="2819400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293017" y="50525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−∗3)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5052536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403976" y="48097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4809728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553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for expressions (4)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−/1)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3124200" y="4126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126468"/>
                <a:ext cx="28194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−/2)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</p:cNvCxnSpPr>
          <p:nvPr/>
        </p:nvCxnSpPr>
        <p:spPr>
          <a:xfrm>
            <a:off x="1447800" y="52512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124200" y="54218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421868"/>
                <a:ext cx="28194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293017" y="50525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−/3)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5052536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403976" y="48097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4809728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570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for expressions (5)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−==1)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−==2)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</p:cNvCxnSpPr>
          <p:nvPr/>
        </p:nvCxnSpPr>
        <p:spPr>
          <a:xfrm>
            <a:off x="1447800" y="5013484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blipFill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−==3)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FF789CB-D136-D748-904E-27EDDEFD76B6}"/>
              </a:ext>
            </a:extLst>
          </p:cNvPr>
          <p:cNvCxnSpPr>
            <a:cxnSpLocks/>
          </p:cNvCxnSpPr>
          <p:nvPr/>
        </p:nvCxnSpPr>
        <p:spPr>
          <a:xfrm>
            <a:off x="1447800" y="62418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CFFC8B5-8F55-5F4C-8638-2B033AB94B48}"/>
                  </a:ext>
                </a:extLst>
              </p:cNvPr>
              <p:cNvSpPr txBox="1"/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CFFC8B5-8F55-5F4C-8638-2B033AB94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F6C1E-ACA0-9143-ACE5-8E249BDC7A1C}"/>
                  </a:ext>
                </a:extLst>
              </p:cNvPr>
              <p:cNvSpPr txBox="1"/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−==4)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F6C1E-ACA0-9143-ACE5-8E249BDC7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BB9168E-D066-0444-A863-0C4F95E001D1}"/>
                  </a:ext>
                </a:extLst>
              </p:cNvPr>
              <p:cNvSpPr txBox="1"/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BB9168E-D066-0444-A863-0C4F95E00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498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for expressions (6)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−≠1)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−≠2)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</p:cNvCxnSpPr>
          <p:nvPr/>
        </p:nvCxnSpPr>
        <p:spPr>
          <a:xfrm>
            <a:off x="1447800" y="5013484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blipFill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−≠3)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FF789CB-D136-D748-904E-27EDDEFD76B6}"/>
              </a:ext>
            </a:extLst>
          </p:cNvPr>
          <p:cNvCxnSpPr>
            <a:cxnSpLocks/>
          </p:cNvCxnSpPr>
          <p:nvPr/>
        </p:nvCxnSpPr>
        <p:spPr>
          <a:xfrm>
            <a:off x="1447800" y="62418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CFFC8B5-8F55-5F4C-8638-2B033AB94B48}"/>
                  </a:ext>
                </a:extLst>
              </p:cNvPr>
              <p:cNvSpPr txBox="1"/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CFFC8B5-8F55-5F4C-8638-2B033AB94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F6C1E-ACA0-9143-ACE5-8E249BDC7A1C}"/>
                  </a:ext>
                </a:extLst>
              </p:cNvPr>
              <p:cNvSpPr txBox="1"/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−≠4)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F6C1E-ACA0-9143-ACE5-8E249BDC7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BB9168E-D066-0444-A863-0C4F95E001D1}"/>
                  </a:ext>
                </a:extLst>
              </p:cNvPr>
              <p:cNvSpPr txBox="1"/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BB9168E-D066-0444-A863-0C4F95E00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054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</a:t>
            </a:r>
            <a:r>
              <a:rPr kumimoji="1" lang="en-US" altLang="zh-CN"/>
              <a:t>for expressions (7)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1&gt;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−&gt;1)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1&gt;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−&gt;2)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</p:cNvCxnSpPr>
          <p:nvPr/>
        </p:nvCxnSpPr>
        <p:spPr>
          <a:xfrm>
            <a:off x="1447800" y="5013484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1&gt;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blipFill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−&gt;3)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1&gt;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FF789CB-D136-D748-904E-27EDDEFD76B6}"/>
              </a:ext>
            </a:extLst>
          </p:cNvPr>
          <p:cNvCxnSpPr>
            <a:cxnSpLocks/>
          </p:cNvCxnSpPr>
          <p:nvPr/>
        </p:nvCxnSpPr>
        <p:spPr>
          <a:xfrm>
            <a:off x="1447800" y="62418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CFFC8B5-8F55-5F4C-8638-2B033AB94B48}"/>
                  </a:ext>
                </a:extLst>
              </p:cNvPr>
              <p:cNvSpPr txBox="1"/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1&gt;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CFFC8B5-8F55-5F4C-8638-2B033AB94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F6C1E-ACA0-9143-ACE5-8E249BDC7A1C}"/>
                  </a:ext>
                </a:extLst>
              </p:cNvPr>
              <p:cNvSpPr txBox="1"/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−&gt;4)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F6C1E-ACA0-9143-ACE5-8E249BDC7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BB9168E-D066-0444-A863-0C4F95E001D1}"/>
                  </a:ext>
                </a:extLst>
              </p:cNvPr>
              <p:cNvSpPr txBox="1"/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1≯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BB9168E-D066-0444-A863-0C4F95E00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689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for expressions (8)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−≥1)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−≥2)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</p:cNvCxnSpPr>
          <p:nvPr/>
        </p:nvCxnSpPr>
        <p:spPr>
          <a:xfrm>
            <a:off x="1447800" y="5013484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blipFill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−≥3)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FF789CB-D136-D748-904E-27EDDEFD76B6}"/>
              </a:ext>
            </a:extLst>
          </p:cNvPr>
          <p:cNvCxnSpPr>
            <a:cxnSpLocks/>
          </p:cNvCxnSpPr>
          <p:nvPr/>
        </p:nvCxnSpPr>
        <p:spPr>
          <a:xfrm>
            <a:off x="1447800" y="62418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CFFC8B5-8F55-5F4C-8638-2B033AB94B48}"/>
                  </a:ext>
                </a:extLst>
              </p:cNvPr>
              <p:cNvSpPr txBox="1"/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CFFC8B5-8F55-5F4C-8638-2B033AB94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F6C1E-ACA0-9143-ACE5-8E249BDC7A1C}"/>
                  </a:ext>
                </a:extLst>
              </p:cNvPr>
              <p:cNvSpPr txBox="1"/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−≥4)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F6C1E-ACA0-9143-ACE5-8E249BDC7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BB9168E-D066-0444-A863-0C4F95E001D1}"/>
                  </a:ext>
                </a:extLst>
              </p:cNvPr>
              <p:cNvSpPr txBox="1"/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≱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BB9168E-D066-0444-A863-0C4F95E00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213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FD869-394E-7D4C-A2C1-69C6F5B4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A87AC-E2A9-C74B-9D30-558AE16EF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course,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we‘ll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</a:t>
            </a:r>
            <a:r>
              <a:rPr kumimoji="1" lang="zh-CN" altLang="en-US" dirty="0"/>
              <a:t> </a:t>
            </a:r>
            <a:r>
              <a:rPr kumimoji="1" lang="en-US" altLang="zh-CN" dirty="0"/>
              <a:t>both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operational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(this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lecture),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axiomatic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(the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few</a:t>
            </a:r>
            <a:r>
              <a:rPr kumimoji="1" lang="zh-CN" altLang="en-US" dirty="0"/>
              <a:t> </a:t>
            </a:r>
            <a:r>
              <a:rPr kumimoji="1" lang="en-US" altLang="zh-CN" dirty="0"/>
              <a:t>lectures)</a:t>
            </a:r>
          </a:p>
          <a:p>
            <a:r>
              <a:rPr kumimoji="1" lang="en-US" altLang="zh-CN" dirty="0"/>
              <a:t>Both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successful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 in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609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for expressions (9)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−&lt;1)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−&lt;2)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</p:cNvCxnSpPr>
          <p:nvPr/>
        </p:nvCxnSpPr>
        <p:spPr>
          <a:xfrm>
            <a:off x="1447800" y="5013484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blipFill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−&lt;3)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FF789CB-D136-D748-904E-27EDDEFD76B6}"/>
              </a:ext>
            </a:extLst>
          </p:cNvPr>
          <p:cNvCxnSpPr>
            <a:cxnSpLocks/>
          </p:cNvCxnSpPr>
          <p:nvPr/>
        </p:nvCxnSpPr>
        <p:spPr>
          <a:xfrm>
            <a:off x="1447800" y="62418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CFFC8B5-8F55-5F4C-8638-2B033AB94B48}"/>
                  </a:ext>
                </a:extLst>
              </p:cNvPr>
              <p:cNvSpPr txBox="1"/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CFFC8B5-8F55-5F4C-8638-2B033AB94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F6C1E-ACA0-9143-ACE5-8E249BDC7A1C}"/>
                  </a:ext>
                </a:extLst>
              </p:cNvPr>
              <p:cNvSpPr txBox="1"/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−&lt;4)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F6C1E-ACA0-9143-ACE5-8E249BDC7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BB9168E-D066-0444-A863-0C4F95E001D1}"/>
                  </a:ext>
                </a:extLst>
              </p:cNvPr>
              <p:cNvSpPr txBox="1"/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≮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BB9168E-D066-0444-A863-0C4F95E00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399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for expressions (10)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22098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17" y="3757136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</p:cNvCxnSpPr>
          <p:nvPr/>
        </p:nvCxnSpPr>
        <p:spPr>
          <a:xfrm>
            <a:off x="1447800" y="5013484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184140"/>
                <a:ext cx="2819400" cy="369332"/>
              </a:xfrm>
              <a:prstGeom prst="rect">
                <a:avLst/>
              </a:prstGeom>
              <a:blipFill>
                <a:blip r:embed="rId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8006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457200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FF789CB-D136-D748-904E-27EDDEFD76B6}"/>
              </a:ext>
            </a:extLst>
          </p:cNvPr>
          <p:cNvCxnSpPr>
            <a:cxnSpLocks/>
          </p:cNvCxnSpPr>
          <p:nvPr/>
        </p:nvCxnSpPr>
        <p:spPr>
          <a:xfrm>
            <a:off x="1447800" y="62418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CFFC8B5-8F55-5F4C-8638-2B033AB94B48}"/>
                  </a:ext>
                </a:extLst>
              </p:cNvPr>
              <p:cNvSpPr txBox="1"/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CFFC8B5-8F55-5F4C-8638-2B033AB94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6412468"/>
                <a:ext cx="2819400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F6C1E-ACA0-9143-ACE5-8E249BDC7A1C}"/>
                  </a:ext>
                </a:extLst>
              </p:cNvPr>
              <p:cNvSpPr txBox="1"/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19F6C1E-ACA0-9143-ACE5-8E249BDC7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6028928"/>
                <a:ext cx="1828800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BB9168E-D066-0444-A863-0C4F95E001D1}"/>
                  </a:ext>
                </a:extLst>
              </p:cNvPr>
              <p:cNvSpPr txBox="1"/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≰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BB9168E-D066-0444-A863-0C4F95E00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5800328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194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for statements (1)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𝑝𝑎𝑠𝑠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𝑆𝑘𝑖𝑝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553200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𝐴𝑠𝑠𝑖𝑔𝑛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757136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</p:cNvCxnSpPr>
          <p:nvPr/>
        </p:nvCxnSpPr>
        <p:spPr>
          <a:xfrm>
            <a:off x="1447800" y="5013484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2514600" y="5184140"/>
                <a:ext cx="3505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184140"/>
                <a:ext cx="3505200" cy="369332"/>
              </a:xfrm>
              <a:prstGeom prst="rect">
                <a:avLst/>
              </a:prstGeom>
              <a:blipFill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629400" y="4800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𝐴𝑠𝑠𝑖𝑔𝑛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800600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256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for statements (2)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𝑆𝑒𝑞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2;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324600" y="3733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𝑆𝑒𝑞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733800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6" y="3514328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AFC794-6404-E649-B425-277810CDBBE7}"/>
                  </a:ext>
                </a:extLst>
              </p:cNvPr>
              <p:cNvSpPr txBox="1"/>
              <p:nvPr/>
            </p:nvSpPr>
            <p:spPr>
              <a:xfrm>
                <a:off x="1666374" y="2168028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1′;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AFC794-6404-E649-B425-277810CD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374" y="2168028"/>
                <a:ext cx="4495800" cy="369397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989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for statements (3)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126468"/>
                <a:ext cx="35814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324600" y="3733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733800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AFC794-6404-E649-B425-277810CDBBE7}"/>
                  </a:ext>
                </a:extLst>
              </p:cNvPr>
              <p:cNvSpPr txBox="1"/>
              <p:nvPr/>
            </p:nvSpPr>
            <p:spPr>
              <a:xfrm>
                <a:off x="1666374" y="2168028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AFC794-6404-E649-B425-277810CD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374" y="2168028"/>
                <a:ext cx="4495800" cy="36939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E9475DF-51DE-2C4A-A4F4-B8A9693163A7}"/>
              </a:ext>
            </a:extLst>
          </p:cNvPr>
          <p:cNvCxnSpPr>
            <a:cxnSpLocks/>
          </p:cNvCxnSpPr>
          <p:nvPr/>
        </p:nvCxnSpPr>
        <p:spPr>
          <a:xfrm>
            <a:off x="1447800" y="52512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4B83379-0F32-1A47-BE7C-B7A934813EFD}"/>
                  </a:ext>
                </a:extLst>
              </p:cNvPr>
              <p:cNvSpPr txBox="1"/>
              <p:nvPr/>
            </p:nvSpPr>
            <p:spPr>
              <a:xfrm>
                <a:off x="2362200" y="54218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2;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4B83379-0F32-1A47-BE7C-B7A934813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421868"/>
                <a:ext cx="35814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21E9F8E-4341-B143-A35E-BDE501DF7D16}"/>
                  </a:ext>
                </a:extLst>
              </p:cNvPr>
              <p:cNvSpPr txBox="1"/>
              <p:nvPr/>
            </p:nvSpPr>
            <p:spPr>
              <a:xfrm>
                <a:off x="6324600" y="5029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21E9F8E-4341-B143-A35E-BDE501DF7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50292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855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for statements (4)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447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82194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4770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𝑊h𝑖𝑙𝑒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447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2199774" y="4126468"/>
                <a:ext cx="4277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774" y="4126468"/>
                <a:ext cx="4277226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477000" y="3733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𝑊h𝑖𝑙𝑒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733800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2971800" y="3514328"/>
                <a:ext cx="253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514328"/>
                <a:ext cx="253962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AFC794-6404-E649-B425-277810CDBBE7}"/>
                  </a:ext>
                </a:extLst>
              </p:cNvPr>
              <p:cNvSpPr txBox="1"/>
              <p:nvPr/>
            </p:nvSpPr>
            <p:spPr>
              <a:xfrm>
                <a:off x="1666374" y="2168028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AFC794-6404-E649-B425-277810CD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374" y="2168028"/>
                <a:ext cx="4495800" cy="369397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E9475DF-51DE-2C4A-A4F4-B8A9693163A7}"/>
              </a:ext>
            </a:extLst>
          </p:cNvPr>
          <p:cNvCxnSpPr>
            <a:cxnSpLocks/>
          </p:cNvCxnSpPr>
          <p:nvPr/>
        </p:nvCxnSpPr>
        <p:spPr>
          <a:xfrm>
            <a:off x="1447800" y="52512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4B83379-0F32-1A47-BE7C-B7A934813EFD}"/>
                  </a:ext>
                </a:extLst>
              </p:cNvPr>
              <p:cNvSpPr txBox="1"/>
              <p:nvPr/>
            </p:nvSpPr>
            <p:spPr>
              <a:xfrm>
                <a:off x="2362200" y="54218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4B83379-0F32-1A47-BE7C-B7A934813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421868"/>
                <a:ext cx="35814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21E9F8E-4341-B143-A35E-BDE501DF7D16}"/>
                  </a:ext>
                </a:extLst>
              </p:cNvPr>
              <p:cNvSpPr txBox="1"/>
              <p:nvPr/>
            </p:nvSpPr>
            <p:spPr>
              <a:xfrm>
                <a:off x="6477000" y="5029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𝑊h𝑖𝑙𝑒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21E9F8E-4341-B143-A35E-BDE501DF7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50292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C095355-8F11-C04C-A17C-0AC826398C0A}"/>
                  </a:ext>
                </a:extLst>
              </p:cNvPr>
              <p:cNvSpPr txBox="1"/>
              <p:nvPr/>
            </p:nvSpPr>
            <p:spPr>
              <a:xfrm>
                <a:off x="2971800" y="4888468"/>
                <a:ext cx="253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C095355-8F11-C04C-A17C-0AC82639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888468"/>
                <a:ext cx="2539624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020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22846-84B5-5748-8828-2FF8F6C8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Function call/return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3006D-DE9A-ED4D-BD31-9F95905BC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106487"/>
          </a:xfrm>
        </p:spPr>
        <p:txBody>
          <a:bodyPr/>
          <a:lstStyle/>
          <a:p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syntactic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sugar (like Basic)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B5198C3-D794-B642-B371-802974E94D0F}"/>
              </a:ext>
            </a:extLst>
          </p:cNvPr>
          <p:cNvSpPr txBox="1">
            <a:spLocks/>
          </p:cNvSpPr>
          <p:nvPr/>
        </p:nvSpPr>
        <p:spPr bwMode="auto">
          <a:xfrm>
            <a:off x="762000" y="3276600"/>
            <a:ext cx="3160712" cy="300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f(E1,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--&gt;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1" lang="en-US" altLang="zh-CN" sz="2000" b="1" kern="0" baseline="-2500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f;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6AB0538-2CC1-4146-B212-DA5ADC196A26}"/>
              </a:ext>
            </a:extLst>
          </p:cNvPr>
          <p:cNvSpPr txBox="1">
            <a:spLocks/>
          </p:cNvSpPr>
          <p:nvPr/>
        </p:nvSpPr>
        <p:spPr bwMode="auto">
          <a:xfrm>
            <a:off x="4724400" y="3289050"/>
            <a:ext cx="3160712" cy="300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--&gt;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E;</a:t>
            </a:r>
          </a:p>
        </p:txBody>
      </p:sp>
    </p:spTree>
    <p:extLst>
      <p:ext uri="{BB962C8B-B14F-4D97-AF65-F5344CB8AC3E}">
        <p14:creationId xmlns:p14="http://schemas.microsoft.com/office/powerpoint/2010/main" val="912887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235E0-2140-1443-8812-35B3F42F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1CB86-007F-444F-B16D-27C39815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imperative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implemented as is:</a:t>
            </a:r>
          </a:p>
          <a:p>
            <a:pPr lvl="1"/>
            <a:r>
              <a:rPr kumimoji="1" lang="en-US" altLang="zh-CN" dirty="0"/>
              <a:t>often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interpreter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(or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concrete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execution)</a:t>
            </a:r>
          </a:p>
          <a:p>
            <a:pPr lvl="1"/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VMs</a:t>
            </a:r>
          </a:p>
        </p:txBody>
      </p:sp>
    </p:spTree>
    <p:extLst>
      <p:ext uri="{BB962C8B-B14F-4D97-AF65-F5344CB8AC3E}">
        <p14:creationId xmlns:p14="http://schemas.microsoft.com/office/powerpoint/2010/main" val="43829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language: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S;S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f(E1,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if(E,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while(E,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f(x1,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){S;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E;}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 is widely used in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literature,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here,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I’ve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modify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Python-like.</a:t>
            </a:r>
          </a:p>
        </p:txBody>
      </p:sp>
    </p:spTree>
    <p:extLst>
      <p:ext uri="{BB962C8B-B14F-4D97-AF65-F5344CB8AC3E}">
        <p14:creationId xmlns:p14="http://schemas.microsoft.com/office/powerpoint/2010/main" val="53991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2017713"/>
            <a:ext cx="3160712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sum(n):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n: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s+i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i+1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F70A65C-84C4-934E-AD32-62FD99AC422B}"/>
              </a:ext>
            </a:extLst>
          </p:cNvPr>
          <p:cNvSpPr txBox="1">
            <a:spLocks/>
          </p:cNvSpPr>
          <p:nvPr/>
        </p:nvSpPr>
        <p:spPr bwMode="auto">
          <a:xfrm>
            <a:off x="3200400" y="1981200"/>
            <a:ext cx="31607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max(m,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n &gt; c: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121D989-1630-D246-96F1-770E732E81EE}"/>
              </a:ext>
            </a:extLst>
          </p:cNvPr>
          <p:cNvSpPr txBox="1">
            <a:spLocks/>
          </p:cNvSpPr>
          <p:nvPr/>
        </p:nvSpPr>
        <p:spPr bwMode="auto">
          <a:xfrm>
            <a:off x="5754688" y="1981200"/>
            <a:ext cx="31607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n):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m != n: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m &gt;= n: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 = m-n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= n-m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m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82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 semantics: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Operational semantics is a mathematical tool to specify the meaning of a program rigorously</a:t>
                </a:r>
              </a:p>
              <a:p>
                <a:r>
                  <a:rPr kumimoji="1" lang="en-US" altLang="zh-CN" dirty="0"/>
                  <a:t>A store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maps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 variable 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value: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With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two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operations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(like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array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operations):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zh-CN" altLang="en-US" sz="28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↦</m:t>
                        </m:r>
                        <m:r>
                          <a:rPr kumimoji="1" lang="en-US" altLang="zh-CN" sz="2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: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update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the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store,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with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x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to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n</a:t>
                </a:r>
                <a:endParaRPr kumimoji="1" lang="en-US" altLang="zh-CN" sz="2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: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read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the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value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of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variable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x, from store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r="-816" b="-20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/>
              <p:nvPr/>
            </p:nvSpPr>
            <p:spPr>
              <a:xfrm>
                <a:off x="3429000" y="4114800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sz="32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114800"/>
                <a:ext cx="3276600" cy="584775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11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 semantics: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judgment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Judgment: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where under the store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, 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item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en-US" altLang="zh-CN" dirty="0"/>
                  <a:t> reduces to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zh-CN" altLang="en-US" sz="2800" b="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may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be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an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expression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or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a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statement</a:t>
                </a:r>
                <a:r>
                  <a:rPr kumimoji="1" lang="en-US" altLang="zh-CN" sz="28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, etc..</a:t>
                </a:r>
              </a:p>
              <a:p>
                <a:pPr marL="0" indent="0">
                  <a:buNone/>
                </a:pPr>
                <a:endParaRPr kumimoji="1" lang="en-US" altLang="zh-CN" sz="28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800" dirty="0">
                    <a:ea typeface="Cambria Math" panose="02040503050406030204" pitchFamily="18" charset="0"/>
                  </a:rPr>
                  <a:t>Informally,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the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judgment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specifies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how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an item is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computed,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rigorously.</a:t>
                </a:r>
                <a:endParaRPr kumimoji="1" lang="en-US" altLang="zh-CN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r="-816" b="-16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/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sz="32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sz="32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blipFill>
                <a:blip r:embed="rId3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42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 semantics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To be specific, we have to judgments: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under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, an expression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en-US" altLang="zh-CN" dirty="0"/>
                  <a:t> reduces to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under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, a statement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dirty="0"/>
                  <a:t> reduces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en-US" altLang="zh-CN" dirty="0"/>
                  <a:t>, and resulting a new store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r="-2936" b="-1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/>
              <p:nvPr/>
            </p:nvSpPr>
            <p:spPr>
              <a:xfrm>
                <a:off x="3048000" y="2667000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sz="32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667000"/>
                <a:ext cx="3276600" cy="584775"/>
              </a:xfrm>
              <a:prstGeom prst="rect">
                <a:avLst/>
              </a:prstGeom>
              <a:blipFill>
                <a:blip r:embed="rId3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24BDF6D-057E-DA4D-9E61-875FA8B922E9}"/>
                  </a:ext>
                </a:extLst>
              </p:cNvPr>
              <p:cNvSpPr txBox="1"/>
              <p:nvPr/>
            </p:nvSpPr>
            <p:spPr>
              <a:xfrm>
                <a:off x="3048000" y="4749225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32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32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sz="32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32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zh-CN" sz="32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32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CN" sz="32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32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kumimoji="1" lang="en-US" altLang="zh-CN" sz="32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3200" dirty="0">
                    <a:solidFill>
                      <a:srgbClr val="0432FF"/>
                    </a:solidFill>
                  </a:rPr>
                  <a:t>’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24BDF6D-057E-DA4D-9E61-875FA8B92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749225"/>
                <a:ext cx="3276600" cy="584775"/>
              </a:xfrm>
              <a:prstGeom prst="rect">
                <a:avLst/>
              </a:prstGeom>
              <a:blipFill>
                <a:blip r:embed="rId4"/>
                <a:stretch>
                  <a:fillRect l="-1550" t="-14894" b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382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6175" y="2057400"/>
                <a:ext cx="6324600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def sum(n):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={n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3}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={n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0}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={n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0}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&lt;=n:</a:t>
                </a:r>
                <a14:m>
                  <m:oMath xmlns:m="http://schemas.openxmlformats.org/officeDocument/2006/math">
                    <m:r>
                      <a:rPr kumimoji="1" lang="zh-CN" altLang="en-US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={n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0}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s+i</a:t>
                </a:r>
                <a14:m>
                  <m:oMath xmlns:m="http://schemas.openxmlformats.org/officeDocument/2006/math">
                    <m:r>
                      <a:rPr kumimoji="1" lang="zh-CN" altLang="en-US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={n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0}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i+1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={n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14:m>
                  <m:oMath xmlns:m="http://schemas.openxmlformats.org/officeDocument/2006/math">
                    <m:r>
                      <a:rPr kumimoji="1" lang="zh-CN" altLang="en-US" sz="20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1}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...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call: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sum(3)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6175" y="2057400"/>
                <a:ext cx="6324600" cy="4114800"/>
              </a:xfrm>
              <a:blipFill>
                <a:blip r:embed="rId2"/>
                <a:stretch>
                  <a:fillRect l="-802" t="-615" b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7273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19935</TotalTime>
  <Words>2782</Words>
  <Application>Microsoft Macintosh PowerPoint</Application>
  <PresentationFormat>全屏显示(4:3)</PresentationFormat>
  <Paragraphs>403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宋体</vt:lpstr>
      <vt:lpstr>Arial</vt:lpstr>
      <vt:lpstr>Cambria Math</vt:lpstr>
      <vt:lpstr>Courier New</vt:lpstr>
      <vt:lpstr>Tahoma</vt:lpstr>
      <vt:lpstr>Wingdings</vt:lpstr>
      <vt:lpstr>Blends</vt:lpstr>
      <vt:lpstr>Operational semantics</vt:lpstr>
      <vt:lpstr>Semantics</vt:lpstr>
      <vt:lpstr>Semantics</vt:lpstr>
      <vt:lpstr>A very small language: IMP</vt:lpstr>
      <vt:lpstr>Sample programs</vt:lpstr>
      <vt:lpstr>Operational semantics: store</vt:lpstr>
      <vt:lpstr>Operational semantics:  judgment</vt:lpstr>
      <vt:lpstr>Operational semantics</vt:lpstr>
      <vt:lpstr>Example</vt:lpstr>
      <vt:lpstr>Operational semantics styles</vt:lpstr>
      <vt:lpstr>Operational semantics styles</vt:lpstr>
      <vt:lpstr> </vt:lpstr>
      <vt:lpstr>Rules for expressions (1)</vt:lpstr>
      <vt:lpstr>Rules for expressions (2)</vt:lpstr>
      <vt:lpstr>Rules for expressions (3)</vt:lpstr>
      <vt:lpstr>Rules for expressions (4)</vt:lpstr>
      <vt:lpstr>Rules for expressions (5)</vt:lpstr>
      <vt:lpstr>Rules for statement (1)</vt:lpstr>
      <vt:lpstr>Rules for statement (2)</vt:lpstr>
      <vt:lpstr>Rules for statement (3)</vt:lpstr>
      <vt:lpstr> </vt:lpstr>
      <vt:lpstr>Rules for expressions (1)</vt:lpstr>
      <vt:lpstr>Rules for expressions (2)</vt:lpstr>
      <vt:lpstr>Rules for expressions (3)</vt:lpstr>
      <vt:lpstr>Rules for expressions (4)</vt:lpstr>
      <vt:lpstr>Rules for expressions (5)</vt:lpstr>
      <vt:lpstr>Rules for expressions (6)</vt:lpstr>
      <vt:lpstr>Rules for expressions (7)</vt:lpstr>
      <vt:lpstr>Rules for expressions (8)</vt:lpstr>
      <vt:lpstr>Rules for expressions (9)</vt:lpstr>
      <vt:lpstr>Rules for expressions (10)</vt:lpstr>
      <vt:lpstr>Rules for statements (1)</vt:lpstr>
      <vt:lpstr>Rules for statements (2)</vt:lpstr>
      <vt:lpstr>Rules for statements (3)</vt:lpstr>
      <vt:lpstr>Rules for statements (4)</vt:lpstr>
      <vt:lpstr>Function call/return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4923</cp:revision>
  <cp:lastPrinted>1601-01-01T00:00:00Z</cp:lastPrinted>
  <dcterms:created xsi:type="dcterms:W3CDTF">1601-01-01T00:00:00Z</dcterms:created>
  <dcterms:modified xsi:type="dcterms:W3CDTF">2021-01-04T03:55:23Z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