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5"/>
  </p:notesMasterIdLst>
  <p:handoutMasterIdLst>
    <p:handoutMasterId r:id="rId36"/>
  </p:handoutMasterIdLst>
  <p:sldIdLst>
    <p:sldId id="256" r:id="rId2"/>
    <p:sldId id="524" r:id="rId3"/>
    <p:sldId id="474" r:id="rId4"/>
    <p:sldId id="528" r:id="rId5"/>
    <p:sldId id="490" r:id="rId6"/>
    <p:sldId id="543" r:id="rId7"/>
    <p:sldId id="506" r:id="rId8"/>
    <p:sldId id="507" r:id="rId9"/>
    <p:sldId id="453" r:id="rId10"/>
    <p:sldId id="548" r:id="rId11"/>
    <p:sldId id="515" r:id="rId12"/>
    <p:sldId id="516" r:id="rId13"/>
    <p:sldId id="517" r:id="rId14"/>
    <p:sldId id="508" r:id="rId15"/>
    <p:sldId id="518" r:id="rId16"/>
    <p:sldId id="519" r:id="rId17"/>
    <p:sldId id="509" r:id="rId18"/>
    <p:sldId id="510" r:id="rId19"/>
    <p:sldId id="549" r:id="rId20"/>
    <p:sldId id="550" r:id="rId21"/>
    <p:sldId id="521" r:id="rId22"/>
    <p:sldId id="512" r:id="rId23"/>
    <p:sldId id="522" r:id="rId24"/>
    <p:sldId id="551" r:id="rId25"/>
    <p:sldId id="552" r:id="rId26"/>
    <p:sldId id="560" r:id="rId27"/>
    <p:sldId id="513" r:id="rId28"/>
    <p:sldId id="553" r:id="rId29"/>
    <p:sldId id="554" r:id="rId30"/>
    <p:sldId id="556" r:id="rId31"/>
    <p:sldId id="557" r:id="rId32"/>
    <p:sldId id="523" r:id="rId33"/>
    <p:sldId id="558" r:id="rId34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4" autoAdjust="0"/>
    <p:restoredTop sz="94720"/>
  </p:normalViewPr>
  <p:slideViewPr>
    <p:cSldViewPr>
      <p:cViewPr varScale="1">
        <p:scale>
          <a:sx n="102" d="100"/>
          <a:sy n="102" d="100"/>
        </p:scale>
        <p:origin x="20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D7CD1DD-08D8-1062-2E30-9DC491F8BBE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A34D3CD-78E8-1905-2485-74E80B94180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1E373FFE-81ED-2FA2-3650-46DE0A51B18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5D1B2CE2-C934-1398-0B9C-923ED2DA6A4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024F5ADB-6D1F-8941-ACA5-7E39E507DE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D422EA1F-68E1-981A-34DF-ADACAABADF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91A0EDF0-14FD-3135-98F8-7699B3513E2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2D2EBBB9-3394-80FA-F615-55328A7BC98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7AFE0CA7-FFD9-DF63-B7F8-09182FD76AF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CA472FA5-A1EB-69EF-7B04-9F2B2FC2B69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792177B9-ADE2-F5FC-AC99-C6ECA4EF2D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46843BE-47FD-7943-BF35-33A5036CFE2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399F6FA3-B1A0-66D7-18BB-8F6BE4C545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918E069-AA72-3E4A-B7C2-C5F8ECBD6D42}" type="slidenum">
              <a:rPr lang="en-US" altLang="zh-CN">
                <a:latin typeface="Arial" panose="020B0604020202020204" pitchFamily="34" charset="0"/>
              </a:rPr>
              <a:pPr eaLnBrk="1" hangingPunct="1"/>
              <a:t>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5D1B006C-8F46-A598-F6B6-08FDBD7EE2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0A80899A-DE58-D6DF-841F-52D61401FA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EBDD9FD-FA3D-B035-57AA-C7C65557890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F162AE4B-4D31-FDB7-F160-FBCEAD00A4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4F96CAC7-AF1D-86BB-BC29-3E113BA52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DAD58E37-CBDB-5420-2315-F518233089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CC953D2C-30EC-6B0E-CCB1-E35ECC8BA1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DF02A68-AD9F-4DCF-2A58-33A64CF791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94D8FDD-641F-08E4-CFCA-EC028B81F1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D87C0C1D-7303-7781-09F3-7544C3C75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E5B09626-6A57-42FE-A660-B9F92D9434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E043215B-C928-D350-7676-B8F1D69EDFF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794B49D4-30DC-6966-7091-7CE88E9379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0B924C29-D57F-0362-2A93-26A91F1BAB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E353A2DF-5D2A-EEEF-158B-577ECD8C70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30CA865-D9A5-2B4B-8B5E-0644FFDDE5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6861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568B94F-C6E0-6A84-6530-C163C558EE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D798F08-EA83-34D1-A6C1-622F710143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83C4938-841C-C06E-A82D-46A48F9944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652F3-1AE4-3644-A41B-643042BE07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906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87EBED0-01F3-3EC3-1080-3E13E5EF61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0CD0015-0A64-9397-C29C-4EBBE4F591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2F10F12-98AA-4AB1-BD7D-7DFCF80388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2EEB2-04B4-DE4C-B160-BBAF5AA46F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9157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178006E-91F8-2353-3F00-57B7395A68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66C8F35-264E-0480-F11B-82EF02EA34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DDA1ED0-ADE7-1EB1-4DFF-A0B54AAF12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6F8F34-305D-E446-BF7A-4ABDC33CC22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7149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3BEBB1D-E092-DA8A-64ED-E7C3D1A26B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16504CBC-9C61-1F5E-3CA9-F8785FB75B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315EB7B-2937-B2F3-64BE-D7DF3244AF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032717-05CC-614F-B5A8-664A689C95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7705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203D0D1-B5F0-5E68-0A24-D7FFF219E4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D84115B-28EA-EED7-5DFC-B00F70F6D6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37DF3A7-DAC0-C75E-F4B5-6A614FE63C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B6423-C5C7-4746-A395-865215BCEE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189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87BE48E-2920-5F50-AEC0-761F24097E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2895B92-B2D0-5796-4067-B509F63BE3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AC48E77-0C8E-D795-5D28-4F258132FA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AD90A7-570D-8E44-BC3C-1B6EE16108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6472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9FE8A1F-11A8-F3B3-349B-2ACFBC13AD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2A65EB3C-29E2-D4D8-7903-F426591A81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D022BB1D-F1CF-C65F-6AB3-C291071EDB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C5AFD5-9197-D24E-886F-94E6CA7F9B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0347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0825794A-74AF-74C0-F59B-2143F0ECA7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8AF1D694-517E-7076-6757-64A8925F2E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F4A6EAB-BA0F-B3AF-C7A9-2F2D8693FC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B224D-F438-564B-B578-38C51231E8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963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A44A272-F992-DC5D-6351-DDBD6EDD1D1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8D59310-C593-01DC-E018-EA7956CF48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80B0926-DA77-EAD2-1E9F-DA9719BEC0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9FDD86A-1460-0341-AD1C-80382CB5BC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2561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99F5FAF-003E-089F-F121-0D1FEE39AC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CD158EA-D9CF-26C6-DFFF-70FB62F861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D5BE235-CFA8-625E-0BDC-A79C9DF61B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E3E0753-478E-DA46-9BE7-80F3E7DAA0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60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1B23003-2978-0F8D-E9FA-5E7B3A4574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76FDEC8-DE98-1829-4CCE-AAC570BDF1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F181251-D831-6BB7-D75B-4737269BF2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B278C0-94C3-0747-8258-269EC8F8F1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327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0A2B692-8F4A-10CE-1908-5B4EE646AE2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151D1DA-2BF2-A9EF-6D5C-123B5353F87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923AC958-301B-894C-6B6B-650D9DDD131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533AF222-3945-7E3B-33EF-7CBBA98DACF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E3866E44-A294-50C1-C6E9-15CF4FBE447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9281BF69-3B5B-D16E-0F22-F1314D6F09F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F3791B4A-F024-B669-FE8D-CF88CD2C0BF3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ADD8012D-9C65-1DEA-62FA-1863766281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8BD369E8-44B9-ADDD-8085-DEC1DD532D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A637D553-0D5E-F99B-1F30-384E074E880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2B6DAE05-4D52-E116-B646-E26E340001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ECCEFA60-96C9-5CBC-8222-2A184B77FCB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09E843A-2349-4946-B6A2-0A15AD3BCDF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FF914C0D-AF86-4444-D4F2-5042C9E6589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Instruction Selection:</a:t>
            </a:r>
            <a:br>
              <a:rPr lang="en-US" altLang="zh-CN"/>
            </a:br>
            <a:r>
              <a:rPr lang="en-US" altLang="zh-CN"/>
              <a:t>Tree Covering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413699F-2B40-5582-1F53-4DBC1B3AD75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3600"/>
              <a:t>Compiler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800"/>
              <a:t>Baojian Hua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66C14F95-112B-8BEC-3596-8C3BBE543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Architecture</a:t>
            </a:r>
            <a:endParaRPr lang="zh-CN" altLang="en-US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356E0DBD-D289-DD2F-F579-06C93ED3AE18}"/>
              </a:ext>
            </a:extLst>
          </p:cNvPr>
          <p:cNvSpPr/>
          <p:nvPr/>
        </p:nvSpPr>
        <p:spPr>
          <a:xfrm>
            <a:off x="4648200" y="2743200"/>
            <a:ext cx="152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Tree covering</a:t>
            </a:r>
            <a:endParaRPr lang="zh-CN" altLang="en-US" dirty="0"/>
          </a:p>
        </p:txBody>
      </p:sp>
      <p:sp>
        <p:nvSpPr>
          <p:cNvPr id="12292" name="TextBox 6">
            <a:extLst>
              <a:ext uri="{FF2B5EF4-FFF2-40B4-BE49-F238E27FC236}">
                <a16:creationId xmlns:a16="http://schemas.microsoft.com/office/drawing/2014/main" id="{6B79DE7E-D058-1AE9-5A42-00C6EF0FD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7432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IR</a:t>
            </a:r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FCE964E2-E30F-654B-BBB8-620C1C002759}"/>
              </a:ext>
            </a:extLst>
          </p:cNvPr>
          <p:cNvCxnSpPr>
            <a:stCxn id="28" idx="3"/>
            <a:endCxn id="5" idx="1"/>
          </p:cNvCxnSpPr>
          <p:nvPr/>
        </p:nvCxnSpPr>
        <p:spPr>
          <a:xfrm>
            <a:off x="3657600" y="3162300"/>
            <a:ext cx="990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94" name="TextBox 10">
            <a:extLst>
              <a:ext uri="{FF2B5EF4-FFF2-40B4-BE49-F238E27FC236}">
                <a16:creationId xmlns:a16="http://schemas.microsoft.com/office/drawing/2014/main" id="{A64D16B9-FA48-12A7-EC47-932F1F8218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7432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LIR</a:t>
            </a:r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D6A4630-EB7A-6240-E945-5AE93EE26173}"/>
              </a:ext>
            </a:extLst>
          </p:cNvPr>
          <p:cNvCxnSpPr>
            <a:stCxn id="5" idx="3"/>
          </p:cNvCxnSpPr>
          <p:nvPr/>
        </p:nvCxnSpPr>
        <p:spPr>
          <a:xfrm>
            <a:off x="6172200" y="31623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流程图: 资料带 19">
            <a:extLst>
              <a:ext uri="{FF2B5EF4-FFF2-40B4-BE49-F238E27FC236}">
                <a16:creationId xmlns:a16="http://schemas.microsoft.com/office/drawing/2014/main" id="{570019C6-228D-8044-3591-15AD61A26134}"/>
              </a:ext>
            </a:extLst>
          </p:cNvPr>
          <p:cNvSpPr/>
          <p:nvPr/>
        </p:nvSpPr>
        <p:spPr>
          <a:xfrm>
            <a:off x="4572000" y="4419600"/>
            <a:ext cx="1752600" cy="1066800"/>
          </a:xfrm>
          <a:prstGeom prst="flowChartPunchedTap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Tree patterns</a:t>
            </a:r>
            <a:endParaRPr lang="zh-CN" altLang="en-US" dirty="0"/>
          </a:p>
        </p:txBody>
      </p: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4EB19831-8D94-DD11-0E57-5E4A6B506405}"/>
              </a:ext>
            </a:extLst>
          </p:cNvPr>
          <p:cNvCxnSpPr/>
          <p:nvPr/>
        </p:nvCxnSpPr>
        <p:spPr>
          <a:xfrm rot="5400000">
            <a:off x="4552950" y="3829050"/>
            <a:ext cx="990600" cy="4953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曲线连接符 35">
            <a:extLst>
              <a:ext uri="{FF2B5EF4-FFF2-40B4-BE49-F238E27FC236}">
                <a16:creationId xmlns:a16="http://schemas.microsoft.com/office/drawing/2014/main" id="{B801452C-371F-9FAF-E843-82A1FAFA82BF}"/>
              </a:ext>
            </a:extLst>
          </p:cNvPr>
          <p:cNvCxnSpPr/>
          <p:nvPr/>
        </p:nvCxnSpPr>
        <p:spPr>
          <a:xfrm rot="16200000" flipV="1">
            <a:off x="5391150" y="3790950"/>
            <a:ext cx="838200" cy="4191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0935511E-4715-EE8B-3654-59184F290C47}"/>
              </a:ext>
            </a:extLst>
          </p:cNvPr>
          <p:cNvSpPr/>
          <p:nvPr/>
        </p:nvSpPr>
        <p:spPr>
          <a:xfrm>
            <a:off x="2133600" y="2743200"/>
            <a:ext cx="1524000" cy="838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Lower</a:t>
            </a:r>
            <a:endParaRPr lang="zh-CN" altLang="en-US" dirty="0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48719022-8214-D059-142D-976BAA20B938}"/>
              </a:ext>
            </a:extLst>
          </p:cNvPr>
          <p:cNvCxnSpPr/>
          <p:nvPr/>
        </p:nvCxnSpPr>
        <p:spPr>
          <a:xfrm flipV="1">
            <a:off x="1524000" y="3124200"/>
            <a:ext cx="609600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01" name="TextBox 10">
            <a:extLst>
              <a:ext uri="{FF2B5EF4-FFF2-40B4-BE49-F238E27FC236}">
                <a16:creationId xmlns:a16="http://schemas.microsoft.com/office/drawing/2014/main" id="{815EE421-8892-BA71-7D80-9DD4082C4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74320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Assembly</a:t>
            </a:r>
            <a:endParaRPr lang="zh-CN" altLang="en-US"/>
          </a:p>
        </p:txBody>
      </p:sp>
      <p:sp>
        <p:nvSpPr>
          <p:cNvPr id="12302" name="TextBox 34">
            <a:extLst>
              <a:ext uri="{FF2B5EF4-FFF2-40B4-BE49-F238E27FC236}">
                <a16:creationId xmlns:a16="http://schemas.microsoft.com/office/drawing/2014/main" id="{9BFAAD96-C877-672E-BC57-3C722F254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267200"/>
            <a:ext cx="21336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Condense IR into expression trees.</a:t>
            </a:r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DBEE4A3-1FE5-76D3-E9F7-D319258050C8}"/>
              </a:ext>
            </a:extLst>
          </p:cNvPr>
          <p:cNvCxnSpPr/>
          <p:nvPr/>
        </p:nvCxnSpPr>
        <p:spPr>
          <a:xfrm flipV="1">
            <a:off x="2895600" y="3276600"/>
            <a:ext cx="11430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1F4FAE8-50EE-49DB-04B7-69D2A0DE7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13315" name="Rectangle 4">
            <a:extLst>
              <a:ext uri="{FF2B5EF4-FFF2-40B4-BE49-F238E27FC236}">
                <a16:creationId xmlns:a16="http://schemas.microsoft.com/office/drawing/2014/main" id="{926F1DFC-217A-6FD1-CF15-9F374E194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4114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How to cover this?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x3 + (x2 + 5);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D0536F-54DA-0DBE-410F-583C1E4EF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276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4C422B-2961-DA63-02B5-0AE13A564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343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ABFF5A-FD36-8E55-1D0F-E135C866C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343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14A3F6AD-0343-A114-A67F-A2CB00758A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95400" y="3886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EB5E4667-FB8D-52A3-1F4A-D0132C3FF18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886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EEC75F95-A851-DCF3-79EB-0194A47F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410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x2</a:t>
            </a: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44AACE5D-8C2F-30EC-8EB4-763BFF2ABD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49530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Oval 8">
            <a:extLst>
              <a:ext uri="{FF2B5EF4-FFF2-40B4-BE49-F238E27FC236}">
                <a16:creationId xmlns:a16="http://schemas.microsoft.com/office/drawing/2014/main" id="{6F9CE1C8-1872-9A34-DC93-D0A977D47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410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16" name="Line 12">
            <a:extLst>
              <a:ext uri="{FF2B5EF4-FFF2-40B4-BE49-F238E27FC236}">
                <a16:creationId xmlns:a16="http://schemas.microsoft.com/office/drawing/2014/main" id="{5BBC4F75-A7AF-DE85-10F7-90CAC0840714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953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50">
            <a:extLst>
              <a:ext uri="{FF2B5EF4-FFF2-40B4-BE49-F238E27FC236}">
                <a16:creationId xmlns:a16="http://schemas.microsoft.com/office/drawing/2014/main" id="{9D4D72BA-1C1E-3437-4089-1CC4BF14A597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609600"/>
            <a:ext cx="4038600" cy="4560888"/>
            <a:chOff x="4876800" y="609600"/>
            <a:chExt cx="4038600" cy="4560332"/>
          </a:xfrm>
        </p:grpSpPr>
        <p:sp>
          <p:nvSpPr>
            <p:cNvPr id="13326" name="Oval 6">
              <a:extLst>
                <a:ext uri="{FF2B5EF4-FFF2-40B4-BE49-F238E27FC236}">
                  <a16:creationId xmlns:a16="http://schemas.microsoft.com/office/drawing/2014/main" id="{E2D01AC4-CB8E-A9AD-4EE6-CCADBC3B9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2438400"/>
              <a:ext cx="609600" cy="6096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 dirty="0"/>
                <a:t>mov</a:t>
              </a:r>
            </a:p>
          </p:txBody>
        </p:sp>
        <p:sp>
          <p:nvSpPr>
            <p:cNvPr id="13327" name="Oval 7">
              <a:extLst>
                <a:ext uri="{FF2B5EF4-FFF2-40B4-BE49-F238E27FC236}">
                  <a16:creationId xmlns:a16="http://schemas.microsoft.com/office/drawing/2014/main" id="{10346320-BEF3-3792-35F6-6B456478A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3505200"/>
              <a:ext cx="609600" cy="6096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3328" name="Oval 8">
              <a:extLst>
                <a:ext uri="{FF2B5EF4-FFF2-40B4-BE49-F238E27FC236}">
                  <a16:creationId xmlns:a16="http://schemas.microsoft.com/office/drawing/2014/main" id="{0A7AA23A-BEDE-84BC-D990-01AF705FB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3505200"/>
              <a:ext cx="609600" cy="6096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3329" name="Line 10">
              <a:extLst>
                <a:ext uri="{FF2B5EF4-FFF2-40B4-BE49-F238E27FC236}">
                  <a16:creationId xmlns:a16="http://schemas.microsoft.com/office/drawing/2014/main" id="{07C1CDB6-D583-B634-F310-2A12763D56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91400" y="30480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0" name="Line 12">
              <a:extLst>
                <a:ext uri="{FF2B5EF4-FFF2-40B4-BE49-F238E27FC236}">
                  <a16:creationId xmlns:a16="http://schemas.microsoft.com/office/drawing/2014/main" id="{3367BCFC-74DF-A943-B9D1-FD5961B636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3048000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1" name="Oval 6">
              <a:extLst>
                <a:ext uri="{FF2B5EF4-FFF2-40B4-BE49-F238E27FC236}">
                  <a16:creationId xmlns:a16="http://schemas.microsoft.com/office/drawing/2014/main" id="{9A48FD68-9AA3-153A-CCA3-BF7779E64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560332"/>
              <a:ext cx="609600" cy="609600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n</a:t>
              </a:r>
            </a:p>
          </p:txBody>
        </p:sp>
        <p:sp>
          <p:nvSpPr>
            <p:cNvPr id="13332" name="Oval 6">
              <a:extLst>
                <a:ext uri="{FF2B5EF4-FFF2-40B4-BE49-F238E27FC236}">
                  <a16:creationId xmlns:a16="http://schemas.microsoft.com/office/drawing/2014/main" id="{7F619A21-B47E-9034-29F7-D5DF98568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24384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+</a:t>
              </a:r>
            </a:p>
          </p:txBody>
        </p:sp>
        <p:sp>
          <p:nvSpPr>
            <p:cNvPr id="13333" name="Oval 7">
              <a:extLst>
                <a:ext uri="{FF2B5EF4-FFF2-40B4-BE49-F238E27FC236}">
                  <a16:creationId xmlns:a16="http://schemas.microsoft.com/office/drawing/2014/main" id="{07109CC8-349E-4F39-67F5-43BCFC9F3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5052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n</a:t>
              </a:r>
            </a:p>
          </p:txBody>
        </p:sp>
        <p:sp>
          <p:nvSpPr>
            <p:cNvPr id="13334" name="Oval 8">
              <a:extLst>
                <a:ext uri="{FF2B5EF4-FFF2-40B4-BE49-F238E27FC236}">
                  <a16:creationId xmlns:a16="http://schemas.microsoft.com/office/drawing/2014/main" id="{D09FC83B-8312-EE95-0C8B-5BEE8B69CD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052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3335" name="Line 10">
              <a:extLst>
                <a:ext uri="{FF2B5EF4-FFF2-40B4-BE49-F238E27FC236}">
                  <a16:creationId xmlns:a16="http://schemas.microsoft.com/office/drawing/2014/main" id="{4FDD0AFE-A7DB-B2B5-3388-ABC3920FBF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7800" y="30480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6" name="Line 12">
              <a:extLst>
                <a:ext uri="{FF2B5EF4-FFF2-40B4-BE49-F238E27FC236}">
                  <a16:creationId xmlns:a16="http://schemas.microsoft.com/office/drawing/2014/main" id="{72DFD989-44F1-18A1-CACF-046E4543C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3048000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37" name="TextBox 32">
              <a:extLst>
                <a:ext uri="{FF2B5EF4-FFF2-40B4-BE49-F238E27FC236}">
                  <a16:creationId xmlns:a16="http://schemas.microsoft.com/office/drawing/2014/main" id="{5E498415-44CE-2129-D640-08B06C104B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600" y="23622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mov</a:t>
              </a:r>
              <a:endParaRPr lang="zh-CN" altLang="en-US"/>
            </a:p>
          </p:txBody>
        </p:sp>
        <p:sp>
          <p:nvSpPr>
            <p:cNvPr id="13338" name="Oval 6">
              <a:extLst>
                <a:ext uri="{FF2B5EF4-FFF2-40B4-BE49-F238E27FC236}">
                  <a16:creationId xmlns:a16="http://schemas.microsoft.com/office/drawing/2014/main" id="{453E296B-8121-70DE-83DD-60DD28D98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609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+</a:t>
              </a:r>
            </a:p>
          </p:txBody>
        </p:sp>
        <p:sp>
          <p:nvSpPr>
            <p:cNvPr id="13339" name="Oval 7">
              <a:extLst>
                <a:ext uri="{FF2B5EF4-FFF2-40B4-BE49-F238E27FC236}">
                  <a16:creationId xmlns:a16="http://schemas.microsoft.com/office/drawing/2014/main" id="{DDFB2B5D-2D41-FA0D-5C14-87E4C44D3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676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3340" name="Oval 8">
              <a:extLst>
                <a:ext uri="{FF2B5EF4-FFF2-40B4-BE49-F238E27FC236}">
                  <a16:creationId xmlns:a16="http://schemas.microsoft.com/office/drawing/2014/main" id="{1673A32E-3679-A454-7BA9-29982B6401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676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3341" name="Line 10">
              <a:extLst>
                <a:ext uri="{FF2B5EF4-FFF2-40B4-BE49-F238E27FC236}">
                  <a16:creationId xmlns:a16="http://schemas.microsoft.com/office/drawing/2014/main" id="{96B944B5-CF72-29A0-5062-41C1CF3C2F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7800" y="12192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2" name="Line 12">
              <a:extLst>
                <a:ext uri="{FF2B5EF4-FFF2-40B4-BE49-F238E27FC236}">
                  <a16:creationId xmlns:a16="http://schemas.microsoft.com/office/drawing/2014/main" id="{F5399E3C-1D57-7C01-7BE2-F035BE66B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1219200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3" name="TextBox 41">
              <a:extLst>
                <a:ext uri="{FF2B5EF4-FFF2-40B4-BE49-F238E27FC236}">
                  <a16:creationId xmlns:a16="http://schemas.microsoft.com/office/drawing/2014/main" id="{AE7872D9-D080-595F-2A67-27B7140F1C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6096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add</a:t>
              </a:r>
              <a:endParaRPr lang="zh-CN" altLang="en-US"/>
            </a:p>
          </p:txBody>
        </p:sp>
        <p:sp>
          <p:nvSpPr>
            <p:cNvPr id="13344" name="Oval 6">
              <a:extLst>
                <a:ext uri="{FF2B5EF4-FFF2-40B4-BE49-F238E27FC236}">
                  <a16:creationId xmlns:a16="http://schemas.microsoft.com/office/drawing/2014/main" id="{86307879-5FDA-5CFE-1893-EE3626DC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609600"/>
              <a:ext cx="609600" cy="609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+</a:t>
              </a:r>
            </a:p>
          </p:txBody>
        </p:sp>
        <p:sp>
          <p:nvSpPr>
            <p:cNvPr id="13345" name="Oval 7">
              <a:extLst>
                <a:ext uri="{FF2B5EF4-FFF2-40B4-BE49-F238E27FC236}">
                  <a16:creationId xmlns:a16="http://schemas.microsoft.com/office/drawing/2014/main" id="{4F5D4277-D250-5AFB-88D7-25B937471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676400"/>
              <a:ext cx="609600" cy="609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3346" name="Oval 8">
              <a:extLst>
                <a:ext uri="{FF2B5EF4-FFF2-40B4-BE49-F238E27FC236}">
                  <a16:creationId xmlns:a16="http://schemas.microsoft.com/office/drawing/2014/main" id="{C5CA50F2-7383-CFA7-8AFA-A4B525305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1676400"/>
              <a:ext cx="609600" cy="609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n</a:t>
              </a:r>
            </a:p>
          </p:txBody>
        </p:sp>
        <p:sp>
          <p:nvSpPr>
            <p:cNvPr id="13347" name="Line 10">
              <a:extLst>
                <a:ext uri="{FF2B5EF4-FFF2-40B4-BE49-F238E27FC236}">
                  <a16:creationId xmlns:a16="http://schemas.microsoft.com/office/drawing/2014/main" id="{088D2A49-7642-DDBE-8C81-9FAEB75CEB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91400" y="12192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8" name="Line 12">
              <a:extLst>
                <a:ext uri="{FF2B5EF4-FFF2-40B4-BE49-F238E27FC236}">
                  <a16:creationId xmlns:a16="http://schemas.microsoft.com/office/drawing/2014/main" id="{05CBC166-440D-75A4-20D5-8ADB912621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219200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49" name="TextBox 47">
              <a:extLst>
                <a:ext uri="{FF2B5EF4-FFF2-40B4-BE49-F238E27FC236}">
                  <a16:creationId xmlns:a16="http://schemas.microsoft.com/office/drawing/2014/main" id="{ED8E755D-6B52-27C0-E9F0-E0D0ED6B1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600" y="6096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addi</a:t>
              </a:r>
              <a:endParaRPr lang="zh-CN" altLang="en-US"/>
            </a:p>
          </p:txBody>
        </p:sp>
        <p:sp>
          <p:nvSpPr>
            <p:cNvPr id="13350" name="TextBox 48">
              <a:extLst>
                <a:ext uri="{FF2B5EF4-FFF2-40B4-BE49-F238E27FC236}">
                  <a16:creationId xmlns:a16="http://schemas.microsoft.com/office/drawing/2014/main" id="{24BE9043-2943-8338-9931-C480B2A105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450068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addi</a:t>
              </a:r>
              <a:endParaRPr lang="zh-CN" altLang="en-US"/>
            </a:p>
          </p:txBody>
        </p:sp>
        <p:sp>
          <p:nvSpPr>
            <p:cNvPr id="13351" name="TextBox 49">
              <a:extLst>
                <a:ext uri="{FF2B5EF4-FFF2-40B4-BE49-F238E27FC236}">
                  <a16:creationId xmlns:a16="http://schemas.microsoft.com/office/drawing/2014/main" id="{8D663D58-7CE5-5F6E-0563-8A98B5DF2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44196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loadi</a:t>
              </a: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F9383BA-1E5B-C791-55CD-90ED04C87E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the 1</a:t>
            </a:r>
            <a:r>
              <a:rPr lang="en-US" altLang="zh-CN" baseline="30000"/>
              <a:t>st</a:t>
            </a:r>
            <a:r>
              <a:rPr lang="en-US" altLang="zh-CN"/>
              <a:t> possible covering</a:t>
            </a:r>
          </a:p>
        </p:txBody>
      </p:sp>
      <p:sp>
        <p:nvSpPr>
          <p:cNvPr id="14339" name="Rectangle 4">
            <a:extLst>
              <a:ext uri="{FF2B5EF4-FFF2-40B4-BE49-F238E27FC236}">
                <a16:creationId xmlns:a16="http://schemas.microsoft.com/office/drawing/2014/main" id="{2649DA85-E7FD-4045-2477-7F6073F60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36941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How to cover this IR?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x3 + (x2 + 5);</a:t>
            </a:r>
          </a:p>
        </p:txBody>
      </p:sp>
      <p:sp>
        <p:nvSpPr>
          <p:cNvPr id="14340" name="Oval 6">
            <a:extLst>
              <a:ext uri="{FF2B5EF4-FFF2-40B4-BE49-F238E27FC236}">
                <a16:creationId xmlns:a16="http://schemas.microsoft.com/office/drawing/2014/main" id="{F16B128A-11F5-25B7-9E09-E478DCE1B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3276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14341" name="Oval 7">
            <a:extLst>
              <a:ext uri="{FF2B5EF4-FFF2-40B4-BE49-F238E27FC236}">
                <a16:creationId xmlns:a16="http://schemas.microsoft.com/office/drawing/2014/main" id="{521F080E-9C35-81A7-E21C-107A6DA29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4343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x3</a:t>
            </a:r>
          </a:p>
        </p:txBody>
      </p:sp>
      <p:sp>
        <p:nvSpPr>
          <p:cNvPr id="14342" name="Oval 8">
            <a:extLst>
              <a:ext uri="{FF2B5EF4-FFF2-40B4-BE49-F238E27FC236}">
                <a16:creationId xmlns:a16="http://schemas.microsoft.com/office/drawing/2014/main" id="{DD8BD4F1-5931-1CDA-9C94-EB8A18CE1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525" y="4343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14343" name="Line 10">
            <a:extLst>
              <a:ext uri="{FF2B5EF4-FFF2-40B4-BE49-F238E27FC236}">
                <a16:creationId xmlns:a16="http://schemas.microsoft.com/office/drawing/2014/main" id="{11D95875-9F12-4909-753B-978DD2FE4A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325" y="3886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4" name="Line 11">
            <a:extLst>
              <a:ext uri="{FF2B5EF4-FFF2-40B4-BE49-F238E27FC236}">
                <a16:creationId xmlns:a16="http://schemas.microsoft.com/office/drawing/2014/main" id="{1EC440A7-66BE-2C0C-9352-18F68DAC6EE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2895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5" name="Line 12">
            <a:extLst>
              <a:ext uri="{FF2B5EF4-FFF2-40B4-BE49-F238E27FC236}">
                <a16:creationId xmlns:a16="http://schemas.microsoft.com/office/drawing/2014/main" id="{47F9A408-A78D-A120-C52E-16A9FC019AA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8125" y="3886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6" name="Oval 7">
            <a:extLst>
              <a:ext uri="{FF2B5EF4-FFF2-40B4-BE49-F238E27FC236}">
                <a16:creationId xmlns:a16="http://schemas.microsoft.com/office/drawing/2014/main" id="{B62B2DDB-E6BF-0509-92B3-7784F9043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5410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x2</a:t>
            </a:r>
          </a:p>
        </p:txBody>
      </p:sp>
      <p:sp>
        <p:nvSpPr>
          <p:cNvPr id="14347" name="Line 10">
            <a:extLst>
              <a:ext uri="{FF2B5EF4-FFF2-40B4-BE49-F238E27FC236}">
                <a16:creationId xmlns:a16="http://schemas.microsoft.com/office/drawing/2014/main" id="{0E19E41D-48F3-B688-F935-ACDF7303DA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31925" y="49530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8" name="Oval 8">
            <a:extLst>
              <a:ext uri="{FF2B5EF4-FFF2-40B4-BE49-F238E27FC236}">
                <a16:creationId xmlns:a16="http://schemas.microsoft.com/office/drawing/2014/main" id="{AFBD2840-F0ED-AC71-6D61-12B1D18D9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5" y="5410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14349" name="Line 12">
            <a:extLst>
              <a:ext uri="{FF2B5EF4-FFF2-40B4-BE49-F238E27FC236}">
                <a16:creationId xmlns:a16="http://schemas.microsoft.com/office/drawing/2014/main" id="{22380976-A203-00B1-D8EE-9AC3FF7406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7725" y="4953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任意多边形 38">
            <a:extLst>
              <a:ext uri="{FF2B5EF4-FFF2-40B4-BE49-F238E27FC236}">
                <a16:creationId xmlns:a16="http://schemas.microsoft.com/office/drawing/2014/main" id="{0D537025-847C-4722-66EF-0DCAACBEBBD1}"/>
              </a:ext>
            </a:extLst>
          </p:cNvPr>
          <p:cNvSpPr/>
          <p:nvPr/>
        </p:nvSpPr>
        <p:spPr>
          <a:xfrm>
            <a:off x="92075" y="2943225"/>
            <a:ext cx="1736725" cy="2314575"/>
          </a:xfrm>
          <a:custGeom>
            <a:avLst/>
            <a:gdLst>
              <a:gd name="connsiteX0" fmla="*/ 952307 w 1910953"/>
              <a:gd name="connsiteY0" fmla="*/ 309717 h 2315497"/>
              <a:gd name="connsiteX1" fmla="*/ 745830 w 1910953"/>
              <a:gd name="connsiteY1" fmla="*/ 368710 h 2315497"/>
              <a:gd name="connsiteX2" fmla="*/ 627843 w 1910953"/>
              <a:gd name="connsiteY2" fmla="*/ 412955 h 2315497"/>
              <a:gd name="connsiteX3" fmla="*/ 583598 w 1910953"/>
              <a:gd name="connsiteY3" fmla="*/ 427704 h 2315497"/>
              <a:gd name="connsiteX4" fmla="*/ 554101 w 1910953"/>
              <a:gd name="connsiteY4" fmla="*/ 471949 h 2315497"/>
              <a:gd name="connsiteX5" fmla="*/ 406617 w 1910953"/>
              <a:gd name="connsiteY5" fmla="*/ 604684 h 2315497"/>
              <a:gd name="connsiteX6" fmla="*/ 377120 w 1910953"/>
              <a:gd name="connsiteY6" fmla="*/ 707923 h 2315497"/>
              <a:gd name="connsiteX7" fmla="*/ 332875 w 1910953"/>
              <a:gd name="connsiteY7" fmla="*/ 737420 h 2315497"/>
              <a:gd name="connsiteX8" fmla="*/ 288630 w 1910953"/>
              <a:gd name="connsiteY8" fmla="*/ 825910 h 2315497"/>
              <a:gd name="connsiteX9" fmla="*/ 214888 w 1910953"/>
              <a:gd name="connsiteY9" fmla="*/ 914400 h 2315497"/>
              <a:gd name="connsiteX10" fmla="*/ 185391 w 1910953"/>
              <a:gd name="connsiteY10" fmla="*/ 973394 h 2315497"/>
              <a:gd name="connsiteX11" fmla="*/ 155895 w 1910953"/>
              <a:gd name="connsiteY11" fmla="*/ 1120878 h 2315497"/>
              <a:gd name="connsiteX12" fmla="*/ 111649 w 1910953"/>
              <a:gd name="connsiteY12" fmla="*/ 1209368 h 2315497"/>
              <a:gd name="connsiteX13" fmla="*/ 96901 w 1910953"/>
              <a:gd name="connsiteY13" fmla="*/ 1312607 h 2315497"/>
              <a:gd name="connsiteX14" fmla="*/ 67404 w 1910953"/>
              <a:gd name="connsiteY14" fmla="*/ 1371600 h 2315497"/>
              <a:gd name="connsiteX15" fmla="*/ 52656 w 1910953"/>
              <a:gd name="connsiteY15" fmla="*/ 1460091 h 2315497"/>
              <a:gd name="connsiteX16" fmla="*/ 37907 w 1910953"/>
              <a:gd name="connsiteY16" fmla="*/ 1519084 h 2315497"/>
              <a:gd name="connsiteX17" fmla="*/ 37907 w 1910953"/>
              <a:gd name="connsiteY17" fmla="*/ 2064775 h 2315497"/>
              <a:gd name="connsiteX18" fmla="*/ 126398 w 1910953"/>
              <a:gd name="connsiteY18" fmla="*/ 2123768 h 2315497"/>
              <a:gd name="connsiteX19" fmla="*/ 170643 w 1910953"/>
              <a:gd name="connsiteY19" fmla="*/ 2153265 h 2315497"/>
              <a:gd name="connsiteX20" fmla="*/ 303378 w 1910953"/>
              <a:gd name="connsiteY20" fmla="*/ 2197510 h 2315497"/>
              <a:gd name="connsiteX21" fmla="*/ 347624 w 1910953"/>
              <a:gd name="connsiteY21" fmla="*/ 2212259 h 2315497"/>
              <a:gd name="connsiteX22" fmla="*/ 436114 w 1910953"/>
              <a:gd name="connsiteY22" fmla="*/ 2271252 h 2315497"/>
              <a:gd name="connsiteX23" fmla="*/ 480359 w 1910953"/>
              <a:gd name="connsiteY23" fmla="*/ 2286000 h 2315497"/>
              <a:gd name="connsiteX24" fmla="*/ 672088 w 1910953"/>
              <a:gd name="connsiteY24" fmla="*/ 2315497 h 2315497"/>
              <a:gd name="connsiteX25" fmla="*/ 863817 w 1910953"/>
              <a:gd name="connsiteY25" fmla="*/ 2300749 h 2315497"/>
              <a:gd name="connsiteX26" fmla="*/ 937559 w 1910953"/>
              <a:gd name="connsiteY26" fmla="*/ 2227007 h 2315497"/>
              <a:gd name="connsiteX27" fmla="*/ 981804 w 1910953"/>
              <a:gd name="connsiteY27" fmla="*/ 2197510 h 2315497"/>
              <a:gd name="connsiteX28" fmla="*/ 1011301 w 1910953"/>
              <a:gd name="connsiteY28" fmla="*/ 2153265 h 2315497"/>
              <a:gd name="connsiteX29" fmla="*/ 1055546 w 1910953"/>
              <a:gd name="connsiteY29" fmla="*/ 2123768 h 2315497"/>
              <a:gd name="connsiteX30" fmla="*/ 1114540 w 1910953"/>
              <a:gd name="connsiteY30" fmla="*/ 2035278 h 2315497"/>
              <a:gd name="connsiteX31" fmla="*/ 1203030 w 1910953"/>
              <a:gd name="connsiteY31" fmla="*/ 1902542 h 2315497"/>
              <a:gd name="connsiteX32" fmla="*/ 1232527 w 1910953"/>
              <a:gd name="connsiteY32" fmla="*/ 1858297 h 2315497"/>
              <a:gd name="connsiteX33" fmla="*/ 1262024 w 1910953"/>
              <a:gd name="connsiteY33" fmla="*/ 1814052 h 2315497"/>
              <a:gd name="connsiteX34" fmla="*/ 1306269 w 1910953"/>
              <a:gd name="connsiteY34" fmla="*/ 1784555 h 2315497"/>
              <a:gd name="connsiteX35" fmla="*/ 1409507 w 1910953"/>
              <a:gd name="connsiteY35" fmla="*/ 1666568 h 2315497"/>
              <a:gd name="connsiteX36" fmla="*/ 1527495 w 1910953"/>
              <a:gd name="connsiteY36" fmla="*/ 1489588 h 2315497"/>
              <a:gd name="connsiteX37" fmla="*/ 1556991 w 1910953"/>
              <a:gd name="connsiteY37" fmla="*/ 1401097 h 2315497"/>
              <a:gd name="connsiteX38" fmla="*/ 1674978 w 1910953"/>
              <a:gd name="connsiteY38" fmla="*/ 1224117 h 2315497"/>
              <a:gd name="connsiteX39" fmla="*/ 1704475 w 1910953"/>
              <a:gd name="connsiteY39" fmla="*/ 1179871 h 2315497"/>
              <a:gd name="connsiteX40" fmla="*/ 1733972 w 1910953"/>
              <a:gd name="connsiteY40" fmla="*/ 1120878 h 2315497"/>
              <a:gd name="connsiteX41" fmla="*/ 1778217 w 1910953"/>
              <a:gd name="connsiteY41" fmla="*/ 1076633 h 2315497"/>
              <a:gd name="connsiteX42" fmla="*/ 1822462 w 1910953"/>
              <a:gd name="connsiteY42" fmla="*/ 914400 h 2315497"/>
              <a:gd name="connsiteX43" fmla="*/ 1851959 w 1910953"/>
              <a:gd name="connsiteY43" fmla="*/ 855407 h 2315497"/>
              <a:gd name="connsiteX44" fmla="*/ 1866707 w 1910953"/>
              <a:gd name="connsiteY44" fmla="*/ 766917 h 2315497"/>
              <a:gd name="connsiteX45" fmla="*/ 1896204 w 1910953"/>
              <a:gd name="connsiteY45" fmla="*/ 678426 h 2315497"/>
              <a:gd name="connsiteX46" fmla="*/ 1910953 w 1910953"/>
              <a:gd name="connsiteY46" fmla="*/ 619433 h 2315497"/>
              <a:gd name="connsiteX47" fmla="*/ 1896204 w 1910953"/>
              <a:gd name="connsiteY47" fmla="*/ 250723 h 2315497"/>
              <a:gd name="connsiteX48" fmla="*/ 1866707 w 1910953"/>
              <a:gd name="connsiteY48" fmla="*/ 147484 h 2315497"/>
              <a:gd name="connsiteX49" fmla="*/ 1822462 w 1910953"/>
              <a:gd name="connsiteY49" fmla="*/ 117988 h 2315497"/>
              <a:gd name="connsiteX50" fmla="*/ 1807714 w 1910953"/>
              <a:gd name="connsiteY50" fmla="*/ 73742 h 2315497"/>
              <a:gd name="connsiteX51" fmla="*/ 1674978 w 1910953"/>
              <a:gd name="connsiteY51" fmla="*/ 0 h 2315497"/>
              <a:gd name="connsiteX52" fmla="*/ 1276772 w 1910953"/>
              <a:gd name="connsiteY52" fmla="*/ 14749 h 2315497"/>
              <a:gd name="connsiteX53" fmla="*/ 1188282 w 1910953"/>
              <a:gd name="connsiteY53" fmla="*/ 44246 h 2315497"/>
              <a:gd name="connsiteX54" fmla="*/ 1144036 w 1910953"/>
              <a:gd name="connsiteY54" fmla="*/ 58994 h 2315497"/>
              <a:gd name="connsiteX55" fmla="*/ 1055546 w 1910953"/>
              <a:gd name="connsiteY55" fmla="*/ 117988 h 2315497"/>
              <a:gd name="connsiteX56" fmla="*/ 981804 w 1910953"/>
              <a:gd name="connsiteY56" fmla="*/ 191730 h 2315497"/>
              <a:gd name="connsiteX57" fmla="*/ 922811 w 1910953"/>
              <a:gd name="connsiteY57" fmla="*/ 250723 h 2315497"/>
              <a:gd name="connsiteX58" fmla="*/ 878565 w 1910953"/>
              <a:gd name="connsiteY58" fmla="*/ 294968 h 2315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910953" h="2315497">
                <a:moveTo>
                  <a:pt x="952307" y="309717"/>
                </a:moveTo>
                <a:lnTo>
                  <a:pt x="745830" y="368710"/>
                </a:lnTo>
                <a:cubicBezTo>
                  <a:pt x="694113" y="383921"/>
                  <a:pt x="685973" y="391156"/>
                  <a:pt x="627843" y="412955"/>
                </a:cubicBezTo>
                <a:cubicBezTo>
                  <a:pt x="613287" y="418414"/>
                  <a:pt x="598346" y="422788"/>
                  <a:pt x="583598" y="427704"/>
                </a:cubicBezTo>
                <a:cubicBezTo>
                  <a:pt x="573766" y="442452"/>
                  <a:pt x="565959" y="458774"/>
                  <a:pt x="554101" y="471949"/>
                </a:cubicBezTo>
                <a:cubicBezTo>
                  <a:pt x="467270" y="568428"/>
                  <a:pt x="480815" y="555220"/>
                  <a:pt x="406617" y="604684"/>
                </a:cubicBezTo>
                <a:cubicBezTo>
                  <a:pt x="405653" y="608542"/>
                  <a:pt x="384816" y="698303"/>
                  <a:pt x="377120" y="707923"/>
                </a:cubicBezTo>
                <a:cubicBezTo>
                  <a:pt x="366047" y="721764"/>
                  <a:pt x="347623" y="727588"/>
                  <a:pt x="332875" y="737420"/>
                </a:cubicBezTo>
                <a:cubicBezTo>
                  <a:pt x="248340" y="864220"/>
                  <a:pt x="349691" y="703788"/>
                  <a:pt x="288630" y="825910"/>
                </a:cubicBezTo>
                <a:cubicBezTo>
                  <a:pt x="249618" y="903934"/>
                  <a:pt x="269249" y="838294"/>
                  <a:pt x="214888" y="914400"/>
                </a:cubicBezTo>
                <a:cubicBezTo>
                  <a:pt x="202109" y="932291"/>
                  <a:pt x="195223" y="953729"/>
                  <a:pt x="185391" y="973394"/>
                </a:cubicBezTo>
                <a:cubicBezTo>
                  <a:pt x="179956" y="1011437"/>
                  <a:pt x="176487" y="1079693"/>
                  <a:pt x="155895" y="1120878"/>
                </a:cubicBezTo>
                <a:cubicBezTo>
                  <a:pt x="98711" y="1235246"/>
                  <a:pt x="148723" y="1098150"/>
                  <a:pt x="111649" y="1209368"/>
                </a:cubicBezTo>
                <a:cubicBezTo>
                  <a:pt x="106733" y="1243781"/>
                  <a:pt x="106048" y="1279070"/>
                  <a:pt x="96901" y="1312607"/>
                </a:cubicBezTo>
                <a:cubicBezTo>
                  <a:pt x="91116" y="1333818"/>
                  <a:pt x="73721" y="1350542"/>
                  <a:pt x="67404" y="1371600"/>
                </a:cubicBezTo>
                <a:cubicBezTo>
                  <a:pt x="58811" y="1400243"/>
                  <a:pt x="58521" y="1430768"/>
                  <a:pt x="52656" y="1460091"/>
                </a:cubicBezTo>
                <a:cubicBezTo>
                  <a:pt x="48681" y="1479967"/>
                  <a:pt x="42823" y="1499420"/>
                  <a:pt x="37907" y="1519084"/>
                </a:cubicBezTo>
                <a:cubicBezTo>
                  <a:pt x="25224" y="1683966"/>
                  <a:pt x="0" y="1913149"/>
                  <a:pt x="37907" y="2064775"/>
                </a:cubicBezTo>
                <a:cubicBezTo>
                  <a:pt x="46505" y="2099167"/>
                  <a:pt x="96901" y="2104104"/>
                  <a:pt x="126398" y="2123768"/>
                </a:cubicBezTo>
                <a:cubicBezTo>
                  <a:pt x="141146" y="2133600"/>
                  <a:pt x="153827" y="2147660"/>
                  <a:pt x="170643" y="2153265"/>
                </a:cubicBezTo>
                <a:lnTo>
                  <a:pt x="303378" y="2197510"/>
                </a:lnTo>
                <a:cubicBezTo>
                  <a:pt x="318127" y="2202426"/>
                  <a:pt x="334689" y="2203635"/>
                  <a:pt x="347624" y="2212259"/>
                </a:cubicBezTo>
                <a:cubicBezTo>
                  <a:pt x="377121" y="2231923"/>
                  <a:pt x="402483" y="2260042"/>
                  <a:pt x="436114" y="2271252"/>
                </a:cubicBezTo>
                <a:cubicBezTo>
                  <a:pt x="450862" y="2276168"/>
                  <a:pt x="465277" y="2282229"/>
                  <a:pt x="480359" y="2286000"/>
                </a:cubicBezTo>
                <a:cubicBezTo>
                  <a:pt x="547931" y="2302893"/>
                  <a:pt x="600434" y="2306541"/>
                  <a:pt x="672088" y="2315497"/>
                </a:cubicBezTo>
                <a:cubicBezTo>
                  <a:pt x="735998" y="2310581"/>
                  <a:pt x="800816" y="2312562"/>
                  <a:pt x="863817" y="2300749"/>
                </a:cubicBezTo>
                <a:cubicBezTo>
                  <a:pt x="912221" y="2291673"/>
                  <a:pt x="908819" y="2255747"/>
                  <a:pt x="937559" y="2227007"/>
                </a:cubicBezTo>
                <a:cubicBezTo>
                  <a:pt x="950093" y="2214473"/>
                  <a:pt x="967056" y="2207342"/>
                  <a:pt x="981804" y="2197510"/>
                </a:cubicBezTo>
                <a:cubicBezTo>
                  <a:pt x="991636" y="2182762"/>
                  <a:pt x="998767" y="2165799"/>
                  <a:pt x="1011301" y="2153265"/>
                </a:cubicBezTo>
                <a:cubicBezTo>
                  <a:pt x="1023835" y="2140731"/>
                  <a:pt x="1043874" y="2137108"/>
                  <a:pt x="1055546" y="2123768"/>
                </a:cubicBezTo>
                <a:cubicBezTo>
                  <a:pt x="1078891" y="2097089"/>
                  <a:pt x="1094875" y="2064775"/>
                  <a:pt x="1114540" y="2035278"/>
                </a:cubicBezTo>
                <a:lnTo>
                  <a:pt x="1203030" y="1902542"/>
                </a:lnTo>
                <a:lnTo>
                  <a:pt x="1232527" y="1858297"/>
                </a:lnTo>
                <a:cubicBezTo>
                  <a:pt x="1242359" y="1843549"/>
                  <a:pt x="1247276" y="1823884"/>
                  <a:pt x="1262024" y="1814052"/>
                </a:cubicBezTo>
                <a:lnTo>
                  <a:pt x="1306269" y="1784555"/>
                </a:lnTo>
                <a:cubicBezTo>
                  <a:pt x="1375094" y="1681317"/>
                  <a:pt x="1335765" y="1715730"/>
                  <a:pt x="1409507" y="1666568"/>
                </a:cubicBezTo>
                <a:cubicBezTo>
                  <a:pt x="1496277" y="1527737"/>
                  <a:pt x="1455421" y="1585684"/>
                  <a:pt x="1527495" y="1489588"/>
                </a:cubicBezTo>
                <a:cubicBezTo>
                  <a:pt x="1537327" y="1460091"/>
                  <a:pt x="1539744" y="1426967"/>
                  <a:pt x="1556991" y="1401097"/>
                </a:cubicBezTo>
                <a:lnTo>
                  <a:pt x="1674978" y="1224117"/>
                </a:lnTo>
                <a:cubicBezTo>
                  <a:pt x="1684810" y="1209368"/>
                  <a:pt x="1696548" y="1195725"/>
                  <a:pt x="1704475" y="1179871"/>
                </a:cubicBezTo>
                <a:cubicBezTo>
                  <a:pt x="1714307" y="1160207"/>
                  <a:pt x="1721193" y="1138768"/>
                  <a:pt x="1733972" y="1120878"/>
                </a:cubicBezTo>
                <a:cubicBezTo>
                  <a:pt x="1746095" y="1103906"/>
                  <a:pt x="1763469" y="1091381"/>
                  <a:pt x="1778217" y="1076633"/>
                </a:cubicBezTo>
                <a:cubicBezTo>
                  <a:pt x="1789005" y="1022689"/>
                  <a:pt x="1797512" y="964298"/>
                  <a:pt x="1822462" y="914400"/>
                </a:cubicBezTo>
                <a:lnTo>
                  <a:pt x="1851959" y="855407"/>
                </a:lnTo>
                <a:cubicBezTo>
                  <a:pt x="1856875" y="825910"/>
                  <a:pt x="1859454" y="795928"/>
                  <a:pt x="1866707" y="766917"/>
                </a:cubicBezTo>
                <a:cubicBezTo>
                  <a:pt x="1874248" y="736753"/>
                  <a:pt x="1888663" y="708590"/>
                  <a:pt x="1896204" y="678426"/>
                </a:cubicBezTo>
                <a:lnTo>
                  <a:pt x="1910953" y="619433"/>
                </a:lnTo>
                <a:cubicBezTo>
                  <a:pt x="1906037" y="496530"/>
                  <a:pt x="1904667" y="373433"/>
                  <a:pt x="1896204" y="250723"/>
                </a:cubicBezTo>
                <a:cubicBezTo>
                  <a:pt x="1896004" y="247821"/>
                  <a:pt x="1873816" y="156370"/>
                  <a:pt x="1866707" y="147484"/>
                </a:cubicBezTo>
                <a:cubicBezTo>
                  <a:pt x="1855634" y="133643"/>
                  <a:pt x="1837210" y="127820"/>
                  <a:pt x="1822462" y="117988"/>
                </a:cubicBezTo>
                <a:cubicBezTo>
                  <a:pt x="1817546" y="103239"/>
                  <a:pt x="1818707" y="84735"/>
                  <a:pt x="1807714" y="73742"/>
                </a:cubicBezTo>
                <a:cubicBezTo>
                  <a:pt x="1757003" y="23031"/>
                  <a:pt x="1730615" y="18546"/>
                  <a:pt x="1674978" y="0"/>
                </a:cubicBezTo>
                <a:cubicBezTo>
                  <a:pt x="1542243" y="4916"/>
                  <a:pt x="1409053" y="2723"/>
                  <a:pt x="1276772" y="14749"/>
                </a:cubicBezTo>
                <a:cubicBezTo>
                  <a:pt x="1245807" y="17564"/>
                  <a:pt x="1217779" y="34414"/>
                  <a:pt x="1188282" y="44246"/>
                </a:cubicBezTo>
                <a:lnTo>
                  <a:pt x="1144036" y="58994"/>
                </a:lnTo>
                <a:cubicBezTo>
                  <a:pt x="1114539" y="78659"/>
                  <a:pt x="1075211" y="88491"/>
                  <a:pt x="1055546" y="117988"/>
                </a:cubicBezTo>
                <a:cubicBezTo>
                  <a:pt x="1016217" y="176981"/>
                  <a:pt x="1040797" y="152401"/>
                  <a:pt x="981804" y="191730"/>
                </a:cubicBezTo>
                <a:cubicBezTo>
                  <a:pt x="949627" y="288264"/>
                  <a:pt x="994318" y="193518"/>
                  <a:pt x="922811" y="250723"/>
                </a:cubicBezTo>
                <a:cubicBezTo>
                  <a:pt x="862391" y="299059"/>
                  <a:pt x="918860" y="294968"/>
                  <a:pt x="878565" y="294968"/>
                </a:cubicBezTo>
              </a:path>
            </a:pathLst>
          </a:custGeom>
          <a:solidFill>
            <a:srgbClr val="00B050">
              <a:alpha val="50000"/>
            </a:srgbClr>
          </a:solidFill>
          <a:ln w="2540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" name="任意多边形 39">
            <a:extLst>
              <a:ext uri="{FF2B5EF4-FFF2-40B4-BE49-F238E27FC236}">
                <a16:creationId xmlns:a16="http://schemas.microsoft.com/office/drawing/2014/main" id="{4D56B7C3-F60F-FC05-AD96-BB536A9BA17C}"/>
              </a:ext>
            </a:extLst>
          </p:cNvPr>
          <p:cNvSpPr/>
          <p:nvPr/>
        </p:nvSpPr>
        <p:spPr>
          <a:xfrm>
            <a:off x="974725" y="4000500"/>
            <a:ext cx="2227263" cy="2370138"/>
          </a:xfrm>
          <a:custGeom>
            <a:avLst/>
            <a:gdLst>
              <a:gd name="connsiteX0" fmla="*/ 914400 w 2227006"/>
              <a:gd name="connsiteY0" fmla="*/ 84498 h 2370498"/>
              <a:gd name="connsiteX1" fmla="*/ 811161 w 2227006"/>
              <a:gd name="connsiteY1" fmla="*/ 231982 h 2370498"/>
              <a:gd name="connsiteX2" fmla="*/ 796413 w 2227006"/>
              <a:gd name="connsiteY2" fmla="*/ 276227 h 2370498"/>
              <a:gd name="connsiteX3" fmla="*/ 752168 w 2227006"/>
              <a:gd name="connsiteY3" fmla="*/ 320472 h 2370498"/>
              <a:gd name="connsiteX4" fmla="*/ 693174 w 2227006"/>
              <a:gd name="connsiteY4" fmla="*/ 408963 h 2370498"/>
              <a:gd name="connsiteX5" fmla="*/ 575187 w 2227006"/>
              <a:gd name="connsiteY5" fmla="*/ 541698 h 2370498"/>
              <a:gd name="connsiteX6" fmla="*/ 560439 w 2227006"/>
              <a:gd name="connsiteY6" fmla="*/ 585943 h 2370498"/>
              <a:gd name="connsiteX7" fmla="*/ 486697 w 2227006"/>
              <a:gd name="connsiteY7" fmla="*/ 689182 h 2370498"/>
              <a:gd name="connsiteX8" fmla="*/ 442451 w 2227006"/>
              <a:gd name="connsiteY8" fmla="*/ 718679 h 2370498"/>
              <a:gd name="connsiteX9" fmla="*/ 339213 w 2227006"/>
              <a:gd name="connsiteY9" fmla="*/ 836666 h 2370498"/>
              <a:gd name="connsiteX10" fmla="*/ 280219 w 2227006"/>
              <a:gd name="connsiteY10" fmla="*/ 969401 h 2370498"/>
              <a:gd name="connsiteX11" fmla="*/ 250722 w 2227006"/>
              <a:gd name="connsiteY11" fmla="*/ 1057892 h 2370498"/>
              <a:gd name="connsiteX12" fmla="*/ 235974 w 2227006"/>
              <a:gd name="connsiteY12" fmla="*/ 1131634 h 2370498"/>
              <a:gd name="connsiteX13" fmla="*/ 206477 w 2227006"/>
              <a:gd name="connsiteY13" fmla="*/ 1175879 h 2370498"/>
              <a:gd name="connsiteX14" fmla="*/ 176981 w 2227006"/>
              <a:gd name="connsiteY14" fmla="*/ 1264369 h 2370498"/>
              <a:gd name="connsiteX15" fmla="*/ 162232 w 2227006"/>
              <a:gd name="connsiteY15" fmla="*/ 1308614 h 2370498"/>
              <a:gd name="connsiteX16" fmla="*/ 147484 w 2227006"/>
              <a:gd name="connsiteY16" fmla="*/ 1367608 h 2370498"/>
              <a:gd name="connsiteX17" fmla="*/ 117987 w 2227006"/>
              <a:gd name="connsiteY17" fmla="*/ 1456098 h 2370498"/>
              <a:gd name="connsiteX18" fmla="*/ 73742 w 2227006"/>
              <a:gd name="connsiteY18" fmla="*/ 1588834 h 2370498"/>
              <a:gd name="connsiteX19" fmla="*/ 29497 w 2227006"/>
              <a:gd name="connsiteY19" fmla="*/ 1677324 h 2370498"/>
              <a:gd name="connsiteX20" fmla="*/ 0 w 2227006"/>
              <a:gd name="connsiteY20" fmla="*/ 1765814 h 2370498"/>
              <a:gd name="connsiteX21" fmla="*/ 29497 w 2227006"/>
              <a:gd name="connsiteY21" fmla="*/ 2075530 h 2370498"/>
              <a:gd name="connsiteX22" fmla="*/ 103239 w 2227006"/>
              <a:gd name="connsiteY22" fmla="*/ 2149272 h 2370498"/>
              <a:gd name="connsiteX23" fmla="*/ 235974 w 2227006"/>
              <a:gd name="connsiteY23" fmla="*/ 2252511 h 2370498"/>
              <a:gd name="connsiteX24" fmla="*/ 324464 w 2227006"/>
              <a:gd name="connsiteY24" fmla="*/ 2267260 h 2370498"/>
              <a:gd name="connsiteX25" fmla="*/ 486697 w 2227006"/>
              <a:gd name="connsiteY25" fmla="*/ 2341001 h 2370498"/>
              <a:gd name="connsiteX26" fmla="*/ 604684 w 2227006"/>
              <a:gd name="connsiteY26" fmla="*/ 2355750 h 2370498"/>
              <a:gd name="connsiteX27" fmla="*/ 707922 w 2227006"/>
              <a:gd name="connsiteY27" fmla="*/ 2370498 h 2370498"/>
              <a:gd name="connsiteX28" fmla="*/ 1666568 w 2227006"/>
              <a:gd name="connsiteY28" fmla="*/ 2355750 h 2370498"/>
              <a:gd name="connsiteX29" fmla="*/ 1710813 w 2227006"/>
              <a:gd name="connsiteY29" fmla="*/ 2341001 h 2370498"/>
              <a:gd name="connsiteX30" fmla="*/ 1769806 w 2227006"/>
              <a:gd name="connsiteY30" fmla="*/ 2326253 h 2370498"/>
              <a:gd name="connsiteX31" fmla="*/ 1902542 w 2227006"/>
              <a:gd name="connsiteY31" fmla="*/ 2282008 h 2370498"/>
              <a:gd name="connsiteX32" fmla="*/ 1961535 w 2227006"/>
              <a:gd name="connsiteY32" fmla="*/ 2252511 h 2370498"/>
              <a:gd name="connsiteX33" fmla="*/ 2094271 w 2227006"/>
              <a:gd name="connsiteY33" fmla="*/ 2149272 h 2370498"/>
              <a:gd name="connsiteX34" fmla="*/ 2123768 w 2227006"/>
              <a:gd name="connsiteY34" fmla="*/ 2090279 h 2370498"/>
              <a:gd name="connsiteX35" fmla="*/ 2153264 w 2227006"/>
              <a:gd name="connsiteY35" fmla="*/ 2046034 h 2370498"/>
              <a:gd name="connsiteX36" fmla="*/ 2168013 w 2227006"/>
              <a:gd name="connsiteY36" fmla="*/ 2001789 h 2370498"/>
              <a:gd name="connsiteX37" fmla="*/ 2182761 w 2227006"/>
              <a:gd name="connsiteY37" fmla="*/ 1942795 h 2370498"/>
              <a:gd name="connsiteX38" fmla="*/ 2227006 w 2227006"/>
              <a:gd name="connsiteY38" fmla="*/ 1898550 h 2370498"/>
              <a:gd name="connsiteX39" fmla="*/ 2212258 w 2227006"/>
              <a:gd name="connsiteY39" fmla="*/ 1500343 h 2370498"/>
              <a:gd name="connsiteX40" fmla="*/ 2168013 w 2227006"/>
              <a:gd name="connsiteY40" fmla="*/ 1382356 h 2370498"/>
              <a:gd name="connsiteX41" fmla="*/ 2153264 w 2227006"/>
              <a:gd name="connsiteY41" fmla="*/ 1323363 h 2370498"/>
              <a:gd name="connsiteX42" fmla="*/ 2123768 w 2227006"/>
              <a:gd name="connsiteY42" fmla="*/ 1279118 h 2370498"/>
              <a:gd name="connsiteX43" fmla="*/ 2109019 w 2227006"/>
              <a:gd name="connsiteY43" fmla="*/ 1234872 h 2370498"/>
              <a:gd name="connsiteX44" fmla="*/ 2035277 w 2227006"/>
              <a:gd name="connsiteY44" fmla="*/ 1146382 h 2370498"/>
              <a:gd name="connsiteX45" fmla="*/ 2020529 w 2227006"/>
              <a:gd name="connsiteY45" fmla="*/ 1102137 h 2370498"/>
              <a:gd name="connsiteX46" fmla="*/ 1961535 w 2227006"/>
              <a:gd name="connsiteY46" fmla="*/ 984150 h 2370498"/>
              <a:gd name="connsiteX47" fmla="*/ 1917290 w 2227006"/>
              <a:gd name="connsiteY47" fmla="*/ 880911 h 2370498"/>
              <a:gd name="connsiteX48" fmla="*/ 1873045 w 2227006"/>
              <a:gd name="connsiteY48" fmla="*/ 836666 h 2370498"/>
              <a:gd name="connsiteX49" fmla="*/ 1858297 w 2227006"/>
              <a:gd name="connsiteY49" fmla="*/ 792421 h 2370498"/>
              <a:gd name="connsiteX50" fmla="*/ 1814051 w 2227006"/>
              <a:gd name="connsiteY50" fmla="*/ 748176 h 2370498"/>
              <a:gd name="connsiteX51" fmla="*/ 1769806 w 2227006"/>
              <a:gd name="connsiteY51" fmla="*/ 689182 h 2370498"/>
              <a:gd name="connsiteX52" fmla="*/ 1651819 w 2227006"/>
              <a:gd name="connsiteY52" fmla="*/ 556447 h 2370498"/>
              <a:gd name="connsiteX53" fmla="*/ 1578077 w 2227006"/>
              <a:gd name="connsiteY53" fmla="*/ 482705 h 2370498"/>
              <a:gd name="connsiteX54" fmla="*/ 1489587 w 2227006"/>
              <a:gd name="connsiteY54" fmla="*/ 423711 h 2370498"/>
              <a:gd name="connsiteX55" fmla="*/ 1445342 w 2227006"/>
              <a:gd name="connsiteY55" fmla="*/ 379466 h 2370498"/>
              <a:gd name="connsiteX56" fmla="*/ 1401097 w 2227006"/>
              <a:gd name="connsiteY56" fmla="*/ 349969 h 2370498"/>
              <a:gd name="connsiteX57" fmla="*/ 1356851 w 2227006"/>
              <a:gd name="connsiteY57" fmla="*/ 290976 h 2370498"/>
              <a:gd name="connsiteX58" fmla="*/ 1312606 w 2227006"/>
              <a:gd name="connsiteY58" fmla="*/ 246730 h 2370498"/>
              <a:gd name="connsiteX59" fmla="*/ 1283110 w 2227006"/>
              <a:gd name="connsiteY59" fmla="*/ 202485 h 2370498"/>
              <a:gd name="connsiteX60" fmla="*/ 1194619 w 2227006"/>
              <a:gd name="connsiteY60" fmla="*/ 143492 h 2370498"/>
              <a:gd name="connsiteX61" fmla="*/ 1165122 w 2227006"/>
              <a:gd name="connsiteY61" fmla="*/ 99247 h 2370498"/>
              <a:gd name="connsiteX62" fmla="*/ 1076632 w 2227006"/>
              <a:gd name="connsiteY62" fmla="*/ 69750 h 2370498"/>
              <a:gd name="connsiteX63" fmla="*/ 929148 w 2227006"/>
              <a:gd name="connsiteY63" fmla="*/ 55001 h 2370498"/>
              <a:gd name="connsiteX64" fmla="*/ 914400 w 2227006"/>
              <a:gd name="connsiteY64" fmla="*/ 84498 h 237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227006" h="2370498">
                <a:moveTo>
                  <a:pt x="914400" y="84498"/>
                </a:moveTo>
                <a:cubicBezTo>
                  <a:pt x="894736" y="113995"/>
                  <a:pt x="830137" y="175052"/>
                  <a:pt x="811161" y="231982"/>
                </a:cubicBezTo>
                <a:cubicBezTo>
                  <a:pt x="806245" y="246730"/>
                  <a:pt x="805036" y="263292"/>
                  <a:pt x="796413" y="276227"/>
                </a:cubicBezTo>
                <a:cubicBezTo>
                  <a:pt x="784844" y="293581"/>
                  <a:pt x="764973" y="304008"/>
                  <a:pt x="752168" y="320472"/>
                </a:cubicBezTo>
                <a:cubicBezTo>
                  <a:pt x="730403" y="348455"/>
                  <a:pt x="718242" y="383895"/>
                  <a:pt x="693174" y="408963"/>
                </a:cubicBezTo>
                <a:cubicBezTo>
                  <a:pt x="592150" y="509987"/>
                  <a:pt x="627823" y="462744"/>
                  <a:pt x="575187" y="541698"/>
                </a:cubicBezTo>
                <a:cubicBezTo>
                  <a:pt x="570271" y="556446"/>
                  <a:pt x="567391" y="572038"/>
                  <a:pt x="560439" y="585943"/>
                </a:cubicBezTo>
                <a:cubicBezTo>
                  <a:pt x="552064" y="602693"/>
                  <a:pt x="493379" y="682500"/>
                  <a:pt x="486697" y="689182"/>
                </a:cubicBezTo>
                <a:cubicBezTo>
                  <a:pt x="474163" y="701716"/>
                  <a:pt x="457200" y="708847"/>
                  <a:pt x="442451" y="718679"/>
                </a:cubicBezTo>
                <a:cubicBezTo>
                  <a:pt x="373626" y="821917"/>
                  <a:pt x="412955" y="787504"/>
                  <a:pt x="339213" y="836666"/>
                </a:cubicBezTo>
                <a:cubicBezTo>
                  <a:pt x="304111" y="941972"/>
                  <a:pt x="326963" y="899286"/>
                  <a:pt x="280219" y="969401"/>
                </a:cubicBezTo>
                <a:cubicBezTo>
                  <a:pt x="270387" y="998898"/>
                  <a:pt x="256820" y="1027403"/>
                  <a:pt x="250722" y="1057892"/>
                </a:cubicBezTo>
                <a:cubicBezTo>
                  <a:pt x="245806" y="1082473"/>
                  <a:pt x="244776" y="1108163"/>
                  <a:pt x="235974" y="1131634"/>
                </a:cubicBezTo>
                <a:cubicBezTo>
                  <a:pt x="229750" y="1148231"/>
                  <a:pt x="216309" y="1161131"/>
                  <a:pt x="206477" y="1175879"/>
                </a:cubicBezTo>
                <a:lnTo>
                  <a:pt x="176981" y="1264369"/>
                </a:lnTo>
                <a:cubicBezTo>
                  <a:pt x="172065" y="1279117"/>
                  <a:pt x="166002" y="1293532"/>
                  <a:pt x="162232" y="1308614"/>
                </a:cubicBezTo>
                <a:cubicBezTo>
                  <a:pt x="157316" y="1328279"/>
                  <a:pt x="153308" y="1348193"/>
                  <a:pt x="147484" y="1367608"/>
                </a:cubicBezTo>
                <a:cubicBezTo>
                  <a:pt x="138550" y="1397389"/>
                  <a:pt x="127819" y="1426601"/>
                  <a:pt x="117987" y="1456098"/>
                </a:cubicBezTo>
                <a:lnTo>
                  <a:pt x="73742" y="1588834"/>
                </a:lnTo>
                <a:cubicBezTo>
                  <a:pt x="19956" y="1750190"/>
                  <a:pt x="105734" y="1505790"/>
                  <a:pt x="29497" y="1677324"/>
                </a:cubicBezTo>
                <a:cubicBezTo>
                  <a:pt x="16869" y="1705736"/>
                  <a:pt x="0" y="1765814"/>
                  <a:pt x="0" y="1765814"/>
                </a:cubicBezTo>
                <a:cubicBezTo>
                  <a:pt x="119" y="1767598"/>
                  <a:pt x="9321" y="2015003"/>
                  <a:pt x="29497" y="2075530"/>
                </a:cubicBezTo>
                <a:cubicBezTo>
                  <a:pt x="46138" y="2125453"/>
                  <a:pt x="66932" y="2119016"/>
                  <a:pt x="103239" y="2149272"/>
                </a:cubicBezTo>
                <a:cubicBezTo>
                  <a:pt x="143177" y="2182553"/>
                  <a:pt x="180056" y="2243191"/>
                  <a:pt x="235974" y="2252511"/>
                </a:cubicBezTo>
                <a:lnTo>
                  <a:pt x="324464" y="2267260"/>
                </a:lnTo>
                <a:cubicBezTo>
                  <a:pt x="340590" y="2275323"/>
                  <a:pt x="441666" y="2332814"/>
                  <a:pt x="486697" y="2341001"/>
                </a:cubicBezTo>
                <a:cubicBezTo>
                  <a:pt x="525693" y="2348091"/>
                  <a:pt x="565397" y="2350512"/>
                  <a:pt x="604684" y="2355750"/>
                </a:cubicBezTo>
                <a:lnTo>
                  <a:pt x="707922" y="2370498"/>
                </a:lnTo>
                <a:lnTo>
                  <a:pt x="1666568" y="2355750"/>
                </a:lnTo>
                <a:cubicBezTo>
                  <a:pt x="1682107" y="2355293"/>
                  <a:pt x="1695865" y="2345272"/>
                  <a:pt x="1710813" y="2341001"/>
                </a:cubicBezTo>
                <a:cubicBezTo>
                  <a:pt x="1730303" y="2335432"/>
                  <a:pt x="1750142" y="2331169"/>
                  <a:pt x="1769806" y="2326253"/>
                </a:cubicBezTo>
                <a:cubicBezTo>
                  <a:pt x="1918092" y="2252110"/>
                  <a:pt x="1730997" y="2339190"/>
                  <a:pt x="1902542" y="2282008"/>
                </a:cubicBezTo>
                <a:cubicBezTo>
                  <a:pt x="1923399" y="2275056"/>
                  <a:pt x="1942683" y="2263822"/>
                  <a:pt x="1961535" y="2252511"/>
                </a:cubicBezTo>
                <a:cubicBezTo>
                  <a:pt x="1999661" y="2229636"/>
                  <a:pt x="2064802" y="2190529"/>
                  <a:pt x="2094271" y="2149272"/>
                </a:cubicBezTo>
                <a:cubicBezTo>
                  <a:pt x="2107050" y="2131382"/>
                  <a:pt x="2112860" y="2109368"/>
                  <a:pt x="2123768" y="2090279"/>
                </a:cubicBezTo>
                <a:cubicBezTo>
                  <a:pt x="2132562" y="2074889"/>
                  <a:pt x="2145337" y="2061888"/>
                  <a:pt x="2153264" y="2046034"/>
                </a:cubicBezTo>
                <a:cubicBezTo>
                  <a:pt x="2160216" y="2032129"/>
                  <a:pt x="2163742" y="2016737"/>
                  <a:pt x="2168013" y="2001789"/>
                </a:cubicBezTo>
                <a:cubicBezTo>
                  <a:pt x="2173582" y="1982299"/>
                  <a:pt x="2172704" y="1960394"/>
                  <a:pt x="2182761" y="1942795"/>
                </a:cubicBezTo>
                <a:cubicBezTo>
                  <a:pt x="2193109" y="1924686"/>
                  <a:pt x="2212258" y="1913298"/>
                  <a:pt x="2227006" y="1898550"/>
                </a:cubicBezTo>
                <a:cubicBezTo>
                  <a:pt x="2222090" y="1765814"/>
                  <a:pt x="2220809" y="1632894"/>
                  <a:pt x="2212258" y="1500343"/>
                </a:cubicBezTo>
                <a:cubicBezTo>
                  <a:pt x="2208325" y="1439380"/>
                  <a:pt x="2189060" y="1438481"/>
                  <a:pt x="2168013" y="1382356"/>
                </a:cubicBezTo>
                <a:cubicBezTo>
                  <a:pt x="2160896" y="1363377"/>
                  <a:pt x="2161249" y="1341994"/>
                  <a:pt x="2153264" y="1323363"/>
                </a:cubicBezTo>
                <a:cubicBezTo>
                  <a:pt x="2146282" y="1307071"/>
                  <a:pt x="2131695" y="1294972"/>
                  <a:pt x="2123768" y="1279118"/>
                </a:cubicBezTo>
                <a:cubicBezTo>
                  <a:pt x="2116815" y="1265213"/>
                  <a:pt x="2115972" y="1248777"/>
                  <a:pt x="2109019" y="1234872"/>
                </a:cubicBezTo>
                <a:cubicBezTo>
                  <a:pt x="2088486" y="1193806"/>
                  <a:pt x="2067894" y="1178999"/>
                  <a:pt x="2035277" y="1146382"/>
                </a:cubicBezTo>
                <a:cubicBezTo>
                  <a:pt x="2030361" y="1131634"/>
                  <a:pt x="2026962" y="1116290"/>
                  <a:pt x="2020529" y="1102137"/>
                </a:cubicBezTo>
                <a:cubicBezTo>
                  <a:pt x="2002334" y="1062107"/>
                  <a:pt x="1975440" y="1025865"/>
                  <a:pt x="1961535" y="984150"/>
                </a:cubicBezTo>
                <a:cubicBezTo>
                  <a:pt x="1949499" y="948042"/>
                  <a:pt x="1940072" y="912805"/>
                  <a:pt x="1917290" y="880911"/>
                </a:cubicBezTo>
                <a:cubicBezTo>
                  <a:pt x="1905167" y="863939"/>
                  <a:pt x="1887793" y="851414"/>
                  <a:pt x="1873045" y="836666"/>
                </a:cubicBezTo>
                <a:cubicBezTo>
                  <a:pt x="1868129" y="821918"/>
                  <a:pt x="1866920" y="805356"/>
                  <a:pt x="1858297" y="792421"/>
                </a:cubicBezTo>
                <a:cubicBezTo>
                  <a:pt x="1846727" y="775067"/>
                  <a:pt x="1827625" y="764012"/>
                  <a:pt x="1814051" y="748176"/>
                </a:cubicBezTo>
                <a:cubicBezTo>
                  <a:pt x="1798054" y="729513"/>
                  <a:pt x="1783902" y="709319"/>
                  <a:pt x="1769806" y="689182"/>
                </a:cubicBezTo>
                <a:cubicBezTo>
                  <a:pt x="1689534" y="574506"/>
                  <a:pt x="1744474" y="625938"/>
                  <a:pt x="1651819" y="556447"/>
                </a:cubicBezTo>
                <a:cubicBezTo>
                  <a:pt x="1597741" y="475329"/>
                  <a:pt x="1651819" y="544156"/>
                  <a:pt x="1578077" y="482705"/>
                </a:cubicBezTo>
                <a:cubicBezTo>
                  <a:pt x="1504425" y="421329"/>
                  <a:pt x="1567344" y="449631"/>
                  <a:pt x="1489587" y="423711"/>
                </a:cubicBezTo>
                <a:cubicBezTo>
                  <a:pt x="1474839" y="408963"/>
                  <a:pt x="1461365" y="392819"/>
                  <a:pt x="1445342" y="379466"/>
                </a:cubicBezTo>
                <a:cubicBezTo>
                  <a:pt x="1431725" y="368118"/>
                  <a:pt x="1413631" y="362503"/>
                  <a:pt x="1401097" y="349969"/>
                </a:cubicBezTo>
                <a:cubicBezTo>
                  <a:pt x="1383716" y="332588"/>
                  <a:pt x="1372848" y="309639"/>
                  <a:pt x="1356851" y="290976"/>
                </a:cubicBezTo>
                <a:cubicBezTo>
                  <a:pt x="1343277" y="275140"/>
                  <a:pt x="1325959" y="262753"/>
                  <a:pt x="1312606" y="246730"/>
                </a:cubicBezTo>
                <a:cubicBezTo>
                  <a:pt x="1301259" y="233113"/>
                  <a:pt x="1296450" y="214157"/>
                  <a:pt x="1283110" y="202485"/>
                </a:cubicBezTo>
                <a:cubicBezTo>
                  <a:pt x="1256430" y="179141"/>
                  <a:pt x="1194619" y="143492"/>
                  <a:pt x="1194619" y="143492"/>
                </a:cubicBezTo>
                <a:cubicBezTo>
                  <a:pt x="1184787" y="128744"/>
                  <a:pt x="1180153" y="108641"/>
                  <a:pt x="1165122" y="99247"/>
                </a:cubicBezTo>
                <a:cubicBezTo>
                  <a:pt x="1138756" y="82768"/>
                  <a:pt x="1076632" y="69750"/>
                  <a:pt x="1076632" y="69750"/>
                </a:cubicBezTo>
                <a:cubicBezTo>
                  <a:pt x="1032333" y="40217"/>
                  <a:pt x="993316" y="0"/>
                  <a:pt x="929148" y="55001"/>
                </a:cubicBezTo>
                <a:cubicBezTo>
                  <a:pt x="910485" y="70998"/>
                  <a:pt x="934064" y="55001"/>
                  <a:pt x="914400" y="84498"/>
                </a:cubicBezTo>
                <a:close/>
              </a:path>
            </a:pathLst>
          </a:custGeom>
          <a:solidFill>
            <a:srgbClr val="FFFF00">
              <a:alpha val="49000"/>
            </a:srgbClr>
          </a:solidFill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43E8D8-3029-DCAB-FAD5-EB243B2C2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886200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x4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x2, 5</a:t>
            </a:r>
          </a:p>
        </p:txBody>
      </p:sp>
      <p:grpSp>
        <p:nvGrpSpPr>
          <p:cNvPr id="14353" name="组合 43">
            <a:extLst>
              <a:ext uri="{FF2B5EF4-FFF2-40B4-BE49-F238E27FC236}">
                <a16:creationId xmlns:a16="http://schemas.microsoft.com/office/drawing/2014/main" id="{B3BFA6D4-C29B-5332-1BBC-51A521AD6670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154113"/>
            <a:ext cx="4038600" cy="4560887"/>
            <a:chOff x="4876800" y="609600"/>
            <a:chExt cx="4038600" cy="4560332"/>
          </a:xfrm>
        </p:grpSpPr>
        <p:sp>
          <p:nvSpPr>
            <p:cNvPr id="14357" name="Oval 6">
              <a:extLst>
                <a:ext uri="{FF2B5EF4-FFF2-40B4-BE49-F238E27FC236}">
                  <a16:creationId xmlns:a16="http://schemas.microsoft.com/office/drawing/2014/main" id="{30396B33-669F-5C60-DBE7-CE12E2C4D6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2438400"/>
              <a:ext cx="609600" cy="6096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=</a:t>
              </a:r>
            </a:p>
          </p:txBody>
        </p:sp>
        <p:sp>
          <p:nvSpPr>
            <p:cNvPr id="14358" name="Oval 7">
              <a:extLst>
                <a:ext uri="{FF2B5EF4-FFF2-40B4-BE49-F238E27FC236}">
                  <a16:creationId xmlns:a16="http://schemas.microsoft.com/office/drawing/2014/main" id="{E587AA51-05D6-C44D-4BB5-194C369572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3505200"/>
              <a:ext cx="609600" cy="6096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4359" name="Oval 8">
              <a:extLst>
                <a:ext uri="{FF2B5EF4-FFF2-40B4-BE49-F238E27FC236}">
                  <a16:creationId xmlns:a16="http://schemas.microsoft.com/office/drawing/2014/main" id="{78DDF1FA-1BFC-63ED-8DF4-A186664EC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3505200"/>
              <a:ext cx="609600" cy="6096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4360" name="Line 10">
              <a:extLst>
                <a:ext uri="{FF2B5EF4-FFF2-40B4-BE49-F238E27FC236}">
                  <a16:creationId xmlns:a16="http://schemas.microsoft.com/office/drawing/2014/main" id="{1F17C087-5866-EC0A-8E5E-F3BAE8B1C8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91400" y="30480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1" name="Line 12">
              <a:extLst>
                <a:ext uri="{FF2B5EF4-FFF2-40B4-BE49-F238E27FC236}">
                  <a16:creationId xmlns:a16="http://schemas.microsoft.com/office/drawing/2014/main" id="{A6FD1B01-7DBC-CCCC-4F3C-288C995B2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3048000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2" name="Oval 6">
              <a:extLst>
                <a:ext uri="{FF2B5EF4-FFF2-40B4-BE49-F238E27FC236}">
                  <a16:creationId xmlns:a16="http://schemas.microsoft.com/office/drawing/2014/main" id="{C54DFE18-5047-7FAB-3CB9-5FFE3E2E9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560332"/>
              <a:ext cx="609600" cy="609600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n</a:t>
              </a:r>
            </a:p>
          </p:txBody>
        </p:sp>
        <p:sp>
          <p:nvSpPr>
            <p:cNvPr id="14363" name="Oval 6">
              <a:extLst>
                <a:ext uri="{FF2B5EF4-FFF2-40B4-BE49-F238E27FC236}">
                  <a16:creationId xmlns:a16="http://schemas.microsoft.com/office/drawing/2014/main" id="{B9E1D1C7-132F-E5A5-3804-9B6EEB96E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24384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+</a:t>
              </a:r>
            </a:p>
          </p:txBody>
        </p:sp>
        <p:sp>
          <p:nvSpPr>
            <p:cNvPr id="14364" name="Oval 7">
              <a:extLst>
                <a:ext uri="{FF2B5EF4-FFF2-40B4-BE49-F238E27FC236}">
                  <a16:creationId xmlns:a16="http://schemas.microsoft.com/office/drawing/2014/main" id="{8AFEA847-1A48-0A27-B976-4EA9287D7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5052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n</a:t>
              </a:r>
            </a:p>
          </p:txBody>
        </p:sp>
        <p:sp>
          <p:nvSpPr>
            <p:cNvPr id="14365" name="Oval 8">
              <a:extLst>
                <a:ext uri="{FF2B5EF4-FFF2-40B4-BE49-F238E27FC236}">
                  <a16:creationId xmlns:a16="http://schemas.microsoft.com/office/drawing/2014/main" id="{8838095D-9229-99DB-A477-839829FCE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052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4366" name="Line 10">
              <a:extLst>
                <a:ext uri="{FF2B5EF4-FFF2-40B4-BE49-F238E27FC236}">
                  <a16:creationId xmlns:a16="http://schemas.microsoft.com/office/drawing/2014/main" id="{C23F1C11-77BC-9C66-5545-A827C8632B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7800" y="30480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7" name="Line 12">
              <a:extLst>
                <a:ext uri="{FF2B5EF4-FFF2-40B4-BE49-F238E27FC236}">
                  <a16:creationId xmlns:a16="http://schemas.microsoft.com/office/drawing/2014/main" id="{72192BDE-C0C4-3A04-2D1A-A79D54F9C2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3048000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68" name="TextBox 59">
              <a:extLst>
                <a:ext uri="{FF2B5EF4-FFF2-40B4-BE49-F238E27FC236}">
                  <a16:creationId xmlns:a16="http://schemas.microsoft.com/office/drawing/2014/main" id="{8CE2846A-3C94-109E-7A95-733FCE53E1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600" y="23622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mov</a:t>
              </a:r>
              <a:endParaRPr lang="zh-CN" altLang="en-US"/>
            </a:p>
          </p:txBody>
        </p:sp>
        <p:sp>
          <p:nvSpPr>
            <p:cNvPr id="14369" name="Oval 6">
              <a:extLst>
                <a:ext uri="{FF2B5EF4-FFF2-40B4-BE49-F238E27FC236}">
                  <a16:creationId xmlns:a16="http://schemas.microsoft.com/office/drawing/2014/main" id="{2B344AA7-71DD-4E41-2059-2803BDD59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609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+</a:t>
              </a:r>
            </a:p>
          </p:txBody>
        </p:sp>
        <p:sp>
          <p:nvSpPr>
            <p:cNvPr id="14370" name="Oval 7">
              <a:extLst>
                <a:ext uri="{FF2B5EF4-FFF2-40B4-BE49-F238E27FC236}">
                  <a16:creationId xmlns:a16="http://schemas.microsoft.com/office/drawing/2014/main" id="{C9B0E8A2-AE61-1ADF-C550-E2263F2398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676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4371" name="Oval 8">
              <a:extLst>
                <a:ext uri="{FF2B5EF4-FFF2-40B4-BE49-F238E27FC236}">
                  <a16:creationId xmlns:a16="http://schemas.microsoft.com/office/drawing/2014/main" id="{696FDBD5-0F76-AE20-5E98-B417BC6C8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676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4372" name="Line 10">
              <a:extLst>
                <a:ext uri="{FF2B5EF4-FFF2-40B4-BE49-F238E27FC236}">
                  <a16:creationId xmlns:a16="http://schemas.microsoft.com/office/drawing/2014/main" id="{B967F932-6C14-2050-3949-48A36A7FFB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7800" y="12192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3" name="Line 12">
              <a:extLst>
                <a:ext uri="{FF2B5EF4-FFF2-40B4-BE49-F238E27FC236}">
                  <a16:creationId xmlns:a16="http://schemas.microsoft.com/office/drawing/2014/main" id="{A3D5AEE7-75BE-6D5F-A902-2A379A075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1219200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4" name="TextBox 65">
              <a:extLst>
                <a:ext uri="{FF2B5EF4-FFF2-40B4-BE49-F238E27FC236}">
                  <a16:creationId xmlns:a16="http://schemas.microsoft.com/office/drawing/2014/main" id="{01A2E585-0F96-E8A6-76CF-9AA63F5CC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6096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add</a:t>
              </a:r>
              <a:endParaRPr lang="zh-CN" altLang="en-US"/>
            </a:p>
          </p:txBody>
        </p:sp>
        <p:sp>
          <p:nvSpPr>
            <p:cNvPr id="14375" name="Oval 6">
              <a:extLst>
                <a:ext uri="{FF2B5EF4-FFF2-40B4-BE49-F238E27FC236}">
                  <a16:creationId xmlns:a16="http://schemas.microsoft.com/office/drawing/2014/main" id="{481A43B2-A451-3076-3B0C-0E3AFF196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609600"/>
              <a:ext cx="609600" cy="609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+</a:t>
              </a:r>
            </a:p>
          </p:txBody>
        </p:sp>
        <p:sp>
          <p:nvSpPr>
            <p:cNvPr id="14376" name="Oval 7">
              <a:extLst>
                <a:ext uri="{FF2B5EF4-FFF2-40B4-BE49-F238E27FC236}">
                  <a16:creationId xmlns:a16="http://schemas.microsoft.com/office/drawing/2014/main" id="{7E55F4F4-3D30-B71F-062A-B82D1F7B0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676400"/>
              <a:ext cx="609600" cy="609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4377" name="Oval 8">
              <a:extLst>
                <a:ext uri="{FF2B5EF4-FFF2-40B4-BE49-F238E27FC236}">
                  <a16:creationId xmlns:a16="http://schemas.microsoft.com/office/drawing/2014/main" id="{828F2087-28D4-9332-1937-2F96F28BF5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1676400"/>
              <a:ext cx="609600" cy="609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n</a:t>
              </a:r>
            </a:p>
          </p:txBody>
        </p:sp>
        <p:sp>
          <p:nvSpPr>
            <p:cNvPr id="14378" name="Line 10">
              <a:extLst>
                <a:ext uri="{FF2B5EF4-FFF2-40B4-BE49-F238E27FC236}">
                  <a16:creationId xmlns:a16="http://schemas.microsoft.com/office/drawing/2014/main" id="{8BE9811C-22F2-AB53-8467-D46CEB4250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91400" y="12192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79" name="Line 12">
              <a:extLst>
                <a:ext uri="{FF2B5EF4-FFF2-40B4-BE49-F238E27FC236}">
                  <a16:creationId xmlns:a16="http://schemas.microsoft.com/office/drawing/2014/main" id="{59965EAE-F5F5-3E20-24E4-922FAC794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219200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80" name="TextBox 71">
              <a:extLst>
                <a:ext uri="{FF2B5EF4-FFF2-40B4-BE49-F238E27FC236}">
                  <a16:creationId xmlns:a16="http://schemas.microsoft.com/office/drawing/2014/main" id="{86FF40FB-C4CF-DE5C-55F9-978F6284E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600" y="6096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addi</a:t>
              </a:r>
              <a:endParaRPr lang="zh-CN" altLang="en-US"/>
            </a:p>
          </p:txBody>
        </p:sp>
        <p:sp>
          <p:nvSpPr>
            <p:cNvPr id="14381" name="TextBox 72">
              <a:extLst>
                <a:ext uri="{FF2B5EF4-FFF2-40B4-BE49-F238E27FC236}">
                  <a16:creationId xmlns:a16="http://schemas.microsoft.com/office/drawing/2014/main" id="{CD6EA1E4-72FD-82E0-8D3E-DEDA10EE4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450068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addi</a:t>
              </a:r>
              <a:endParaRPr lang="zh-CN" altLang="en-US"/>
            </a:p>
          </p:txBody>
        </p:sp>
        <p:sp>
          <p:nvSpPr>
            <p:cNvPr id="14382" name="TextBox 73">
              <a:extLst>
                <a:ext uri="{FF2B5EF4-FFF2-40B4-BE49-F238E27FC236}">
                  <a16:creationId xmlns:a16="http://schemas.microsoft.com/office/drawing/2014/main" id="{5F85AACA-6DD6-314A-CED1-989E9E601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44196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loadi</a:t>
              </a:r>
              <a:endParaRPr lang="zh-CN" altLang="en-US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584A7401-50D5-CE55-5590-CCE75D346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895600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x5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x3,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x4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6" name="圆角右箭头 75">
            <a:extLst>
              <a:ext uri="{FF2B5EF4-FFF2-40B4-BE49-F238E27FC236}">
                <a16:creationId xmlns:a16="http://schemas.microsoft.com/office/drawing/2014/main" id="{BF9A379A-96E4-A85E-F8AA-8A34CDEA56C1}"/>
              </a:ext>
            </a:extLst>
          </p:cNvPr>
          <p:cNvSpPr/>
          <p:nvPr/>
        </p:nvSpPr>
        <p:spPr>
          <a:xfrm flipH="1">
            <a:off x="1905000" y="3505200"/>
            <a:ext cx="457200" cy="609600"/>
          </a:xfrm>
          <a:prstGeom prst="bentArrow">
            <a:avLst>
              <a:gd name="adj1" fmla="val 25000"/>
              <a:gd name="adj2" fmla="val 23387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6B77CF7-EE3A-9F67-01EB-CF01B333E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429000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x4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75" grpId="0"/>
      <p:bldP spid="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A413817-43F5-7ACB-16BD-63C0080FA2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Example: the 2</a:t>
            </a:r>
            <a:r>
              <a:rPr lang="en-US" altLang="zh-CN" baseline="30000"/>
              <a:t>nd</a:t>
            </a:r>
            <a:r>
              <a:rPr lang="en-US" altLang="zh-CN"/>
              <a:t> possible covering</a:t>
            </a: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AECEC295-A968-98D2-DAC3-D53C97AB4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57400"/>
            <a:ext cx="3694113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How to cover this IR?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x3 + (x2 + 5);</a:t>
            </a:r>
          </a:p>
        </p:txBody>
      </p:sp>
      <p:sp>
        <p:nvSpPr>
          <p:cNvPr id="15364" name="Oval 6">
            <a:extLst>
              <a:ext uri="{FF2B5EF4-FFF2-40B4-BE49-F238E27FC236}">
                <a16:creationId xmlns:a16="http://schemas.microsoft.com/office/drawing/2014/main" id="{9B0F5BB5-7BA1-7A74-0BAE-163515594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3276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15365" name="Oval 7">
            <a:extLst>
              <a:ext uri="{FF2B5EF4-FFF2-40B4-BE49-F238E27FC236}">
                <a16:creationId xmlns:a16="http://schemas.microsoft.com/office/drawing/2014/main" id="{9F292F36-B8B8-4C02-8DCD-8AF96CE81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" y="4343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x3</a:t>
            </a:r>
          </a:p>
        </p:txBody>
      </p:sp>
      <p:sp>
        <p:nvSpPr>
          <p:cNvPr id="15366" name="Oval 8">
            <a:extLst>
              <a:ext uri="{FF2B5EF4-FFF2-40B4-BE49-F238E27FC236}">
                <a16:creationId xmlns:a16="http://schemas.microsoft.com/office/drawing/2014/main" id="{54A4D573-0E44-C1FD-83C8-DA0F9C300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0525" y="4343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15367" name="Line 10">
            <a:extLst>
              <a:ext uri="{FF2B5EF4-FFF2-40B4-BE49-F238E27FC236}">
                <a16:creationId xmlns:a16="http://schemas.microsoft.com/office/drawing/2014/main" id="{9E1F5018-37C4-076C-F078-84F0F12BE0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325" y="3886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8" name="Line 11">
            <a:extLst>
              <a:ext uri="{FF2B5EF4-FFF2-40B4-BE49-F238E27FC236}">
                <a16:creationId xmlns:a16="http://schemas.microsoft.com/office/drawing/2014/main" id="{497CBFAA-9C5E-3C3D-9217-4B866C42AB4C}"/>
              </a:ext>
            </a:extLst>
          </p:cNvPr>
          <p:cNvSpPr>
            <a:spLocks noChangeShapeType="1"/>
          </p:cNvSpPr>
          <p:nvPr/>
        </p:nvSpPr>
        <p:spPr bwMode="auto">
          <a:xfrm>
            <a:off x="898525" y="28956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9" name="Line 12">
            <a:extLst>
              <a:ext uri="{FF2B5EF4-FFF2-40B4-BE49-F238E27FC236}">
                <a16:creationId xmlns:a16="http://schemas.microsoft.com/office/drawing/2014/main" id="{09F79AED-15FC-2B51-5B9A-F9634FC9E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8125" y="3886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0" name="Oval 7">
            <a:extLst>
              <a:ext uri="{FF2B5EF4-FFF2-40B4-BE49-F238E27FC236}">
                <a16:creationId xmlns:a16="http://schemas.microsoft.com/office/drawing/2014/main" id="{EBF7EC82-8285-9EB3-8AC4-E43A19F86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25" y="5410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x2</a:t>
            </a:r>
          </a:p>
        </p:txBody>
      </p:sp>
      <p:sp>
        <p:nvSpPr>
          <p:cNvPr id="15371" name="Line 10">
            <a:extLst>
              <a:ext uri="{FF2B5EF4-FFF2-40B4-BE49-F238E27FC236}">
                <a16:creationId xmlns:a16="http://schemas.microsoft.com/office/drawing/2014/main" id="{21EF2598-D033-3707-0DA9-E77C3F925EC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31925" y="49530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2" name="Oval 8">
            <a:extLst>
              <a:ext uri="{FF2B5EF4-FFF2-40B4-BE49-F238E27FC236}">
                <a16:creationId xmlns:a16="http://schemas.microsoft.com/office/drawing/2014/main" id="{C71325C6-2258-ABD2-CF60-122640B9B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0125" y="5410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15373" name="Line 12">
            <a:extLst>
              <a:ext uri="{FF2B5EF4-FFF2-40B4-BE49-F238E27FC236}">
                <a16:creationId xmlns:a16="http://schemas.microsoft.com/office/drawing/2014/main" id="{87E68414-BD83-FBEB-F876-72BD0F138C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7725" y="4953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任意多边形 38">
            <a:extLst>
              <a:ext uri="{FF2B5EF4-FFF2-40B4-BE49-F238E27FC236}">
                <a16:creationId xmlns:a16="http://schemas.microsoft.com/office/drawing/2014/main" id="{0561D1A1-982F-02B3-DD09-6A5E4BF3B3B9}"/>
              </a:ext>
            </a:extLst>
          </p:cNvPr>
          <p:cNvSpPr/>
          <p:nvPr/>
        </p:nvSpPr>
        <p:spPr>
          <a:xfrm>
            <a:off x="92075" y="2943225"/>
            <a:ext cx="1736725" cy="2314575"/>
          </a:xfrm>
          <a:custGeom>
            <a:avLst/>
            <a:gdLst>
              <a:gd name="connsiteX0" fmla="*/ 952307 w 1910953"/>
              <a:gd name="connsiteY0" fmla="*/ 309717 h 2315497"/>
              <a:gd name="connsiteX1" fmla="*/ 745830 w 1910953"/>
              <a:gd name="connsiteY1" fmla="*/ 368710 h 2315497"/>
              <a:gd name="connsiteX2" fmla="*/ 627843 w 1910953"/>
              <a:gd name="connsiteY2" fmla="*/ 412955 h 2315497"/>
              <a:gd name="connsiteX3" fmla="*/ 583598 w 1910953"/>
              <a:gd name="connsiteY3" fmla="*/ 427704 h 2315497"/>
              <a:gd name="connsiteX4" fmla="*/ 554101 w 1910953"/>
              <a:gd name="connsiteY4" fmla="*/ 471949 h 2315497"/>
              <a:gd name="connsiteX5" fmla="*/ 406617 w 1910953"/>
              <a:gd name="connsiteY5" fmla="*/ 604684 h 2315497"/>
              <a:gd name="connsiteX6" fmla="*/ 377120 w 1910953"/>
              <a:gd name="connsiteY6" fmla="*/ 707923 h 2315497"/>
              <a:gd name="connsiteX7" fmla="*/ 332875 w 1910953"/>
              <a:gd name="connsiteY7" fmla="*/ 737420 h 2315497"/>
              <a:gd name="connsiteX8" fmla="*/ 288630 w 1910953"/>
              <a:gd name="connsiteY8" fmla="*/ 825910 h 2315497"/>
              <a:gd name="connsiteX9" fmla="*/ 214888 w 1910953"/>
              <a:gd name="connsiteY9" fmla="*/ 914400 h 2315497"/>
              <a:gd name="connsiteX10" fmla="*/ 185391 w 1910953"/>
              <a:gd name="connsiteY10" fmla="*/ 973394 h 2315497"/>
              <a:gd name="connsiteX11" fmla="*/ 155895 w 1910953"/>
              <a:gd name="connsiteY11" fmla="*/ 1120878 h 2315497"/>
              <a:gd name="connsiteX12" fmla="*/ 111649 w 1910953"/>
              <a:gd name="connsiteY12" fmla="*/ 1209368 h 2315497"/>
              <a:gd name="connsiteX13" fmla="*/ 96901 w 1910953"/>
              <a:gd name="connsiteY13" fmla="*/ 1312607 h 2315497"/>
              <a:gd name="connsiteX14" fmla="*/ 67404 w 1910953"/>
              <a:gd name="connsiteY14" fmla="*/ 1371600 h 2315497"/>
              <a:gd name="connsiteX15" fmla="*/ 52656 w 1910953"/>
              <a:gd name="connsiteY15" fmla="*/ 1460091 h 2315497"/>
              <a:gd name="connsiteX16" fmla="*/ 37907 w 1910953"/>
              <a:gd name="connsiteY16" fmla="*/ 1519084 h 2315497"/>
              <a:gd name="connsiteX17" fmla="*/ 37907 w 1910953"/>
              <a:gd name="connsiteY17" fmla="*/ 2064775 h 2315497"/>
              <a:gd name="connsiteX18" fmla="*/ 126398 w 1910953"/>
              <a:gd name="connsiteY18" fmla="*/ 2123768 h 2315497"/>
              <a:gd name="connsiteX19" fmla="*/ 170643 w 1910953"/>
              <a:gd name="connsiteY19" fmla="*/ 2153265 h 2315497"/>
              <a:gd name="connsiteX20" fmla="*/ 303378 w 1910953"/>
              <a:gd name="connsiteY20" fmla="*/ 2197510 h 2315497"/>
              <a:gd name="connsiteX21" fmla="*/ 347624 w 1910953"/>
              <a:gd name="connsiteY21" fmla="*/ 2212259 h 2315497"/>
              <a:gd name="connsiteX22" fmla="*/ 436114 w 1910953"/>
              <a:gd name="connsiteY22" fmla="*/ 2271252 h 2315497"/>
              <a:gd name="connsiteX23" fmla="*/ 480359 w 1910953"/>
              <a:gd name="connsiteY23" fmla="*/ 2286000 h 2315497"/>
              <a:gd name="connsiteX24" fmla="*/ 672088 w 1910953"/>
              <a:gd name="connsiteY24" fmla="*/ 2315497 h 2315497"/>
              <a:gd name="connsiteX25" fmla="*/ 863817 w 1910953"/>
              <a:gd name="connsiteY25" fmla="*/ 2300749 h 2315497"/>
              <a:gd name="connsiteX26" fmla="*/ 937559 w 1910953"/>
              <a:gd name="connsiteY26" fmla="*/ 2227007 h 2315497"/>
              <a:gd name="connsiteX27" fmla="*/ 981804 w 1910953"/>
              <a:gd name="connsiteY27" fmla="*/ 2197510 h 2315497"/>
              <a:gd name="connsiteX28" fmla="*/ 1011301 w 1910953"/>
              <a:gd name="connsiteY28" fmla="*/ 2153265 h 2315497"/>
              <a:gd name="connsiteX29" fmla="*/ 1055546 w 1910953"/>
              <a:gd name="connsiteY29" fmla="*/ 2123768 h 2315497"/>
              <a:gd name="connsiteX30" fmla="*/ 1114540 w 1910953"/>
              <a:gd name="connsiteY30" fmla="*/ 2035278 h 2315497"/>
              <a:gd name="connsiteX31" fmla="*/ 1203030 w 1910953"/>
              <a:gd name="connsiteY31" fmla="*/ 1902542 h 2315497"/>
              <a:gd name="connsiteX32" fmla="*/ 1232527 w 1910953"/>
              <a:gd name="connsiteY32" fmla="*/ 1858297 h 2315497"/>
              <a:gd name="connsiteX33" fmla="*/ 1262024 w 1910953"/>
              <a:gd name="connsiteY33" fmla="*/ 1814052 h 2315497"/>
              <a:gd name="connsiteX34" fmla="*/ 1306269 w 1910953"/>
              <a:gd name="connsiteY34" fmla="*/ 1784555 h 2315497"/>
              <a:gd name="connsiteX35" fmla="*/ 1409507 w 1910953"/>
              <a:gd name="connsiteY35" fmla="*/ 1666568 h 2315497"/>
              <a:gd name="connsiteX36" fmla="*/ 1527495 w 1910953"/>
              <a:gd name="connsiteY36" fmla="*/ 1489588 h 2315497"/>
              <a:gd name="connsiteX37" fmla="*/ 1556991 w 1910953"/>
              <a:gd name="connsiteY37" fmla="*/ 1401097 h 2315497"/>
              <a:gd name="connsiteX38" fmla="*/ 1674978 w 1910953"/>
              <a:gd name="connsiteY38" fmla="*/ 1224117 h 2315497"/>
              <a:gd name="connsiteX39" fmla="*/ 1704475 w 1910953"/>
              <a:gd name="connsiteY39" fmla="*/ 1179871 h 2315497"/>
              <a:gd name="connsiteX40" fmla="*/ 1733972 w 1910953"/>
              <a:gd name="connsiteY40" fmla="*/ 1120878 h 2315497"/>
              <a:gd name="connsiteX41" fmla="*/ 1778217 w 1910953"/>
              <a:gd name="connsiteY41" fmla="*/ 1076633 h 2315497"/>
              <a:gd name="connsiteX42" fmla="*/ 1822462 w 1910953"/>
              <a:gd name="connsiteY42" fmla="*/ 914400 h 2315497"/>
              <a:gd name="connsiteX43" fmla="*/ 1851959 w 1910953"/>
              <a:gd name="connsiteY43" fmla="*/ 855407 h 2315497"/>
              <a:gd name="connsiteX44" fmla="*/ 1866707 w 1910953"/>
              <a:gd name="connsiteY44" fmla="*/ 766917 h 2315497"/>
              <a:gd name="connsiteX45" fmla="*/ 1896204 w 1910953"/>
              <a:gd name="connsiteY45" fmla="*/ 678426 h 2315497"/>
              <a:gd name="connsiteX46" fmla="*/ 1910953 w 1910953"/>
              <a:gd name="connsiteY46" fmla="*/ 619433 h 2315497"/>
              <a:gd name="connsiteX47" fmla="*/ 1896204 w 1910953"/>
              <a:gd name="connsiteY47" fmla="*/ 250723 h 2315497"/>
              <a:gd name="connsiteX48" fmla="*/ 1866707 w 1910953"/>
              <a:gd name="connsiteY48" fmla="*/ 147484 h 2315497"/>
              <a:gd name="connsiteX49" fmla="*/ 1822462 w 1910953"/>
              <a:gd name="connsiteY49" fmla="*/ 117988 h 2315497"/>
              <a:gd name="connsiteX50" fmla="*/ 1807714 w 1910953"/>
              <a:gd name="connsiteY50" fmla="*/ 73742 h 2315497"/>
              <a:gd name="connsiteX51" fmla="*/ 1674978 w 1910953"/>
              <a:gd name="connsiteY51" fmla="*/ 0 h 2315497"/>
              <a:gd name="connsiteX52" fmla="*/ 1276772 w 1910953"/>
              <a:gd name="connsiteY52" fmla="*/ 14749 h 2315497"/>
              <a:gd name="connsiteX53" fmla="*/ 1188282 w 1910953"/>
              <a:gd name="connsiteY53" fmla="*/ 44246 h 2315497"/>
              <a:gd name="connsiteX54" fmla="*/ 1144036 w 1910953"/>
              <a:gd name="connsiteY54" fmla="*/ 58994 h 2315497"/>
              <a:gd name="connsiteX55" fmla="*/ 1055546 w 1910953"/>
              <a:gd name="connsiteY55" fmla="*/ 117988 h 2315497"/>
              <a:gd name="connsiteX56" fmla="*/ 981804 w 1910953"/>
              <a:gd name="connsiteY56" fmla="*/ 191730 h 2315497"/>
              <a:gd name="connsiteX57" fmla="*/ 922811 w 1910953"/>
              <a:gd name="connsiteY57" fmla="*/ 250723 h 2315497"/>
              <a:gd name="connsiteX58" fmla="*/ 878565 w 1910953"/>
              <a:gd name="connsiteY58" fmla="*/ 294968 h 2315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910953" h="2315497">
                <a:moveTo>
                  <a:pt x="952307" y="309717"/>
                </a:moveTo>
                <a:lnTo>
                  <a:pt x="745830" y="368710"/>
                </a:lnTo>
                <a:cubicBezTo>
                  <a:pt x="694113" y="383921"/>
                  <a:pt x="685973" y="391156"/>
                  <a:pt x="627843" y="412955"/>
                </a:cubicBezTo>
                <a:cubicBezTo>
                  <a:pt x="613287" y="418414"/>
                  <a:pt x="598346" y="422788"/>
                  <a:pt x="583598" y="427704"/>
                </a:cubicBezTo>
                <a:cubicBezTo>
                  <a:pt x="573766" y="442452"/>
                  <a:pt x="565959" y="458774"/>
                  <a:pt x="554101" y="471949"/>
                </a:cubicBezTo>
                <a:cubicBezTo>
                  <a:pt x="467270" y="568428"/>
                  <a:pt x="480815" y="555220"/>
                  <a:pt x="406617" y="604684"/>
                </a:cubicBezTo>
                <a:cubicBezTo>
                  <a:pt x="405653" y="608542"/>
                  <a:pt x="384816" y="698303"/>
                  <a:pt x="377120" y="707923"/>
                </a:cubicBezTo>
                <a:cubicBezTo>
                  <a:pt x="366047" y="721764"/>
                  <a:pt x="347623" y="727588"/>
                  <a:pt x="332875" y="737420"/>
                </a:cubicBezTo>
                <a:cubicBezTo>
                  <a:pt x="248340" y="864220"/>
                  <a:pt x="349691" y="703788"/>
                  <a:pt x="288630" y="825910"/>
                </a:cubicBezTo>
                <a:cubicBezTo>
                  <a:pt x="249618" y="903934"/>
                  <a:pt x="269249" y="838294"/>
                  <a:pt x="214888" y="914400"/>
                </a:cubicBezTo>
                <a:cubicBezTo>
                  <a:pt x="202109" y="932291"/>
                  <a:pt x="195223" y="953729"/>
                  <a:pt x="185391" y="973394"/>
                </a:cubicBezTo>
                <a:cubicBezTo>
                  <a:pt x="179956" y="1011437"/>
                  <a:pt x="176487" y="1079693"/>
                  <a:pt x="155895" y="1120878"/>
                </a:cubicBezTo>
                <a:cubicBezTo>
                  <a:pt x="98711" y="1235246"/>
                  <a:pt x="148723" y="1098150"/>
                  <a:pt x="111649" y="1209368"/>
                </a:cubicBezTo>
                <a:cubicBezTo>
                  <a:pt x="106733" y="1243781"/>
                  <a:pt x="106048" y="1279070"/>
                  <a:pt x="96901" y="1312607"/>
                </a:cubicBezTo>
                <a:cubicBezTo>
                  <a:pt x="91116" y="1333818"/>
                  <a:pt x="73721" y="1350542"/>
                  <a:pt x="67404" y="1371600"/>
                </a:cubicBezTo>
                <a:cubicBezTo>
                  <a:pt x="58811" y="1400243"/>
                  <a:pt x="58521" y="1430768"/>
                  <a:pt x="52656" y="1460091"/>
                </a:cubicBezTo>
                <a:cubicBezTo>
                  <a:pt x="48681" y="1479967"/>
                  <a:pt x="42823" y="1499420"/>
                  <a:pt x="37907" y="1519084"/>
                </a:cubicBezTo>
                <a:cubicBezTo>
                  <a:pt x="25224" y="1683966"/>
                  <a:pt x="0" y="1913149"/>
                  <a:pt x="37907" y="2064775"/>
                </a:cubicBezTo>
                <a:cubicBezTo>
                  <a:pt x="46505" y="2099167"/>
                  <a:pt x="96901" y="2104104"/>
                  <a:pt x="126398" y="2123768"/>
                </a:cubicBezTo>
                <a:cubicBezTo>
                  <a:pt x="141146" y="2133600"/>
                  <a:pt x="153827" y="2147660"/>
                  <a:pt x="170643" y="2153265"/>
                </a:cubicBezTo>
                <a:lnTo>
                  <a:pt x="303378" y="2197510"/>
                </a:lnTo>
                <a:cubicBezTo>
                  <a:pt x="318127" y="2202426"/>
                  <a:pt x="334689" y="2203635"/>
                  <a:pt x="347624" y="2212259"/>
                </a:cubicBezTo>
                <a:cubicBezTo>
                  <a:pt x="377121" y="2231923"/>
                  <a:pt x="402483" y="2260042"/>
                  <a:pt x="436114" y="2271252"/>
                </a:cubicBezTo>
                <a:cubicBezTo>
                  <a:pt x="450862" y="2276168"/>
                  <a:pt x="465277" y="2282229"/>
                  <a:pt x="480359" y="2286000"/>
                </a:cubicBezTo>
                <a:cubicBezTo>
                  <a:pt x="547931" y="2302893"/>
                  <a:pt x="600434" y="2306541"/>
                  <a:pt x="672088" y="2315497"/>
                </a:cubicBezTo>
                <a:cubicBezTo>
                  <a:pt x="735998" y="2310581"/>
                  <a:pt x="800816" y="2312562"/>
                  <a:pt x="863817" y="2300749"/>
                </a:cubicBezTo>
                <a:cubicBezTo>
                  <a:pt x="912221" y="2291673"/>
                  <a:pt x="908819" y="2255747"/>
                  <a:pt x="937559" y="2227007"/>
                </a:cubicBezTo>
                <a:cubicBezTo>
                  <a:pt x="950093" y="2214473"/>
                  <a:pt x="967056" y="2207342"/>
                  <a:pt x="981804" y="2197510"/>
                </a:cubicBezTo>
                <a:cubicBezTo>
                  <a:pt x="991636" y="2182762"/>
                  <a:pt x="998767" y="2165799"/>
                  <a:pt x="1011301" y="2153265"/>
                </a:cubicBezTo>
                <a:cubicBezTo>
                  <a:pt x="1023835" y="2140731"/>
                  <a:pt x="1043874" y="2137108"/>
                  <a:pt x="1055546" y="2123768"/>
                </a:cubicBezTo>
                <a:cubicBezTo>
                  <a:pt x="1078891" y="2097089"/>
                  <a:pt x="1094875" y="2064775"/>
                  <a:pt x="1114540" y="2035278"/>
                </a:cubicBezTo>
                <a:lnTo>
                  <a:pt x="1203030" y="1902542"/>
                </a:lnTo>
                <a:lnTo>
                  <a:pt x="1232527" y="1858297"/>
                </a:lnTo>
                <a:cubicBezTo>
                  <a:pt x="1242359" y="1843549"/>
                  <a:pt x="1247276" y="1823884"/>
                  <a:pt x="1262024" y="1814052"/>
                </a:cubicBezTo>
                <a:lnTo>
                  <a:pt x="1306269" y="1784555"/>
                </a:lnTo>
                <a:cubicBezTo>
                  <a:pt x="1375094" y="1681317"/>
                  <a:pt x="1335765" y="1715730"/>
                  <a:pt x="1409507" y="1666568"/>
                </a:cubicBezTo>
                <a:cubicBezTo>
                  <a:pt x="1496277" y="1527737"/>
                  <a:pt x="1455421" y="1585684"/>
                  <a:pt x="1527495" y="1489588"/>
                </a:cubicBezTo>
                <a:cubicBezTo>
                  <a:pt x="1537327" y="1460091"/>
                  <a:pt x="1539744" y="1426967"/>
                  <a:pt x="1556991" y="1401097"/>
                </a:cubicBezTo>
                <a:lnTo>
                  <a:pt x="1674978" y="1224117"/>
                </a:lnTo>
                <a:cubicBezTo>
                  <a:pt x="1684810" y="1209368"/>
                  <a:pt x="1696548" y="1195725"/>
                  <a:pt x="1704475" y="1179871"/>
                </a:cubicBezTo>
                <a:cubicBezTo>
                  <a:pt x="1714307" y="1160207"/>
                  <a:pt x="1721193" y="1138768"/>
                  <a:pt x="1733972" y="1120878"/>
                </a:cubicBezTo>
                <a:cubicBezTo>
                  <a:pt x="1746095" y="1103906"/>
                  <a:pt x="1763469" y="1091381"/>
                  <a:pt x="1778217" y="1076633"/>
                </a:cubicBezTo>
                <a:cubicBezTo>
                  <a:pt x="1789005" y="1022689"/>
                  <a:pt x="1797512" y="964298"/>
                  <a:pt x="1822462" y="914400"/>
                </a:cubicBezTo>
                <a:lnTo>
                  <a:pt x="1851959" y="855407"/>
                </a:lnTo>
                <a:cubicBezTo>
                  <a:pt x="1856875" y="825910"/>
                  <a:pt x="1859454" y="795928"/>
                  <a:pt x="1866707" y="766917"/>
                </a:cubicBezTo>
                <a:cubicBezTo>
                  <a:pt x="1874248" y="736753"/>
                  <a:pt x="1888663" y="708590"/>
                  <a:pt x="1896204" y="678426"/>
                </a:cubicBezTo>
                <a:lnTo>
                  <a:pt x="1910953" y="619433"/>
                </a:lnTo>
                <a:cubicBezTo>
                  <a:pt x="1906037" y="496530"/>
                  <a:pt x="1904667" y="373433"/>
                  <a:pt x="1896204" y="250723"/>
                </a:cubicBezTo>
                <a:cubicBezTo>
                  <a:pt x="1896004" y="247821"/>
                  <a:pt x="1873816" y="156370"/>
                  <a:pt x="1866707" y="147484"/>
                </a:cubicBezTo>
                <a:cubicBezTo>
                  <a:pt x="1855634" y="133643"/>
                  <a:pt x="1837210" y="127820"/>
                  <a:pt x="1822462" y="117988"/>
                </a:cubicBezTo>
                <a:cubicBezTo>
                  <a:pt x="1817546" y="103239"/>
                  <a:pt x="1818707" y="84735"/>
                  <a:pt x="1807714" y="73742"/>
                </a:cubicBezTo>
                <a:cubicBezTo>
                  <a:pt x="1757003" y="23031"/>
                  <a:pt x="1730615" y="18546"/>
                  <a:pt x="1674978" y="0"/>
                </a:cubicBezTo>
                <a:cubicBezTo>
                  <a:pt x="1542243" y="4916"/>
                  <a:pt x="1409053" y="2723"/>
                  <a:pt x="1276772" y="14749"/>
                </a:cubicBezTo>
                <a:cubicBezTo>
                  <a:pt x="1245807" y="17564"/>
                  <a:pt x="1217779" y="34414"/>
                  <a:pt x="1188282" y="44246"/>
                </a:cubicBezTo>
                <a:lnTo>
                  <a:pt x="1144036" y="58994"/>
                </a:lnTo>
                <a:cubicBezTo>
                  <a:pt x="1114539" y="78659"/>
                  <a:pt x="1075211" y="88491"/>
                  <a:pt x="1055546" y="117988"/>
                </a:cubicBezTo>
                <a:cubicBezTo>
                  <a:pt x="1016217" y="176981"/>
                  <a:pt x="1040797" y="152401"/>
                  <a:pt x="981804" y="191730"/>
                </a:cubicBezTo>
                <a:cubicBezTo>
                  <a:pt x="949627" y="288264"/>
                  <a:pt x="994318" y="193518"/>
                  <a:pt x="922811" y="250723"/>
                </a:cubicBezTo>
                <a:cubicBezTo>
                  <a:pt x="862391" y="299059"/>
                  <a:pt x="918860" y="294968"/>
                  <a:pt x="878565" y="294968"/>
                </a:cubicBezTo>
              </a:path>
            </a:pathLst>
          </a:custGeom>
          <a:solidFill>
            <a:srgbClr val="FFC000">
              <a:alpha val="50000"/>
            </a:srgbClr>
          </a:solidFill>
          <a:ln w="25400">
            <a:solidFill>
              <a:srgbClr val="FFC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0200D5-9435-6708-6219-8864FF007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171950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x5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x2,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x4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任意多边形 43">
            <a:extLst>
              <a:ext uri="{FF2B5EF4-FFF2-40B4-BE49-F238E27FC236}">
                <a16:creationId xmlns:a16="http://schemas.microsoft.com/office/drawing/2014/main" id="{ECC42576-C331-B15D-0640-1628422D5B11}"/>
              </a:ext>
            </a:extLst>
          </p:cNvPr>
          <p:cNvSpPr/>
          <p:nvPr/>
        </p:nvSpPr>
        <p:spPr>
          <a:xfrm>
            <a:off x="850900" y="4060825"/>
            <a:ext cx="1511300" cy="2236788"/>
          </a:xfrm>
          <a:custGeom>
            <a:avLst/>
            <a:gdLst>
              <a:gd name="connsiteX0" fmla="*/ 1081074 w 1577339"/>
              <a:gd name="connsiteY0" fmla="*/ 98005 h 2235828"/>
              <a:gd name="connsiteX1" fmla="*/ 1036829 w 1577339"/>
              <a:gd name="connsiteY1" fmla="*/ 142250 h 2235828"/>
              <a:gd name="connsiteX2" fmla="*/ 977835 w 1577339"/>
              <a:gd name="connsiteY2" fmla="*/ 230741 h 2235828"/>
              <a:gd name="connsiteX3" fmla="*/ 933590 w 1577339"/>
              <a:gd name="connsiteY3" fmla="*/ 245489 h 2235828"/>
              <a:gd name="connsiteX4" fmla="*/ 889345 w 1577339"/>
              <a:gd name="connsiteY4" fmla="*/ 289734 h 2235828"/>
              <a:gd name="connsiteX5" fmla="*/ 845100 w 1577339"/>
              <a:gd name="connsiteY5" fmla="*/ 319231 h 2235828"/>
              <a:gd name="connsiteX6" fmla="*/ 830351 w 1577339"/>
              <a:gd name="connsiteY6" fmla="*/ 363476 h 2235828"/>
              <a:gd name="connsiteX7" fmla="*/ 800854 w 1577339"/>
              <a:gd name="connsiteY7" fmla="*/ 407721 h 2235828"/>
              <a:gd name="connsiteX8" fmla="*/ 786106 w 1577339"/>
              <a:gd name="connsiteY8" fmla="*/ 451966 h 2235828"/>
              <a:gd name="connsiteX9" fmla="*/ 697616 w 1577339"/>
              <a:gd name="connsiteY9" fmla="*/ 510960 h 2235828"/>
              <a:gd name="connsiteX10" fmla="*/ 638622 w 1577339"/>
              <a:gd name="connsiteY10" fmla="*/ 643695 h 2235828"/>
              <a:gd name="connsiteX11" fmla="*/ 579629 w 1577339"/>
              <a:gd name="connsiteY11" fmla="*/ 717437 h 2235828"/>
              <a:gd name="connsiteX12" fmla="*/ 550132 w 1577339"/>
              <a:gd name="connsiteY12" fmla="*/ 761683 h 2235828"/>
              <a:gd name="connsiteX13" fmla="*/ 505887 w 1577339"/>
              <a:gd name="connsiteY13" fmla="*/ 805928 h 2235828"/>
              <a:gd name="connsiteX14" fmla="*/ 446893 w 1577339"/>
              <a:gd name="connsiteY14" fmla="*/ 894418 h 2235828"/>
              <a:gd name="connsiteX15" fmla="*/ 432145 w 1577339"/>
              <a:gd name="connsiteY15" fmla="*/ 938663 h 2235828"/>
              <a:gd name="connsiteX16" fmla="*/ 358403 w 1577339"/>
              <a:gd name="connsiteY16" fmla="*/ 1027154 h 2235828"/>
              <a:gd name="connsiteX17" fmla="*/ 299409 w 1577339"/>
              <a:gd name="connsiteY17" fmla="*/ 1159889 h 2235828"/>
              <a:gd name="connsiteX18" fmla="*/ 255164 w 1577339"/>
              <a:gd name="connsiteY18" fmla="*/ 1189386 h 2235828"/>
              <a:gd name="connsiteX19" fmla="*/ 240416 w 1577339"/>
              <a:gd name="connsiteY19" fmla="*/ 1233631 h 2235828"/>
              <a:gd name="connsiteX20" fmla="*/ 151925 w 1577339"/>
              <a:gd name="connsiteY20" fmla="*/ 1307373 h 2235828"/>
              <a:gd name="connsiteX21" fmla="*/ 92932 w 1577339"/>
              <a:gd name="connsiteY21" fmla="*/ 1381115 h 2235828"/>
              <a:gd name="connsiteX22" fmla="*/ 78183 w 1577339"/>
              <a:gd name="connsiteY22" fmla="*/ 1425360 h 2235828"/>
              <a:gd name="connsiteX23" fmla="*/ 48687 w 1577339"/>
              <a:gd name="connsiteY23" fmla="*/ 1469605 h 2235828"/>
              <a:gd name="connsiteX24" fmla="*/ 33938 w 1577339"/>
              <a:gd name="connsiteY24" fmla="*/ 1528599 h 2235828"/>
              <a:gd name="connsiteX25" fmla="*/ 4441 w 1577339"/>
              <a:gd name="connsiteY25" fmla="*/ 1572844 h 2235828"/>
              <a:gd name="connsiteX26" fmla="*/ 19190 w 1577339"/>
              <a:gd name="connsiteY26" fmla="*/ 1985799 h 2235828"/>
              <a:gd name="connsiteX27" fmla="*/ 48687 w 1577339"/>
              <a:gd name="connsiteY27" fmla="*/ 2030044 h 2235828"/>
              <a:gd name="connsiteX28" fmla="*/ 137177 w 1577339"/>
              <a:gd name="connsiteY28" fmla="*/ 2089037 h 2235828"/>
              <a:gd name="connsiteX29" fmla="*/ 181422 w 1577339"/>
              <a:gd name="connsiteY29" fmla="*/ 2118534 h 2235828"/>
              <a:gd name="connsiteX30" fmla="*/ 284661 w 1577339"/>
              <a:gd name="connsiteY30" fmla="*/ 2192276 h 2235828"/>
              <a:gd name="connsiteX31" fmla="*/ 328906 w 1577339"/>
              <a:gd name="connsiteY31" fmla="*/ 2221773 h 2235828"/>
              <a:gd name="connsiteX32" fmla="*/ 682867 w 1577339"/>
              <a:gd name="connsiteY32" fmla="*/ 2192276 h 2235828"/>
              <a:gd name="connsiteX33" fmla="*/ 756609 w 1577339"/>
              <a:gd name="connsiteY33" fmla="*/ 2103786 h 2235828"/>
              <a:gd name="connsiteX34" fmla="*/ 771358 w 1577339"/>
              <a:gd name="connsiteY34" fmla="*/ 2059541 h 2235828"/>
              <a:gd name="connsiteX35" fmla="*/ 815603 w 1577339"/>
              <a:gd name="connsiteY35" fmla="*/ 2030044 h 2235828"/>
              <a:gd name="connsiteX36" fmla="*/ 904093 w 1577339"/>
              <a:gd name="connsiteY36" fmla="*/ 1956302 h 2235828"/>
              <a:gd name="connsiteX37" fmla="*/ 933590 w 1577339"/>
              <a:gd name="connsiteY37" fmla="*/ 1912057 h 2235828"/>
              <a:gd name="connsiteX38" fmla="*/ 1022080 w 1577339"/>
              <a:gd name="connsiteY38" fmla="*/ 1838315 h 2235828"/>
              <a:gd name="connsiteX39" fmla="*/ 1081074 w 1577339"/>
              <a:gd name="connsiteY39" fmla="*/ 1749825 h 2235828"/>
              <a:gd name="connsiteX40" fmla="*/ 1110570 w 1577339"/>
              <a:gd name="connsiteY40" fmla="*/ 1705579 h 2235828"/>
              <a:gd name="connsiteX41" fmla="*/ 1125319 w 1577339"/>
              <a:gd name="connsiteY41" fmla="*/ 1661334 h 2235828"/>
              <a:gd name="connsiteX42" fmla="*/ 1169564 w 1577339"/>
              <a:gd name="connsiteY42" fmla="*/ 1631837 h 2235828"/>
              <a:gd name="connsiteX43" fmla="*/ 1199061 w 1577339"/>
              <a:gd name="connsiteY43" fmla="*/ 1587592 h 2235828"/>
              <a:gd name="connsiteX44" fmla="*/ 1243306 w 1577339"/>
              <a:gd name="connsiteY44" fmla="*/ 1558095 h 2235828"/>
              <a:gd name="connsiteX45" fmla="*/ 1258054 w 1577339"/>
              <a:gd name="connsiteY45" fmla="*/ 1513850 h 2235828"/>
              <a:gd name="connsiteX46" fmla="*/ 1302300 w 1577339"/>
              <a:gd name="connsiteY46" fmla="*/ 1469605 h 2235828"/>
              <a:gd name="connsiteX47" fmla="*/ 1390790 w 1577339"/>
              <a:gd name="connsiteY47" fmla="*/ 1322121 h 2235828"/>
              <a:gd name="connsiteX48" fmla="*/ 1420287 w 1577339"/>
              <a:gd name="connsiteY48" fmla="*/ 1277876 h 2235828"/>
              <a:gd name="connsiteX49" fmla="*/ 1449783 w 1577339"/>
              <a:gd name="connsiteY49" fmla="*/ 1189386 h 2235828"/>
              <a:gd name="connsiteX50" fmla="*/ 1464532 w 1577339"/>
              <a:gd name="connsiteY50" fmla="*/ 1115644 h 2235828"/>
              <a:gd name="connsiteX51" fmla="*/ 1494029 w 1577339"/>
              <a:gd name="connsiteY51" fmla="*/ 1027154 h 2235828"/>
              <a:gd name="connsiteX52" fmla="*/ 1508777 w 1577339"/>
              <a:gd name="connsiteY52" fmla="*/ 982908 h 2235828"/>
              <a:gd name="connsiteX53" fmla="*/ 1523525 w 1577339"/>
              <a:gd name="connsiteY53" fmla="*/ 938663 h 2235828"/>
              <a:gd name="connsiteX54" fmla="*/ 1553022 w 1577339"/>
              <a:gd name="connsiteY54" fmla="*/ 791179 h 2235828"/>
              <a:gd name="connsiteX55" fmla="*/ 1553022 w 1577339"/>
              <a:gd name="connsiteY55" fmla="*/ 245489 h 2235828"/>
              <a:gd name="connsiteX56" fmla="*/ 1508777 w 1577339"/>
              <a:gd name="connsiteY56" fmla="*/ 156999 h 2235828"/>
              <a:gd name="connsiteX57" fmla="*/ 1464532 w 1577339"/>
              <a:gd name="connsiteY57" fmla="*/ 142250 h 2235828"/>
              <a:gd name="connsiteX58" fmla="*/ 1346545 w 1577339"/>
              <a:gd name="connsiteY58" fmla="*/ 68508 h 2235828"/>
              <a:gd name="connsiteX59" fmla="*/ 1302300 w 1577339"/>
              <a:gd name="connsiteY59" fmla="*/ 53760 h 2235828"/>
              <a:gd name="connsiteX60" fmla="*/ 1022080 w 1577339"/>
              <a:gd name="connsiteY60" fmla="*/ 112754 h 2235828"/>
              <a:gd name="connsiteX61" fmla="*/ 1022080 w 1577339"/>
              <a:gd name="connsiteY61" fmla="*/ 127502 h 2235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577339" h="2235828">
                <a:moveTo>
                  <a:pt x="1081074" y="98005"/>
                </a:moveTo>
                <a:cubicBezTo>
                  <a:pt x="1066326" y="112753"/>
                  <a:pt x="1049634" y="125786"/>
                  <a:pt x="1036829" y="142250"/>
                </a:cubicBezTo>
                <a:cubicBezTo>
                  <a:pt x="1015064" y="170233"/>
                  <a:pt x="1011467" y="219531"/>
                  <a:pt x="977835" y="230741"/>
                </a:cubicBezTo>
                <a:lnTo>
                  <a:pt x="933590" y="245489"/>
                </a:lnTo>
                <a:cubicBezTo>
                  <a:pt x="918842" y="260237"/>
                  <a:pt x="905368" y="276381"/>
                  <a:pt x="889345" y="289734"/>
                </a:cubicBezTo>
                <a:cubicBezTo>
                  <a:pt x="875728" y="301082"/>
                  <a:pt x="856173" y="305390"/>
                  <a:pt x="845100" y="319231"/>
                </a:cubicBezTo>
                <a:cubicBezTo>
                  <a:pt x="835388" y="331370"/>
                  <a:pt x="837304" y="349571"/>
                  <a:pt x="830351" y="363476"/>
                </a:cubicBezTo>
                <a:cubicBezTo>
                  <a:pt x="822424" y="379330"/>
                  <a:pt x="810686" y="392973"/>
                  <a:pt x="800854" y="407721"/>
                </a:cubicBezTo>
                <a:cubicBezTo>
                  <a:pt x="795938" y="422469"/>
                  <a:pt x="797099" y="440973"/>
                  <a:pt x="786106" y="451966"/>
                </a:cubicBezTo>
                <a:cubicBezTo>
                  <a:pt x="761039" y="477034"/>
                  <a:pt x="697616" y="510960"/>
                  <a:pt x="697616" y="510960"/>
                </a:cubicBezTo>
                <a:cubicBezTo>
                  <a:pt x="662514" y="616266"/>
                  <a:pt x="685366" y="573580"/>
                  <a:pt x="638622" y="643695"/>
                </a:cubicBezTo>
                <a:cubicBezTo>
                  <a:pt x="609911" y="729833"/>
                  <a:pt x="646339" y="650727"/>
                  <a:pt x="579629" y="717437"/>
                </a:cubicBezTo>
                <a:cubicBezTo>
                  <a:pt x="567095" y="729971"/>
                  <a:pt x="561480" y="748066"/>
                  <a:pt x="550132" y="761683"/>
                </a:cubicBezTo>
                <a:cubicBezTo>
                  <a:pt x="536780" y="777706"/>
                  <a:pt x="520635" y="791180"/>
                  <a:pt x="505887" y="805928"/>
                </a:cubicBezTo>
                <a:cubicBezTo>
                  <a:pt x="470817" y="911135"/>
                  <a:pt x="520545" y="783939"/>
                  <a:pt x="446893" y="894418"/>
                </a:cubicBezTo>
                <a:cubicBezTo>
                  <a:pt x="438270" y="907353"/>
                  <a:pt x="440768" y="925728"/>
                  <a:pt x="432145" y="938663"/>
                </a:cubicBezTo>
                <a:cubicBezTo>
                  <a:pt x="385833" y="1008131"/>
                  <a:pt x="390574" y="954770"/>
                  <a:pt x="358403" y="1027154"/>
                </a:cubicBezTo>
                <a:cubicBezTo>
                  <a:pt x="335037" y="1079728"/>
                  <a:pt x="339462" y="1119836"/>
                  <a:pt x="299409" y="1159889"/>
                </a:cubicBezTo>
                <a:cubicBezTo>
                  <a:pt x="286875" y="1172423"/>
                  <a:pt x="269912" y="1179554"/>
                  <a:pt x="255164" y="1189386"/>
                </a:cubicBezTo>
                <a:cubicBezTo>
                  <a:pt x="250248" y="1204134"/>
                  <a:pt x="249039" y="1220696"/>
                  <a:pt x="240416" y="1233631"/>
                </a:cubicBezTo>
                <a:cubicBezTo>
                  <a:pt x="217705" y="1267696"/>
                  <a:pt x="184571" y="1285609"/>
                  <a:pt x="151925" y="1307373"/>
                </a:cubicBezTo>
                <a:cubicBezTo>
                  <a:pt x="114856" y="1418581"/>
                  <a:pt x="169171" y="1285817"/>
                  <a:pt x="92932" y="1381115"/>
                </a:cubicBezTo>
                <a:cubicBezTo>
                  <a:pt x="83220" y="1393254"/>
                  <a:pt x="85135" y="1411455"/>
                  <a:pt x="78183" y="1425360"/>
                </a:cubicBezTo>
                <a:cubicBezTo>
                  <a:pt x="70256" y="1441214"/>
                  <a:pt x="58519" y="1454857"/>
                  <a:pt x="48687" y="1469605"/>
                </a:cubicBezTo>
                <a:cubicBezTo>
                  <a:pt x="43771" y="1489270"/>
                  <a:pt x="41923" y="1509968"/>
                  <a:pt x="33938" y="1528599"/>
                </a:cubicBezTo>
                <a:cubicBezTo>
                  <a:pt x="26956" y="1544891"/>
                  <a:pt x="5012" y="1555128"/>
                  <a:pt x="4441" y="1572844"/>
                </a:cubicBezTo>
                <a:cubicBezTo>
                  <a:pt x="0" y="1710512"/>
                  <a:pt x="5922" y="1848700"/>
                  <a:pt x="19190" y="1985799"/>
                </a:cubicBezTo>
                <a:cubicBezTo>
                  <a:pt x="20897" y="2003442"/>
                  <a:pt x="35347" y="2018372"/>
                  <a:pt x="48687" y="2030044"/>
                </a:cubicBezTo>
                <a:cubicBezTo>
                  <a:pt x="75366" y="2053388"/>
                  <a:pt x="107680" y="2069373"/>
                  <a:pt x="137177" y="2089037"/>
                </a:cubicBezTo>
                <a:cubicBezTo>
                  <a:pt x="151925" y="2098869"/>
                  <a:pt x="170787" y="2104354"/>
                  <a:pt x="181422" y="2118534"/>
                </a:cubicBezTo>
                <a:cubicBezTo>
                  <a:pt x="237829" y="2193744"/>
                  <a:pt x="201820" y="2171566"/>
                  <a:pt x="284661" y="2192276"/>
                </a:cubicBezTo>
                <a:cubicBezTo>
                  <a:pt x="299409" y="2202108"/>
                  <a:pt x="311196" y="2221035"/>
                  <a:pt x="328906" y="2221773"/>
                </a:cubicBezTo>
                <a:cubicBezTo>
                  <a:pt x="576714" y="2232099"/>
                  <a:pt x="552218" y="2235828"/>
                  <a:pt x="682867" y="2192276"/>
                </a:cubicBezTo>
                <a:cubicBezTo>
                  <a:pt x="715485" y="2159658"/>
                  <a:pt x="736075" y="2144852"/>
                  <a:pt x="756609" y="2103786"/>
                </a:cubicBezTo>
                <a:cubicBezTo>
                  <a:pt x="763562" y="2089881"/>
                  <a:pt x="761646" y="2071680"/>
                  <a:pt x="771358" y="2059541"/>
                </a:cubicBezTo>
                <a:cubicBezTo>
                  <a:pt x="782431" y="2045700"/>
                  <a:pt x="801986" y="2041392"/>
                  <a:pt x="815603" y="2030044"/>
                </a:cubicBezTo>
                <a:cubicBezTo>
                  <a:pt x="929160" y="1935412"/>
                  <a:pt x="794241" y="2029538"/>
                  <a:pt x="904093" y="1956302"/>
                </a:cubicBezTo>
                <a:cubicBezTo>
                  <a:pt x="913925" y="1941554"/>
                  <a:pt x="922242" y="1925674"/>
                  <a:pt x="933590" y="1912057"/>
                </a:cubicBezTo>
                <a:cubicBezTo>
                  <a:pt x="969077" y="1869473"/>
                  <a:pt x="978575" y="1867318"/>
                  <a:pt x="1022080" y="1838315"/>
                </a:cubicBezTo>
                <a:cubicBezTo>
                  <a:pt x="1048001" y="1760557"/>
                  <a:pt x="1019697" y="1823478"/>
                  <a:pt x="1081074" y="1749825"/>
                </a:cubicBezTo>
                <a:cubicBezTo>
                  <a:pt x="1092421" y="1736208"/>
                  <a:pt x="1102643" y="1721433"/>
                  <a:pt x="1110570" y="1705579"/>
                </a:cubicBezTo>
                <a:cubicBezTo>
                  <a:pt x="1117522" y="1691674"/>
                  <a:pt x="1115607" y="1673473"/>
                  <a:pt x="1125319" y="1661334"/>
                </a:cubicBezTo>
                <a:cubicBezTo>
                  <a:pt x="1136392" y="1647493"/>
                  <a:pt x="1154816" y="1641669"/>
                  <a:pt x="1169564" y="1631837"/>
                </a:cubicBezTo>
                <a:cubicBezTo>
                  <a:pt x="1179396" y="1617089"/>
                  <a:pt x="1186527" y="1600126"/>
                  <a:pt x="1199061" y="1587592"/>
                </a:cubicBezTo>
                <a:cubicBezTo>
                  <a:pt x="1211595" y="1575058"/>
                  <a:pt x="1232233" y="1571936"/>
                  <a:pt x="1243306" y="1558095"/>
                </a:cubicBezTo>
                <a:cubicBezTo>
                  <a:pt x="1253017" y="1545956"/>
                  <a:pt x="1249431" y="1526785"/>
                  <a:pt x="1258054" y="1513850"/>
                </a:cubicBezTo>
                <a:cubicBezTo>
                  <a:pt x="1269624" y="1496496"/>
                  <a:pt x="1289495" y="1486069"/>
                  <a:pt x="1302300" y="1469605"/>
                </a:cubicBezTo>
                <a:cubicBezTo>
                  <a:pt x="1380006" y="1369698"/>
                  <a:pt x="1341397" y="1408559"/>
                  <a:pt x="1390790" y="1322121"/>
                </a:cubicBezTo>
                <a:cubicBezTo>
                  <a:pt x="1399584" y="1306731"/>
                  <a:pt x="1410455" y="1292624"/>
                  <a:pt x="1420287" y="1277876"/>
                </a:cubicBezTo>
                <a:cubicBezTo>
                  <a:pt x="1430119" y="1248379"/>
                  <a:pt x="1443685" y="1219874"/>
                  <a:pt x="1449783" y="1189386"/>
                </a:cubicBezTo>
                <a:cubicBezTo>
                  <a:pt x="1454699" y="1164805"/>
                  <a:pt x="1457936" y="1139828"/>
                  <a:pt x="1464532" y="1115644"/>
                </a:cubicBezTo>
                <a:cubicBezTo>
                  <a:pt x="1472713" y="1085647"/>
                  <a:pt x="1484197" y="1056651"/>
                  <a:pt x="1494029" y="1027154"/>
                </a:cubicBezTo>
                <a:lnTo>
                  <a:pt x="1508777" y="982908"/>
                </a:lnTo>
                <a:cubicBezTo>
                  <a:pt x="1513693" y="968160"/>
                  <a:pt x="1519754" y="953745"/>
                  <a:pt x="1523525" y="938663"/>
                </a:cubicBezTo>
                <a:cubicBezTo>
                  <a:pt x="1545527" y="850659"/>
                  <a:pt x="1534942" y="899664"/>
                  <a:pt x="1553022" y="791179"/>
                </a:cubicBezTo>
                <a:cubicBezTo>
                  <a:pt x="1571826" y="527910"/>
                  <a:pt x="1577339" y="561624"/>
                  <a:pt x="1553022" y="245489"/>
                </a:cubicBezTo>
                <a:cubicBezTo>
                  <a:pt x="1551270" y="222712"/>
                  <a:pt x="1525689" y="170529"/>
                  <a:pt x="1508777" y="156999"/>
                </a:cubicBezTo>
                <a:cubicBezTo>
                  <a:pt x="1496638" y="147287"/>
                  <a:pt x="1479280" y="147166"/>
                  <a:pt x="1464532" y="142250"/>
                </a:cubicBezTo>
                <a:cubicBezTo>
                  <a:pt x="1417788" y="72135"/>
                  <a:pt x="1451850" y="103610"/>
                  <a:pt x="1346545" y="68508"/>
                </a:cubicBezTo>
                <a:lnTo>
                  <a:pt x="1302300" y="53760"/>
                </a:lnTo>
                <a:cubicBezTo>
                  <a:pt x="1126257" y="64115"/>
                  <a:pt x="1078457" y="0"/>
                  <a:pt x="1022080" y="112754"/>
                </a:cubicBezTo>
                <a:cubicBezTo>
                  <a:pt x="1019881" y="117151"/>
                  <a:pt x="1022080" y="122586"/>
                  <a:pt x="1022080" y="127502"/>
                </a:cubicBezTo>
              </a:path>
            </a:pathLst>
          </a:custGeom>
          <a:solidFill>
            <a:srgbClr val="92D050">
              <a:alpha val="50000"/>
            </a:srgbClr>
          </a:solidFill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5" name="任意多边形 44">
            <a:extLst>
              <a:ext uri="{FF2B5EF4-FFF2-40B4-BE49-F238E27FC236}">
                <a16:creationId xmlns:a16="http://schemas.microsoft.com/office/drawing/2014/main" id="{90D647BC-2BF9-7374-60E7-8BE71C4ACE5C}"/>
              </a:ext>
            </a:extLst>
          </p:cNvPr>
          <p:cNvSpPr/>
          <p:nvPr/>
        </p:nvSpPr>
        <p:spPr>
          <a:xfrm>
            <a:off x="2163763" y="5221288"/>
            <a:ext cx="884237" cy="1179512"/>
          </a:xfrm>
          <a:custGeom>
            <a:avLst/>
            <a:gdLst>
              <a:gd name="connsiteX0" fmla="*/ 353961 w 884903"/>
              <a:gd name="connsiteY0" fmla="*/ 44246 h 1179871"/>
              <a:gd name="connsiteX1" fmla="*/ 294968 w 884903"/>
              <a:gd name="connsiteY1" fmla="*/ 73742 h 1179871"/>
              <a:gd name="connsiteX2" fmla="*/ 191729 w 884903"/>
              <a:gd name="connsiteY2" fmla="*/ 117988 h 1179871"/>
              <a:gd name="connsiteX3" fmla="*/ 132735 w 884903"/>
              <a:gd name="connsiteY3" fmla="*/ 162233 h 1179871"/>
              <a:gd name="connsiteX4" fmla="*/ 103239 w 884903"/>
              <a:gd name="connsiteY4" fmla="*/ 206478 h 1179871"/>
              <a:gd name="connsiteX5" fmla="*/ 58993 w 884903"/>
              <a:gd name="connsiteY5" fmla="*/ 235975 h 1179871"/>
              <a:gd name="connsiteX6" fmla="*/ 29497 w 884903"/>
              <a:gd name="connsiteY6" fmla="*/ 353962 h 1179871"/>
              <a:gd name="connsiteX7" fmla="*/ 0 w 884903"/>
              <a:gd name="connsiteY7" fmla="*/ 545691 h 1179871"/>
              <a:gd name="connsiteX8" fmla="*/ 14748 w 884903"/>
              <a:gd name="connsiteY8" fmla="*/ 943897 h 1179871"/>
              <a:gd name="connsiteX9" fmla="*/ 58993 w 884903"/>
              <a:gd name="connsiteY9" fmla="*/ 1032388 h 1179871"/>
              <a:gd name="connsiteX10" fmla="*/ 103239 w 884903"/>
              <a:gd name="connsiteY10" fmla="*/ 1047136 h 1179871"/>
              <a:gd name="connsiteX11" fmla="*/ 162232 w 884903"/>
              <a:gd name="connsiteY11" fmla="*/ 1076633 h 1179871"/>
              <a:gd name="connsiteX12" fmla="*/ 250722 w 884903"/>
              <a:gd name="connsiteY12" fmla="*/ 1135626 h 1179871"/>
              <a:gd name="connsiteX13" fmla="*/ 339213 w 884903"/>
              <a:gd name="connsiteY13" fmla="*/ 1179871 h 1179871"/>
              <a:gd name="connsiteX14" fmla="*/ 604684 w 884903"/>
              <a:gd name="connsiteY14" fmla="*/ 1165123 h 1179871"/>
              <a:gd name="connsiteX15" fmla="*/ 663677 w 884903"/>
              <a:gd name="connsiteY15" fmla="*/ 1091381 h 1179871"/>
              <a:gd name="connsiteX16" fmla="*/ 752168 w 884903"/>
              <a:gd name="connsiteY16" fmla="*/ 958646 h 1179871"/>
              <a:gd name="connsiteX17" fmla="*/ 811161 w 884903"/>
              <a:gd name="connsiteY17" fmla="*/ 870155 h 1179871"/>
              <a:gd name="connsiteX18" fmla="*/ 840658 w 884903"/>
              <a:gd name="connsiteY18" fmla="*/ 825910 h 1179871"/>
              <a:gd name="connsiteX19" fmla="*/ 884903 w 884903"/>
              <a:gd name="connsiteY19" fmla="*/ 781665 h 1179871"/>
              <a:gd name="connsiteX20" fmla="*/ 870155 w 884903"/>
              <a:gd name="connsiteY20" fmla="*/ 383459 h 1179871"/>
              <a:gd name="connsiteX21" fmla="*/ 840658 w 884903"/>
              <a:gd name="connsiteY21" fmla="*/ 339213 h 1179871"/>
              <a:gd name="connsiteX22" fmla="*/ 825910 w 884903"/>
              <a:gd name="connsiteY22" fmla="*/ 294968 h 1179871"/>
              <a:gd name="connsiteX23" fmla="*/ 722671 w 884903"/>
              <a:gd name="connsiteY23" fmla="*/ 147484 h 1179871"/>
              <a:gd name="connsiteX24" fmla="*/ 678426 w 884903"/>
              <a:gd name="connsiteY24" fmla="*/ 103239 h 1179871"/>
              <a:gd name="connsiteX25" fmla="*/ 589935 w 884903"/>
              <a:gd name="connsiteY25" fmla="*/ 44246 h 1179871"/>
              <a:gd name="connsiteX26" fmla="*/ 501445 w 884903"/>
              <a:gd name="connsiteY26" fmla="*/ 0 h 1179871"/>
              <a:gd name="connsiteX27" fmla="*/ 353961 w 884903"/>
              <a:gd name="connsiteY27" fmla="*/ 29497 h 1179871"/>
              <a:gd name="connsiteX28" fmla="*/ 353961 w 884903"/>
              <a:gd name="connsiteY28" fmla="*/ 44246 h 117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84903" h="1179871">
                <a:moveTo>
                  <a:pt x="353961" y="44246"/>
                </a:moveTo>
                <a:cubicBezTo>
                  <a:pt x="344129" y="51620"/>
                  <a:pt x="314983" y="64644"/>
                  <a:pt x="294968" y="73742"/>
                </a:cubicBezTo>
                <a:cubicBezTo>
                  <a:pt x="260884" y="89235"/>
                  <a:pt x="224598" y="100060"/>
                  <a:pt x="191729" y="117988"/>
                </a:cubicBezTo>
                <a:cubicBezTo>
                  <a:pt x="170150" y="129759"/>
                  <a:pt x="152400" y="147485"/>
                  <a:pt x="132735" y="162233"/>
                </a:cubicBezTo>
                <a:cubicBezTo>
                  <a:pt x="122903" y="176981"/>
                  <a:pt x="115773" y="193944"/>
                  <a:pt x="103239" y="206478"/>
                </a:cubicBezTo>
                <a:cubicBezTo>
                  <a:pt x="90705" y="219012"/>
                  <a:pt x="66920" y="220121"/>
                  <a:pt x="58993" y="235975"/>
                </a:cubicBezTo>
                <a:cubicBezTo>
                  <a:pt x="40863" y="272234"/>
                  <a:pt x="34525" y="313736"/>
                  <a:pt x="29497" y="353962"/>
                </a:cubicBezTo>
                <a:cubicBezTo>
                  <a:pt x="11639" y="496823"/>
                  <a:pt x="22521" y="433084"/>
                  <a:pt x="0" y="545691"/>
                </a:cubicBezTo>
                <a:cubicBezTo>
                  <a:pt x="4916" y="678426"/>
                  <a:pt x="5912" y="811365"/>
                  <a:pt x="14748" y="943897"/>
                </a:cubicBezTo>
                <a:cubicBezTo>
                  <a:pt x="16253" y="966473"/>
                  <a:pt x="42366" y="1019086"/>
                  <a:pt x="58993" y="1032388"/>
                </a:cubicBezTo>
                <a:cubicBezTo>
                  <a:pt x="71133" y="1042100"/>
                  <a:pt x="88950" y="1041012"/>
                  <a:pt x="103239" y="1047136"/>
                </a:cubicBezTo>
                <a:cubicBezTo>
                  <a:pt x="123447" y="1055796"/>
                  <a:pt x="143380" y="1065322"/>
                  <a:pt x="162232" y="1076633"/>
                </a:cubicBezTo>
                <a:cubicBezTo>
                  <a:pt x="192631" y="1094872"/>
                  <a:pt x="217091" y="1124415"/>
                  <a:pt x="250722" y="1135626"/>
                </a:cubicBezTo>
                <a:cubicBezTo>
                  <a:pt x="311784" y="1155980"/>
                  <a:pt x="282032" y="1141751"/>
                  <a:pt x="339213" y="1179871"/>
                </a:cubicBezTo>
                <a:cubicBezTo>
                  <a:pt x="427703" y="1174955"/>
                  <a:pt x="516948" y="1177657"/>
                  <a:pt x="604684" y="1165123"/>
                </a:cubicBezTo>
                <a:cubicBezTo>
                  <a:pt x="660595" y="1157136"/>
                  <a:pt x="644437" y="1126013"/>
                  <a:pt x="663677" y="1091381"/>
                </a:cubicBezTo>
                <a:cubicBezTo>
                  <a:pt x="663681" y="1091373"/>
                  <a:pt x="737417" y="980772"/>
                  <a:pt x="752168" y="958646"/>
                </a:cubicBezTo>
                <a:lnTo>
                  <a:pt x="811161" y="870155"/>
                </a:lnTo>
                <a:cubicBezTo>
                  <a:pt x="820993" y="855407"/>
                  <a:pt x="828124" y="838444"/>
                  <a:pt x="840658" y="825910"/>
                </a:cubicBezTo>
                <a:lnTo>
                  <a:pt x="884903" y="781665"/>
                </a:lnTo>
                <a:cubicBezTo>
                  <a:pt x="879987" y="648930"/>
                  <a:pt x="883372" y="515626"/>
                  <a:pt x="870155" y="383459"/>
                </a:cubicBezTo>
                <a:cubicBezTo>
                  <a:pt x="868391" y="365821"/>
                  <a:pt x="848585" y="355067"/>
                  <a:pt x="840658" y="339213"/>
                </a:cubicBezTo>
                <a:cubicBezTo>
                  <a:pt x="833706" y="325308"/>
                  <a:pt x="833460" y="308558"/>
                  <a:pt x="825910" y="294968"/>
                </a:cubicBezTo>
                <a:cubicBezTo>
                  <a:pt x="812553" y="270925"/>
                  <a:pt x="747088" y="175971"/>
                  <a:pt x="722671" y="147484"/>
                </a:cubicBezTo>
                <a:cubicBezTo>
                  <a:pt x="709097" y="131648"/>
                  <a:pt x="694890" y="116044"/>
                  <a:pt x="678426" y="103239"/>
                </a:cubicBezTo>
                <a:cubicBezTo>
                  <a:pt x="650443" y="81474"/>
                  <a:pt x="619432" y="63910"/>
                  <a:pt x="589935" y="44246"/>
                </a:cubicBezTo>
                <a:cubicBezTo>
                  <a:pt x="532753" y="6125"/>
                  <a:pt x="562508" y="20355"/>
                  <a:pt x="501445" y="0"/>
                </a:cubicBezTo>
                <a:cubicBezTo>
                  <a:pt x="501325" y="17"/>
                  <a:pt x="378186" y="11328"/>
                  <a:pt x="353961" y="29497"/>
                </a:cubicBezTo>
                <a:cubicBezTo>
                  <a:pt x="345167" y="36093"/>
                  <a:pt x="363793" y="36872"/>
                  <a:pt x="353961" y="44246"/>
                </a:cubicBezTo>
                <a:close/>
              </a:path>
            </a:pathLst>
          </a:custGeom>
          <a:solidFill>
            <a:srgbClr val="00B0F0">
              <a:alpha val="27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15378" name="组合 39">
            <a:extLst>
              <a:ext uri="{FF2B5EF4-FFF2-40B4-BE49-F238E27FC236}">
                <a16:creationId xmlns:a16="http://schemas.microsoft.com/office/drawing/2014/main" id="{599FF00B-0319-4BC4-32D9-D7CBCF0B1DBA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154113"/>
            <a:ext cx="4038600" cy="4560887"/>
            <a:chOff x="4876800" y="609600"/>
            <a:chExt cx="4038600" cy="4560332"/>
          </a:xfrm>
        </p:grpSpPr>
        <p:sp>
          <p:nvSpPr>
            <p:cNvPr id="15385" name="Oval 6">
              <a:extLst>
                <a:ext uri="{FF2B5EF4-FFF2-40B4-BE49-F238E27FC236}">
                  <a16:creationId xmlns:a16="http://schemas.microsoft.com/office/drawing/2014/main" id="{BC28091A-EE77-322B-92A3-02CFB3C56D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2438400"/>
              <a:ext cx="609600" cy="6096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=</a:t>
              </a:r>
            </a:p>
          </p:txBody>
        </p:sp>
        <p:sp>
          <p:nvSpPr>
            <p:cNvPr id="15386" name="Oval 7">
              <a:extLst>
                <a:ext uri="{FF2B5EF4-FFF2-40B4-BE49-F238E27FC236}">
                  <a16:creationId xmlns:a16="http://schemas.microsoft.com/office/drawing/2014/main" id="{647F4E04-65E6-8612-DE0E-67EBC8409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3505200"/>
              <a:ext cx="609600" cy="6096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5387" name="Oval 8">
              <a:extLst>
                <a:ext uri="{FF2B5EF4-FFF2-40B4-BE49-F238E27FC236}">
                  <a16:creationId xmlns:a16="http://schemas.microsoft.com/office/drawing/2014/main" id="{E710F023-4C83-C2FA-5DAC-C902DE0E3F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3505200"/>
              <a:ext cx="609600" cy="609600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5388" name="Line 10">
              <a:extLst>
                <a:ext uri="{FF2B5EF4-FFF2-40B4-BE49-F238E27FC236}">
                  <a16:creationId xmlns:a16="http://schemas.microsoft.com/office/drawing/2014/main" id="{7B690777-9C78-B1F6-B87B-31A6B769BB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91400" y="30480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9" name="Line 12">
              <a:extLst>
                <a:ext uri="{FF2B5EF4-FFF2-40B4-BE49-F238E27FC236}">
                  <a16:creationId xmlns:a16="http://schemas.microsoft.com/office/drawing/2014/main" id="{32A617AA-3269-B353-F11C-0AAC43F6AD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3048000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0" name="Oval 6">
              <a:extLst>
                <a:ext uri="{FF2B5EF4-FFF2-40B4-BE49-F238E27FC236}">
                  <a16:creationId xmlns:a16="http://schemas.microsoft.com/office/drawing/2014/main" id="{3CB7867A-8B4D-6C08-C24E-21E3AB37F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62600" y="4560332"/>
              <a:ext cx="609600" cy="609600"/>
            </a:xfrm>
            <a:prstGeom prst="ellipse">
              <a:avLst/>
            </a:prstGeom>
            <a:solidFill>
              <a:srgbClr val="00B0F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n</a:t>
              </a:r>
            </a:p>
          </p:txBody>
        </p:sp>
        <p:sp>
          <p:nvSpPr>
            <p:cNvPr id="15391" name="Oval 6">
              <a:extLst>
                <a:ext uri="{FF2B5EF4-FFF2-40B4-BE49-F238E27FC236}">
                  <a16:creationId xmlns:a16="http://schemas.microsoft.com/office/drawing/2014/main" id="{21530DDC-1488-7736-7E06-A68BDA889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24384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+</a:t>
              </a:r>
            </a:p>
          </p:txBody>
        </p:sp>
        <p:sp>
          <p:nvSpPr>
            <p:cNvPr id="15392" name="Oval 7">
              <a:extLst>
                <a:ext uri="{FF2B5EF4-FFF2-40B4-BE49-F238E27FC236}">
                  <a16:creationId xmlns:a16="http://schemas.microsoft.com/office/drawing/2014/main" id="{E5BC5660-C0B7-4EB0-BECE-D30E6EFE0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5052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n</a:t>
              </a:r>
            </a:p>
          </p:txBody>
        </p:sp>
        <p:sp>
          <p:nvSpPr>
            <p:cNvPr id="15393" name="Oval 8">
              <a:extLst>
                <a:ext uri="{FF2B5EF4-FFF2-40B4-BE49-F238E27FC236}">
                  <a16:creationId xmlns:a16="http://schemas.microsoft.com/office/drawing/2014/main" id="{90A98CAF-F420-F9DA-1228-498BD2AA7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05200"/>
              <a:ext cx="609600" cy="6096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5394" name="Line 10">
              <a:extLst>
                <a:ext uri="{FF2B5EF4-FFF2-40B4-BE49-F238E27FC236}">
                  <a16:creationId xmlns:a16="http://schemas.microsoft.com/office/drawing/2014/main" id="{3B41E80C-5670-1A4C-496D-A1D8F345F9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7800" y="30480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5" name="Line 12">
              <a:extLst>
                <a:ext uri="{FF2B5EF4-FFF2-40B4-BE49-F238E27FC236}">
                  <a16:creationId xmlns:a16="http://schemas.microsoft.com/office/drawing/2014/main" id="{C5F713C1-5DF7-02A7-70E4-4481494A17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3048000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96" name="TextBox 57">
              <a:extLst>
                <a:ext uri="{FF2B5EF4-FFF2-40B4-BE49-F238E27FC236}">
                  <a16:creationId xmlns:a16="http://schemas.microsoft.com/office/drawing/2014/main" id="{4BD03989-6B5B-C397-4682-6EFB1B638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600" y="23622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mov</a:t>
              </a:r>
              <a:endParaRPr lang="zh-CN" altLang="en-US"/>
            </a:p>
          </p:txBody>
        </p:sp>
        <p:sp>
          <p:nvSpPr>
            <p:cNvPr id="15397" name="Oval 6">
              <a:extLst>
                <a:ext uri="{FF2B5EF4-FFF2-40B4-BE49-F238E27FC236}">
                  <a16:creationId xmlns:a16="http://schemas.microsoft.com/office/drawing/2014/main" id="{71555816-7DD5-4BF6-D25C-DE1328F71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0" y="6096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+</a:t>
              </a:r>
            </a:p>
          </p:txBody>
        </p:sp>
        <p:sp>
          <p:nvSpPr>
            <p:cNvPr id="15398" name="Oval 7">
              <a:extLst>
                <a:ext uri="{FF2B5EF4-FFF2-40B4-BE49-F238E27FC236}">
                  <a16:creationId xmlns:a16="http://schemas.microsoft.com/office/drawing/2014/main" id="{6A21101E-05ED-68B4-8C49-BFEBACF58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1676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5399" name="Oval 8">
              <a:extLst>
                <a:ext uri="{FF2B5EF4-FFF2-40B4-BE49-F238E27FC236}">
                  <a16:creationId xmlns:a16="http://schemas.microsoft.com/office/drawing/2014/main" id="{6E5601BF-12EB-2188-9E39-75F618D5B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676400"/>
              <a:ext cx="609600" cy="6096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5400" name="Line 10">
              <a:extLst>
                <a:ext uri="{FF2B5EF4-FFF2-40B4-BE49-F238E27FC236}">
                  <a16:creationId xmlns:a16="http://schemas.microsoft.com/office/drawing/2014/main" id="{C37FF8E2-3861-FF00-E408-5A8BA66E5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7800" y="12192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1" name="Line 12">
              <a:extLst>
                <a:ext uri="{FF2B5EF4-FFF2-40B4-BE49-F238E27FC236}">
                  <a16:creationId xmlns:a16="http://schemas.microsoft.com/office/drawing/2014/main" id="{0D2668BC-3DE0-5E4C-F5F6-AF73C8DA60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3600" y="1219200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2" name="TextBox 63">
              <a:extLst>
                <a:ext uri="{FF2B5EF4-FFF2-40B4-BE49-F238E27FC236}">
                  <a16:creationId xmlns:a16="http://schemas.microsoft.com/office/drawing/2014/main" id="{57FAA991-E913-2F42-60F8-35B0B6335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6096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add</a:t>
              </a:r>
              <a:endParaRPr lang="zh-CN" altLang="en-US"/>
            </a:p>
          </p:txBody>
        </p:sp>
        <p:sp>
          <p:nvSpPr>
            <p:cNvPr id="15403" name="Oval 6">
              <a:extLst>
                <a:ext uri="{FF2B5EF4-FFF2-40B4-BE49-F238E27FC236}">
                  <a16:creationId xmlns:a16="http://schemas.microsoft.com/office/drawing/2014/main" id="{8CC72222-1FAB-9B2B-DEE5-18DD4914B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0" y="609600"/>
              <a:ext cx="609600" cy="609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+</a:t>
              </a:r>
            </a:p>
          </p:txBody>
        </p:sp>
        <p:sp>
          <p:nvSpPr>
            <p:cNvPr id="15404" name="Oval 7">
              <a:extLst>
                <a:ext uri="{FF2B5EF4-FFF2-40B4-BE49-F238E27FC236}">
                  <a16:creationId xmlns:a16="http://schemas.microsoft.com/office/drawing/2014/main" id="{296639B0-FFC3-2958-652B-A84E2131E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676400"/>
              <a:ext cx="609600" cy="609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en-US" altLang="zh-CN" sz="2000"/>
            </a:p>
          </p:txBody>
        </p:sp>
        <p:sp>
          <p:nvSpPr>
            <p:cNvPr id="15405" name="Oval 8">
              <a:extLst>
                <a:ext uri="{FF2B5EF4-FFF2-40B4-BE49-F238E27FC236}">
                  <a16:creationId xmlns:a16="http://schemas.microsoft.com/office/drawing/2014/main" id="{0E1FF213-C7E7-7B39-001C-B883E11C9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1676400"/>
              <a:ext cx="609600" cy="609600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/>
                <a:t>n</a:t>
              </a:r>
            </a:p>
          </p:txBody>
        </p:sp>
        <p:sp>
          <p:nvSpPr>
            <p:cNvPr id="15406" name="Line 10">
              <a:extLst>
                <a:ext uri="{FF2B5EF4-FFF2-40B4-BE49-F238E27FC236}">
                  <a16:creationId xmlns:a16="http://schemas.microsoft.com/office/drawing/2014/main" id="{33422BF7-0A8F-DF18-0DC1-F5E7F9D331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91400" y="1219200"/>
              <a:ext cx="3810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7" name="Line 12">
              <a:extLst>
                <a:ext uri="{FF2B5EF4-FFF2-40B4-BE49-F238E27FC236}">
                  <a16:creationId xmlns:a16="http://schemas.microsoft.com/office/drawing/2014/main" id="{01D78ADF-F62A-65B7-7AD5-6D96867CF5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1219200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08" name="TextBox 69">
              <a:extLst>
                <a:ext uri="{FF2B5EF4-FFF2-40B4-BE49-F238E27FC236}">
                  <a16:creationId xmlns:a16="http://schemas.microsoft.com/office/drawing/2014/main" id="{9995F5AC-6D06-2D3C-4FFF-050C8F374B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600" y="6096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addi</a:t>
              </a:r>
              <a:endParaRPr lang="zh-CN" altLang="en-US"/>
            </a:p>
          </p:txBody>
        </p:sp>
        <p:sp>
          <p:nvSpPr>
            <p:cNvPr id="15409" name="TextBox 70">
              <a:extLst>
                <a:ext uri="{FF2B5EF4-FFF2-40B4-BE49-F238E27FC236}">
                  <a16:creationId xmlns:a16="http://schemas.microsoft.com/office/drawing/2014/main" id="{DB738652-59D9-B4A9-7515-47C1F92CD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2450068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addi</a:t>
              </a:r>
              <a:endParaRPr lang="zh-CN" altLang="en-US"/>
            </a:p>
          </p:txBody>
        </p:sp>
        <p:sp>
          <p:nvSpPr>
            <p:cNvPr id="15410" name="TextBox 71">
              <a:extLst>
                <a:ext uri="{FF2B5EF4-FFF2-40B4-BE49-F238E27FC236}">
                  <a16:creationId xmlns:a16="http://schemas.microsoft.com/office/drawing/2014/main" id="{D38E4536-5ED8-6B0B-3D3F-D7740E8C0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0" y="4419600"/>
              <a:ext cx="6858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/>
                <a:t>loadi</a:t>
              </a:r>
              <a:endParaRPr lang="zh-CN" alt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E67374F8-29ED-161D-694B-95DF9E0C4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5238750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loadi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x4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5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4" name="圆角右箭头 73">
            <a:extLst>
              <a:ext uri="{FF2B5EF4-FFF2-40B4-BE49-F238E27FC236}">
                <a16:creationId xmlns:a16="http://schemas.microsoft.com/office/drawing/2014/main" id="{2D19F6E6-5D17-3B89-EC8F-6739CD436977}"/>
              </a:ext>
            </a:extLst>
          </p:cNvPr>
          <p:cNvSpPr/>
          <p:nvPr/>
        </p:nvSpPr>
        <p:spPr>
          <a:xfrm flipH="1">
            <a:off x="2438400" y="4648200"/>
            <a:ext cx="457200" cy="609600"/>
          </a:xfrm>
          <a:prstGeom prst="bentArrow">
            <a:avLst>
              <a:gd name="adj1" fmla="val 25000"/>
              <a:gd name="adj2" fmla="val 23387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80722FA-6F81-FCC0-1A36-58BED32C8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781550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x4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圆角右箭头 49">
            <a:extLst>
              <a:ext uri="{FF2B5EF4-FFF2-40B4-BE49-F238E27FC236}">
                <a16:creationId xmlns:a16="http://schemas.microsoft.com/office/drawing/2014/main" id="{2B737BE8-F912-45C7-7E3C-76A1204F6C87}"/>
              </a:ext>
            </a:extLst>
          </p:cNvPr>
          <p:cNvSpPr/>
          <p:nvPr/>
        </p:nvSpPr>
        <p:spPr>
          <a:xfrm flipH="1">
            <a:off x="1905000" y="3505200"/>
            <a:ext cx="457200" cy="609600"/>
          </a:xfrm>
          <a:prstGeom prst="bentArrow">
            <a:avLst>
              <a:gd name="adj1" fmla="val 25000"/>
              <a:gd name="adj2" fmla="val 23387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9AD63A2-FCAB-8D65-401E-FF6BAF5E7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638550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x5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B78489E-479D-095B-C61D-B18A33E5D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2971800"/>
            <a:ext cx="2362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x6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x3,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x5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73" grpId="0"/>
      <p:bldP spid="75" grpId="0"/>
      <p:bldP spid="51" grpId="0"/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93B35B52-940A-CDEB-34F8-7D30DB5D3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 optimal covering?</a:t>
            </a:r>
            <a:endParaRPr lang="zh-CN" altLang="en-US"/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598AF2CB-7CFC-8DAB-DAA1-3635D7183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Problem: is there any “best” covering?</a:t>
            </a:r>
          </a:p>
          <a:p>
            <a:pPr lvl="1"/>
            <a:r>
              <a:rPr lang="en-US" altLang="zh-CN" dirty="0"/>
              <a:t>By “optimal”, the metrics:</a:t>
            </a:r>
          </a:p>
          <a:p>
            <a:pPr lvl="2"/>
            <a:r>
              <a:rPr lang="en-US" altLang="zh-CN" dirty="0"/>
              <a:t>The smallest sequence of instructions (</a:t>
            </a:r>
            <a:r>
              <a:rPr lang="en-US" altLang="zh-CN" dirty="0">
                <a:solidFill>
                  <a:srgbClr val="0432FF"/>
                </a:solidFill>
              </a:rPr>
              <a:t>size</a:t>
            </a:r>
            <a:r>
              <a:rPr lang="en-US" altLang="zh-CN" dirty="0"/>
              <a:t>)?</a:t>
            </a:r>
          </a:p>
          <a:p>
            <a:pPr lvl="2"/>
            <a:r>
              <a:rPr lang="en-US" altLang="zh-CN" dirty="0"/>
              <a:t>The shortest execution </a:t>
            </a:r>
            <a:r>
              <a:rPr lang="en-US" altLang="zh-CN" dirty="0">
                <a:solidFill>
                  <a:srgbClr val="0432FF"/>
                </a:solidFill>
              </a:rPr>
              <a:t>time</a:t>
            </a:r>
            <a:r>
              <a:rPr lang="en-US" altLang="zh-CN" dirty="0">
                <a:solidFill>
                  <a:srgbClr val="3333CC"/>
                </a:solidFill>
              </a:rPr>
              <a:t>?</a:t>
            </a:r>
          </a:p>
          <a:p>
            <a:pPr lvl="2"/>
            <a:r>
              <a:rPr lang="en-US" altLang="zh-CN" dirty="0"/>
              <a:t>The lowest </a:t>
            </a:r>
            <a:r>
              <a:rPr lang="en-US" altLang="zh-CN" dirty="0">
                <a:solidFill>
                  <a:srgbClr val="0432FF"/>
                </a:solidFill>
              </a:rPr>
              <a:t>energy</a:t>
            </a:r>
            <a:r>
              <a:rPr lang="en-US" altLang="zh-CN" dirty="0"/>
              <a:t> consumption?</a:t>
            </a:r>
          </a:p>
          <a:p>
            <a:pPr lvl="2"/>
            <a:r>
              <a:rPr lang="en-US" altLang="zh-CN" dirty="0"/>
              <a:t>...</a:t>
            </a:r>
          </a:p>
          <a:p>
            <a:r>
              <a:rPr lang="en-US" altLang="zh-CN" dirty="0"/>
              <a:t>Essentially,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are optimizations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2A2383BB-B1B7-3A6D-A954-7926B1A0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Optimal vs optimum covering</a:t>
            </a:r>
            <a:endParaRPr lang="zh-CN" altLang="en-US"/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F960A08E-A86A-E0BD-E110-5E7965A77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432FF"/>
                </a:solidFill>
              </a:rPr>
              <a:t>Optimal covering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>
                <a:solidFill>
                  <a:srgbClr val="0432FF"/>
                </a:solidFill>
              </a:rPr>
              <a:t>minimal</a:t>
            </a:r>
            <a:r>
              <a:rPr lang="en-US" altLang="zh-CN" dirty="0"/>
              <a:t> set of patterns (least instructions)</a:t>
            </a:r>
          </a:p>
          <a:p>
            <a:pPr lvl="1"/>
            <a:r>
              <a:rPr lang="en-US" altLang="zh-CN" dirty="0"/>
              <a:t>simple </a:t>
            </a:r>
            <a:r>
              <a:rPr lang="en-US" altLang="zh-CN" dirty="0">
                <a:solidFill>
                  <a:srgbClr val="0432FF"/>
                </a:solidFill>
              </a:rPr>
              <a:t>greedy</a:t>
            </a:r>
            <a:r>
              <a:rPr lang="en-US" altLang="zh-CN" dirty="0"/>
              <a:t> algorithm</a:t>
            </a:r>
          </a:p>
          <a:p>
            <a:r>
              <a:rPr lang="en-US" altLang="zh-CN" dirty="0">
                <a:solidFill>
                  <a:srgbClr val="0432FF"/>
                </a:solidFill>
              </a:rPr>
              <a:t>Optimum covering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>
                <a:solidFill>
                  <a:srgbClr val="0432FF"/>
                </a:solidFill>
              </a:rPr>
              <a:t>lowest</a:t>
            </a:r>
            <a:r>
              <a:rPr lang="en-US" altLang="zh-CN" dirty="0"/>
              <a:t> execution time (least cost)</a:t>
            </a:r>
          </a:p>
          <a:p>
            <a:pPr lvl="1"/>
            <a:r>
              <a:rPr lang="en-US" altLang="zh-CN" dirty="0">
                <a:solidFill>
                  <a:srgbClr val="0432FF"/>
                </a:solidFill>
              </a:rPr>
              <a:t>dynamic programming </a:t>
            </a:r>
            <a:r>
              <a:rPr lang="en-US" altLang="zh-CN" dirty="0"/>
              <a:t>algorithm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952DC389-AD35-1094-4291-6B78D93FD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Key insight for Optimal covering</a:t>
            </a:r>
            <a:endParaRPr lang="zh-CN" altLang="en-US"/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ABBA3480-7640-4D93-7C15-C0120CC1D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start at tree root</a:t>
            </a:r>
          </a:p>
          <a:p>
            <a:pPr lvl="1"/>
            <a:r>
              <a:rPr lang="en-US" altLang="zh-CN" dirty="0"/>
              <a:t>Always use the </a:t>
            </a:r>
            <a:r>
              <a:rPr lang="en-US" altLang="zh-CN" dirty="0">
                <a:solidFill>
                  <a:srgbClr val="0432FF"/>
                </a:solidFill>
              </a:rPr>
              <a:t>biggest</a:t>
            </a:r>
            <a:r>
              <a:rPr lang="en-US" altLang="zh-CN" dirty="0"/>
              <a:t> possible tree pattern to cover the root (and its children)</a:t>
            </a:r>
          </a:p>
          <a:p>
            <a:pPr lvl="2"/>
            <a:r>
              <a:rPr lang="en-US" altLang="zh-CN" dirty="0"/>
              <a:t>By “biggest”: the # of tree nodes covered</a:t>
            </a:r>
          </a:p>
          <a:p>
            <a:pPr lvl="1"/>
            <a:r>
              <a:rPr lang="en-US" altLang="zh-CN" dirty="0"/>
              <a:t>Recursively walk the resulting subtrees</a:t>
            </a:r>
          </a:p>
          <a:p>
            <a:r>
              <a:rPr lang="en-US" altLang="zh-CN" dirty="0"/>
              <a:t>The algorithm is call “</a:t>
            </a:r>
            <a:r>
              <a:rPr lang="en-US" altLang="zh-CN" dirty="0">
                <a:solidFill>
                  <a:srgbClr val="0432FF"/>
                </a:solidFill>
              </a:rPr>
              <a:t>maximal munch</a:t>
            </a:r>
            <a:r>
              <a:rPr lang="en-US" altLang="zh-CN" dirty="0"/>
              <a:t>”</a:t>
            </a:r>
          </a:p>
          <a:p>
            <a:pPr lvl="1"/>
            <a:r>
              <a:rPr lang="en-US" altLang="zh-CN" dirty="0"/>
              <a:t>Very simple and easy to implement</a:t>
            </a:r>
          </a:p>
          <a:p>
            <a:pPr lvl="1"/>
            <a:r>
              <a:rPr lang="en-US" altLang="zh-CN" dirty="0"/>
              <a:t>Works well for modern RISC machines</a:t>
            </a:r>
          </a:p>
          <a:p>
            <a:pPr lvl="2"/>
            <a:r>
              <a:rPr lang="en-US" altLang="zh-CN" dirty="0"/>
              <a:t>tree patterns for RISC tend to be smaller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A7FDF3CF-ECD4-6BF1-116C-5A9EC9FA5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Optimal covering example</a:t>
            </a:r>
            <a:endParaRPr lang="zh-CN" altLang="en-US"/>
          </a:p>
        </p:txBody>
      </p:sp>
      <p:sp>
        <p:nvSpPr>
          <p:cNvPr id="19459" name="Oval 6">
            <a:extLst>
              <a:ext uri="{FF2B5EF4-FFF2-40B4-BE49-F238E27FC236}">
                <a16:creationId xmlns:a16="http://schemas.microsoft.com/office/drawing/2014/main" id="{B49A028A-0DFC-57FE-0BA3-7EE350D8D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28844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19460" name="Oval 7">
            <a:extLst>
              <a:ext uri="{FF2B5EF4-FFF2-40B4-BE49-F238E27FC236}">
                <a16:creationId xmlns:a16="http://schemas.microsoft.com/office/drawing/2014/main" id="{0D09DF96-D66C-E079-8289-0D11039A9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39512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x3</a:t>
            </a:r>
          </a:p>
        </p:txBody>
      </p:sp>
      <p:sp>
        <p:nvSpPr>
          <p:cNvPr id="19461" name="Oval 8">
            <a:extLst>
              <a:ext uri="{FF2B5EF4-FFF2-40B4-BE49-F238E27FC236}">
                <a16:creationId xmlns:a16="http://schemas.microsoft.com/office/drawing/2014/main" id="{BA59E5CB-F7C4-252D-A4CD-6D0581597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39512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19462" name="Line 10">
            <a:extLst>
              <a:ext uri="{FF2B5EF4-FFF2-40B4-BE49-F238E27FC236}">
                <a16:creationId xmlns:a16="http://schemas.microsoft.com/office/drawing/2014/main" id="{9745DC73-6A5C-99EB-EFFF-77EE2B4C6F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55725" y="34940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3" name="Line 11">
            <a:extLst>
              <a:ext uri="{FF2B5EF4-FFF2-40B4-BE49-F238E27FC236}">
                <a16:creationId xmlns:a16="http://schemas.microsoft.com/office/drawing/2014/main" id="{37148E20-3782-415D-690E-A448703055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1925" y="250348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4" name="Line 12">
            <a:extLst>
              <a:ext uri="{FF2B5EF4-FFF2-40B4-BE49-F238E27FC236}">
                <a16:creationId xmlns:a16="http://schemas.microsoft.com/office/drawing/2014/main" id="{3104CFA8-59B4-0B0B-5FF7-66A251C858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1525" y="34940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5" name="Oval 7">
            <a:extLst>
              <a:ext uri="{FF2B5EF4-FFF2-40B4-BE49-F238E27FC236}">
                <a16:creationId xmlns:a16="http://schemas.microsoft.com/office/drawing/2014/main" id="{ABFBCF08-20EE-1046-8C6B-855916223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5018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x2</a:t>
            </a:r>
          </a:p>
        </p:txBody>
      </p:sp>
      <p:sp>
        <p:nvSpPr>
          <p:cNvPr id="19466" name="Line 10">
            <a:extLst>
              <a:ext uri="{FF2B5EF4-FFF2-40B4-BE49-F238E27FC236}">
                <a16:creationId xmlns:a16="http://schemas.microsoft.com/office/drawing/2014/main" id="{C2C70584-1F35-9289-46C1-6E5355CBDBE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65325" y="45608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7" name="Oval 8">
            <a:extLst>
              <a:ext uri="{FF2B5EF4-FFF2-40B4-BE49-F238E27FC236}">
                <a16:creationId xmlns:a16="http://schemas.microsoft.com/office/drawing/2014/main" id="{E7B77288-A882-4F07-F44D-AACE0668B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525" y="5018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19468" name="Line 12">
            <a:extLst>
              <a:ext uri="{FF2B5EF4-FFF2-40B4-BE49-F238E27FC236}">
                <a16:creationId xmlns:a16="http://schemas.microsoft.com/office/drawing/2014/main" id="{03F5EC6D-F18A-F66A-5639-BFBB10E84C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1125" y="45608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任意多边形 13">
            <a:extLst>
              <a:ext uri="{FF2B5EF4-FFF2-40B4-BE49-F238E27FC236}">
                <a16:creationId xmlns:a16="http://schemas.microsoft.com/office/drawing/2014/main" id="{786BD555-5F0D-A534-7FD6-35075CBA5234}"/>
              </a:ext>
            </a:extLst>
          </p:cNvPr>
          <p:cNvSpPr/>
          <p:nvPr/>
        </p:nvSpPr>
        <p:spPr>
          <a:xfrm>
            <a:off x="609600" y="2590800"/>
            <a:ext cx="1736725" cy="2316163"/>
          </a:xfrm>
          <a:custGeom>
            <a:avLst/>
            <a:gdLst>
              <a:gd name="connsiteX0" fmla="*/ 952307 w 1910953"/>
              <a:gd name="connsiteY0" fmla="*/ 309717 h 2315497"/>
              <a:gd name="connsiteX1" fmla="*/ 745830 w 1910953"/>
              <a:gd name="connsiteY1" fmla="*/ 368710 h 2315497"/>
              <a:gd name="connsiteX2" fmla="*/ 627843 w 1910953"/>
              <a:gd name="connsiteY2" fmla="*/ 412955 h 2315497"/>
              <a:gd name="connsiteX3" fmla="*/ 583598 w 1910953"/>
              <a:gd name="connsiteY3" fmla="*/ 427704 h 2315497"/>
              <a:gd name="connsiteX4" fmla="*/ 554101 w 1910953"/>
              <a:gd name="connsiteY4" fmla="*/ 471949 h 2315497"/>
              <a:gd name="connsiteX5" fmla="*/ 406617 w 1910953"/>
              <a:gd name="connsiteY5" fmla="*/ 604684 h 2315497"/>
              <a:gd name="connsiteX6" fmla="*/ 377120 w 1910953"/>
              <a:gd name="connsiteY6" fmla="*/ 707923 h 2315497"/>
              <a:gd name="connsiteX7" fmla="*/ 332875 w 1910953"/>
              <a:gd name="connsiteY7" fmla="*/ 737420 h 2315497"/>
              <a:gd name="connsiteX8" fmla="*/ 288630 w 1910953"/>
              <a:gd name="connsiteY8" fmla="*/ 825910 h 2315497"/>
              <a:gd name="connsiteX9" fmla="*/ 214888 w 1910953"/>
              <a:gd name="connsiteY9" fmla="*/ 914400 h 2315497"/>
              <a:gd name="connsiteX10" fmla="*/ 185391 w 1910953"/>
              <a:gd name="connsiteY10" fmla="*/ 973394 h 2315497"/>
              <a:gd name="connsiteX11" fmla="*/ 155895 w 1910953"/>
              <a:gd name="connsiteY11" fmla="*/ 1120878 h 2315497"/>
              <a:gd name="connsiteX12" fmla="*/ 111649 w 1910953"/>
              <a:gd name="connsiteY12" fmla="*/ 1209368 h 2315497"/>
              <a:gd name="connsiteX13" fmla="*/ 96901 w 1910953"/>
              <a:gd name="connsiteY13" fmla="*/ 1312607 h 2315497"/>
              <a:gd name="connsiteX14" fmla="*/ 67404 w 1910953"/>
              <a:gd name="connsiteY14" fmla="*/ 1371600 h 2315497"/>
              <a:gd name="connsiteX15" fmla="*/ 52656 w 1910953"/>
              <a:gd name="connsiteY15" fmla="*/ 1460091 h 2315497"/>
              <a:gd name="connsiteX16" fmla="*/ 37907 w 1910953"/>
              <a:gd name="connsiteY16" fmla="*/ 1519084 h 2315497"/>
              <a:gd name="connsiteX17" fmla="*/ 37907 w 1910953"/>
              <a:gd name="connsiteY17" fmla="*/ 2064775 h 2315497"/>
              <a:gd name="connsiteX18" fmla="*/ 126398 w 1910953"/>
              <a:gd name="connsiteY18" fmla="*/ 2123768 h 2315497"/>
              <a:gd name="connsiteX19" fmla="*/ 170643 w 1910953"/>
              <a:gd name="connsiteY19" fmla="*/ 2153265 h 2315497"/>
              <a:gd name="connsiteX20" fmla="*/ 303378 w 1910953"/>
              <a:gd name="connsiteY20" fmla="*/ 2197510 h 2315497"/>
              <a:gd name="connsiteX21" fmla="*/ 347624 w 1910953"/>
              <a:gd name="connsiteY21" fmla="*/ 2212259 h 2315497"/>
              <a:gd name="connsiteX22" fmla="*/ 436114 w 1910953"/>
              <a:gd name="connsiteY22" fmla="*/ 2271252 h 2315497"/>
              <a:gd name="connsiteX23" fmla="*/ 480359 w 1910953"/>
              <a:gd name="connsiteY23" fmla="*/ 2286000 h 2315497"/>
              <a:gd name="connsiteX24" fmla="*/ 672088 w 1910953"/>
              <a:gd name="connsiteY24" fmla="*/ 2315497 h 2315497"/>
              <a:gd name="connsiteX25" fmla="*/ 863817 w 1910953"/>
              <a:gd name="connsiteY25" fmla="*/ 2300749 h 2315497"/>
              <a:gd name="connsiteX26" fmla="*/ 937559 w 1910953"/>
              <a:gd name="connsiteY26" fmla="*/ 2227007 h 2315497"/>
              <a:gd name="connsiteX27" fmla="*/ 981804 w 1910953"/>
              <a:gd name="connsiteY27" fmla="*/ 2197510 h 2315497"/>
              <a:gd name="connsiteX28" fmla="*/ 1011301 w 1910953"/>
              <a:gd name="connsiteY28" fmla="*/ 2153265 h 2315497"/>
              <a:gd name="connsiteX29" fmla="*/ 1055546 w 1910953"/>
              <a:gd name="connsiteY29" fmla="*/ 2123768 h 2315497"/>
              <a:gd name="connsiteX30" fmla="*/ 1114540 w 1910953"/>
              <a:gd name="connsiteY30" fmla="*/ 2035278 h 2315497"/>
              <a:gd name="connsiteX31" fmla="*/ 1203030 w 1910953"/>
              <a:gd name="connsiteY31" fmla="*/ 1902542 h 2315497"/>
              <a:gd name="connsiteX32" fmla="*/ 1232527 w 1910953"/>
              <a:gd name="connsiteY32" fmla="*/ 1858297 h 2315497"/>
              <a:gd name="connsiteX33" fmla="*/ 1262024 w 1910953"/>
              <a:gd name="connsiteY33" fmla="*/ 1814052 h 2315497"/>
              <a:gd name="connsiteX34" fmla="*/ 1306269 w 1910953"/>
              <a:gd name="connsiteY34" fmla="*/ 1784555 h 2315497"/>
              <a:gd name="connsiteX35" fmla="*/ 1409507 w 1910953"/>
              <a:gd name="connsiteY35" fmla="*/ 1666568 h 2315497"/>
              <a:gd name="connsiteX36" fmla="*/ 1527495 w 1910953"/>
              <a:gd name="connsiteY36" fmla="*/ 1489588 h 2315497"/>
              <a:gd name="connsiteX37" fmla="*/ 1556991 w 1910953"/>
              <a:gd name="connsiteY37" fmla="*/ 1401097 h 2315497"/>
              <a:gd name="connsiteX38" fmla="*/ 1674978 w 1910953"/>
              <a:gd name="connsiteY38" fmla="*/ 1224117 h 2315497"/>
              <a:gd name="connsiteX39" fmla="*/ 1704475 w 1910953"/>
              <a:gd name="connsiteY39" fmla="*/ 1179871 h 2315497"/>
              <a:gd name="connsiteX40" fmla="*/ 1733972 w 1910953"/>
              <a:gd name="connsiteY40" fmla="*/ 1120878 h 2315497"/>
              <a:gd name="connsiteX41" fmla="*/ 1778217 w 1910953"/>
              <a:gd name="connsiteY41" fmla="*/ 1076633 h 2315497"/>
              <a:gd name="connsiteX42" fmla="*/ 1822462 w 1910953"/>
              <a:gd name="connsiteY42" fmla="*/ 914400 h 2315497"/>
              <a:gd name="connsiteX43" fmla="*/ 1851959 w 1910953"/>
              <a:gd name="connsiteY43" fmla="*/ 855407 h 2315497"/>
              <a:gd name="connsiteX44" fmla="*/ 1866707 w 1910953"/>
              <a:gd name="connsiteY44" fmla="*/ 766917 h 2315497"/>
              <a:gd name="connsiteX45" fmla="*/ 1896204 w 1910953"/>
              <a:gd name="connsiteY45" fmla="*/ 678426 h 2315497"/>
              <a:gd name="connsiteX46" fmla="*/ 1910953 w 1910953"/>
              <a:gd name="connsiteY46" fmla="*/ 619433 h 2315497"/>
              <a:gd name="connsiteX47" fmla="*/ 1896204 w 1910953"/>
              <a:gd name="connsiteY47" fmla="*/ 250723 h 2315497"/>
              <a:gd name="connsiteX48" fmla="*/ 1866707 w 1910953"/>
              <a:gd name="connsiteY48" fmla="*/ 147484 h 2315497"/>
              <a:gd name="connsiteX49" fmla="*/ 1822462 w 1910953"/>
              <a:gd name="connsiteY49" fmla="*/ 117988 h 2315497"/>
              <a:gd name="connsiteX50" fmla="*/ 1807714 w 1910953"/>
              <a:gd name="connsiteY50" fmla="*/ 73742 h 2315497"/>
              <a:gd name="connsiteX51" fmla="*/ 1674978 w 1910953"/>
              <a:gd name="connsiteY51" fmla="*/ 0 h 2315497"/>
              <a:gd name="connsiteX52" fmla="*/ 1276772 w 1910953"/>
              <a:gd name="connsiteY52" fmla="*/ 14749 h 2315497"/>
              <a:gd name="connsiteX53" fmla="*/ 1188282 w 1910953"/>
              <a:gd name="connsiteY53" fmla="*/ 44246 h 2315497"/>
              <a:gd name="connsiteX54" fmla="*/ 1144036 w 1910953"/>
              <a:gd name="connsiteY54" fmla="*/ 58994 h 2315497"/>
              <a:gd name="connsiteX55" fmla="*/ 1055546 w 1910953"/>
              <a:gd name="connsiteY55" fmla="*/ 117988 h 2315497"/>
              <a:gd name="connsiteX56" fmla="*/ 981804 w 1910953"/>
              <a:gd name="connsiteY56" fmla="*/ 191730 h 2315497"/>
              <a:gd name="connsiteX57" fmla="*/ 922811 w 1910953"/>
              <a:gd name="connsiteY57" fmla="*/ 250723 h 2315497"/>
              <a:gd name="connsiteX58" fmla="*/ 878565 w 1910953"/>
              <a:gd name="connsiteY58" fmla="*/ 294968 h 2315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910953" h="2315497">
                <a:moveTo>
                  <a:pt x="952307" y="309717"/>
                </a:moveTo>
                <a:lnTo>
                  <a:pt x="745830" y="368710"/>
                </a:lnTo>
                <a:cubicBezTo>
                  <a:pt x="694113" y="383921"/>
                  <a:pt x="685973" y="391156"/>
                  <a:pt x="627843" y="412955"/>
                </a:cubicBezTo>
                <a:cubicBezTo>
                  <a:pt x="613287" y="418414"/>
                  <a:pt x="598346" y="422788"/>
                  <a:pt x="583598" y="427704"/>
                </a:cubicBezTo>
                <a:cubicBezTo>
                  <a:pt x="573766" y="442452"/>
                  <a:pt x="565959" y="458774"/>
                  <a:pt x="554101" y="471949"/>
                </a:cubicBezTo>
                <a:cubicBezTo>
                  <a:pt x="467270" y="568428"/>
                  <a:pt x="480815" y="555220"/>
                  <a:pt x="406617" y="604684"/>
                </a:cubicBezTo>
                <a:cubicBezTo>
                  <a:pt x="405653" y="608542"/>
                  <a:pt x="384816" y="698303"/>
                  <a:pt x="377120" y="707923"/>
                </a:cubicBezTo>
                <a:cubicBezTo>
                  <a:pt x="366047" y="721764"/>
                  <a:pt x="347623" y="727588"/>
                  <a:pt x="332875" y="737420"/>
                </a:cubicBezTo>
                <a:cubicBezTo>
                  <a:pt x="248340" y="864220"/>
                  <a:pt x="349691" y="703788"/>
                  <a:pt x="288630" y="825910"/>
                </a:cubicBezTo>
                <a:cubicBezTo>
                  <a:pt x="249618" y="903934"/>
                  <a:pt x="269249" y="838294"/>
                  <a:pt x="214888" y="914400"/>
                </a:cubicBezTo>
                <a:cubicBezTo>
                  <a:pt x="202109" y="932291"/>
                  <a:pt x="195223" y="953729"/>
                  <a:pt x="185391" y="973394"/>
                </a:cubicBezTo>
                <a:cubicBezTo>
                  <a:pt x="179956" y="1011437"/>
                  <a:pt x="176487" y="1079693"/>
                  <a:pt x="155895" y="1120878"/>
                </a:cubicBezTo>
                <a:cubicBezTo>
                  <a:pt x="98711" y="1235246"/>
                  <a:pt x="148723" y="1098150"/>
                  <a:pt x="111649" y="1209368"/>
                </a:cubicBezTo>
                <a:cubicBezTo>
                  <a:pt x="106733" y="1243781"/>
                  <a:pt x="106048" y="1279070"/>
                  <a:pt x="96901" y="1312607"/>
                </a:cubicBezTo>
                <a:cubicBezTo>
                  <a:pt x="91116" y="1333818"/>
                  <a:pt x="73721" y="1350542"/>
                  <a:pt x="67404" y="1371600"/>
                </a:cubicBezTo>
                <a:cubicBezTo>
                  <a:pt x="58811" y="1400243"/>
                  <a:pt x="58521" y="1430768"/>
                  <a:pt x="52656" y="1460091"/>
                </a:cubicBezTo>
                <a:cubicBezTo>
                  <a:pt x="48681" y="1479967"/>
                  <a:pt x="42823" y="1499420"/>
                  <a:pt x="37907" y="1519084"/>
                </a:cubicBezTo>
                <a:cubicBezTo>
                  <a:pt x="25224" y="1683966"/>
                  <a:pt x="0" y="1913149"/>
                  <a:pt x="37907" y="2064775"/>
                </a:cubicBezTo>
                <a:cubicBezTo>
                  <a:pt x="46505" y="2099167"/>
                  <a:pt x="96901" y="2104104"/>
                  <a:pt x="126398" y="2123768"/>
                </a:cubicBezTo>
                <a:cubicBezTo>
                  <a:pt x="141146" y="2133600"/>
                  <a:pt x="153827" y="2147660"/>
                  <a:pt x="170643" y="2153265"/>
                </a:cubicBezTo>
                <a:lnTo>
                  <a:pt x="303378" y="2197510"/>
                </a:lnTo>
                <a:cubicBezTo>
                  <a:pt x="318127" y="2202426"/>
                  <a:pt x="334689" y="2203635"/>
                  <a:pt x="347624" y="2212259"/>
                </a:cubicBezTo>
                <a:cubicBezTo>
                  <a:pt x="377121" y="2231923"/>
                  <a:pt x="402483" y="2260042"/>
                  <a:pt x="436114" y="2271252"/>
                </a:cubicBezTo>
                <a:cubicBezTo>
                  <a:pt x="450862" y="2276168"/>
                  <a:pt x="465277" y="2282229"/>
                  <a:pt x="480359" y="2286000"/>
                </a:cubicBezTo>
                <a:cubicBezTo>
                  <a:pt x="547931" y="2302893"/>
                  <a:pt x="600434" y="2306541"/>
                  <a:pt x="672088" y="2315497"/>
                </a:cubicBezTo>
                <a:cubicBezTo>
                  <a:pt x="735998" y="2310581"/>
                  <a:pt x="800816" y="2312562"/>
                  <a:pt x="863817" y="2300749"/>
                </a:cubicBezTo>
                <a:cubicBezTo>
                  <a:pt x="912221" y="2291673"/>
                  <a:pt x="908819" y="2255747"/>
                  <a:pt x="937559" y="2227007"/>
                </a:cubicBezTo>
                <a:cubicBezTo>
                  <a:pt x="950093" y="2214473"/>
                  <a:pt x="967056" y="2207342"/>
                  <a:pt x="981804" y="2197510"/>
                </a:cubicBezTo>
                <a:cubicBezTo>
                  <a:pt x="991636" y="2182762"/>
                  <a:pt x="998767" y="2165799"/>
                  <a:pt x="1011301" y="2153265"/>
                </a:cubicBezTo>
                <a:cubicBezTo>
                  <a:pt x="1023835" y="2140731"/>
                  <a:pt x="1043874" y="2137108"/>
                  <a:pt x="1055546" y="2123768"/>
                </a:cubicBezTo>
                <a:cubicBezTo>
                  <a:pt x="1078891" y="2097089"/>
                  <a:pt x="1094875" y="2064775"/>
                  <a:pt x="1114540" y="2035278"/>
                </a:cubicBezTo>
                <a:lnTo>
                  <a:pt x="1203030" y="1902542"/>
                </a:lnTo>
                <a:lnTo>
                  <a:pt x="1232527" y="1858297"/>
                </a:lnTo>
                <a:cubicBezTo>
                  <a:pt x="1242359" y="1843549"/>
                  <a:pt x="1247276" y="1823884"/>
                  <a:pt x="1262024" y="1814052"/>
                </a:cubicBezTo>
                <a:lnTo>
                  <a:pt x="1306269" y="1784555"/>
                </a:lnTo>
                <a:cubicBezTo>
                  <a:pt x="1375094" y="1681317"/>
                  <a:pt x="1335765" y="1715730"/>
                  <a:pt x="1409507" y="1666568"/>
                </a:cubicBezTo>
                <a:cubicBezTo>
                  <a:pt x="1496277" y="1527737"/>
                  <a:pt x="1455421" y="1585684"/>
                  <a:pt x="1527495" y="1489588"/>
                </a:cubicBezTo>
                <a:cubicBezTo>
                  <a:pt x="1537327" y="1460091"/>
                  <a:pt x="1539744" y="1426967"/>
                  <a:pt x="1556991" y="1401097"/>
                </a:cubicBezTo>
                <a:lnTo>
                  <a:pt x="1674978" y="1224117"/>
                </a:lnTo>
                <a:cubicBezTo>
                  <a:pt x="1684810" y="1209368"/>
                  <a:pt x="1696548" y="1195725"/>
                  <a:pt x="1704475" y="1179871"/>
                </a:cubicBezTo>
                <a:cubicBezTo>
                  <a:pt x="1714307" y="1160207"/>
                  <a:pt x="1721193" y="1138768"/>
                  <a:pt x="1733972" y="1120878"/>
                </a:cubicBezTo>
                <a:cubicBezTo>
                  <a:pt x="1746095" y="1103906"/>
                  <a:pt x="1763469" y="1091381"/>
                  <a:pt x="1778217" y="1076633"/>
                </a:cubicBezTo>
                <a:cubicBezTo>
                  <a:pt x="1789005" y="1022689"/>
                  <a:pt x="1797512" y="964298"/>
                  <a:pt x="1822462" y="914400"/>
                </a:cubicBezTo>
                <a:lnTo>
                  <a:pt x="1851959" y="855407"/>
                </a:lnTo>
                <a:cubicBezTo>
                  <a:pt x="1856875" y="825910"/>
                  <a:pt x="1859454" y="795928"/>
                  <a:pt x="1866707" y="766917"/>
                </a:cubicBezTo>
                <a:cubicBezTo>
                  <a:pt x="1874248" y="736753"/>
                  <a:pt x="1888663" y="708590"/>
                  <a:pt x="1896204" y="678426"/>
                </a:cubicBezTo>
                <a:lnTo>
                  <a:pt x="1910953" y="619433"/>
                </a:lnTo>
                <a:cubicBezTo>
                  <a:pt x="1906037" y="496530"/>
                  <a:pt x="1904667" y="373433"/>
                  <a:pt x="1896204" y="250723"/>
                </a:cubicBezTo>
                <a:cubicBezTo>
                  <a:pt x="1896004" y="247821"/>
                  <a:pt x="1873816" y="156370"/>
                  <a:pt x="1866707" y="147484"/>
                </a:cubicBezTo>
                <a:cubicBezTo>
                  <a:pt x="1855634" y="133643"/>
                  <a:pt x="1837210" y="127820"/>
                  <a:pt x="1822462" y="117988"/>
                </a:cubicBezTo>
                <a:cubicBezTo>
                  <a:pt x="1817546" y="103239"/>
                  <a:pt x="1818707" y="84735"/>
                  <a:pt x="1807714" y="73742"/>
                </a:cubicBezTo>
                <a:cubicBezTo>
                  <a:pt x="1757003" y="23031"/>
                  <a:pt x="1730615" y="18546"/>
                  <a:pt x="1674978" y="0"/>
                </a:cubicBezTo>
                <a:cubicBezTo>
                  <a:pt x="1542243" y="4916"/>
                  <a:pt x="1409053" y="2723"/>
                  <a:pt x="1276772" y="14749"/>
                </a:cubicBezTo>
                <a:cubicBezTo>
                  <a:pt x="1245807" y="17564"/>
                  <a:pt x="1217779" y="34414"/>
                  <a:pt x="1188282" y="44246"/>
                </a:cubicBezTo>
                <a:lnTo>
                  <a:pt x="1144036" y="58994"/>
                </a:lnTo>
                <a:cubicBezTo>
                  <a:pt x="1114539" y="78659"/>
                  <a:pt x="1075211" y="88491"/>
                  <a:pt x="1055546" y="117988"/>
                </a:cubicBezTo>
                <a:cubicBezTo>
                  <a:pt x="1016217" y="176981"/>
                  <a:pt x="1040797" y="152401"/>
                  <a:pt x="981804" y="191730"/>
                </a:cubicBezTo>
                <a:cubicBezTo>
                  <a:pt x="949627" y="288264"/>
                  <a:pt x="994318" y="193518"/>
                  <a:pt x="922811" y="250723"/>
                </a:cubicBezTo>
                <a:cubicBezTo>
                  <a:pt x="862391" y="299059"/>
                  <a:pt x="918860" y="294968"/>
                  <a:pt x="878565" y="294968"/>
                </a:cubicBezTo>
              </a:path>
            </a:pathLst>
          </a:custGeom>
          <a:solidFill>
            <a:srgbClr val="FFC000">
              <a:alpha val="50000"/>
            </a:srgbClr>
          </a:solidFill>
          <a:ln w="2540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任意多边形 14">
            <a:extLst>
              <a:ext uri="{FF2B5EF4-FFF2-40B4-BE49-F238E27FC236}">
                <a16:creationId xmlns:a16="http://schemas.microsoft.com/office/drawing/2014/main" id="{26027ABA-579A-2890-DDCA-D729704C2316}"/>
              </a:ext>
            </a:extLst>
          </p:cNvPr>
          <p:cNvSpPr/>
          <p:nvPr/>
        </p:nvSpPr>
        <p:spPr>
          <a:xfrm>
            <a:off x="1508125" y="3608388"/>
            <a:ext cx="2227263" cy="2370137"/>
          </a:xfrm>
          <a:custGeom>
            <a:avLst/>
            <a:gdLst>
              <a:gd name="connsiteX0" fmla="*/ 914400 w 2227006"/>
              <a:gd name="connsiteY0" fmla="*/ 84498 h 2370498"/>
              <a:gd name="connsiteX1" fmla="*/ 811161 w 2227006"/>
              <a:gd name="connsiteY1" fmla="*/ 231982 h 2370498"/>
              <a:gd name="connsiteX2" fmla="*/ 796413 w 2227006"/>
              <a:gd name="connsiteY2" fmla="*/ 276227 h 2370498"/>
              <a:gd name="connsiteX3" fmla="*/ 752168 w 2227006"/>
              <a:gd name="connsiteY3" fmla="*/ 320472 h 2370498"/>
              <a:gd name="connsiteX4" fmla="*/ 693174 w 2227006"/>
              <a:gd name="connsiteY4" fmla="*/ 408963 h 2370498"/>
              <a:gd name="connsiteX5" fmla="*/ 575187 w 2227006"/>
              <a:gd name="connsiteY5" fmla="*/ 541698 h 2370498"/>
              <a:gd name="connsiteX6" fmla="*/ 560439 w 2227006"/>
              <a:gd name="connsiteY6" fmla="*/ 585943 h 2370498"/>
              <a:gd name="connsiteX7" fmla="*/ 486697 w 2227006"/>
              <a:gd name="connsiteY7" fmla="*/ 689182 h 2370498"/>
              <a:gd name="connsiteX8" fmla="*/ 442451 w 2227006"/>
              <a:gd name="connsiteY8" fmla="*/ 718679 h 2370498"/>
              <a:gd name="connsiteX9" fmla="*/ 339213 w 2227006"/>
              <a:gd name="connsiteY9" fmla="*/ 836666 h 2370498"/>
              <a:gd name="connsiteX10" fmla="*/ 280219 w 2227006"/>
              <a:gd name="connsiteY10" fmla="*/ 969401 h 2370498"/>
              <a:gd name="connsiteX11" fmla="*/ 250722 w 2227006"/>
              <a:gd name="connsiteY11" fmla="*/ 1057892 h 2370498"/>
              <a:gd name="connsiteX12" fmla="*/ 235974 w 2227006"/>
              <a:gd name="connsiteY12" fmla="*/ 1131634 h 2370498"/>
              <a:gd name="connsiteX13" fmla="*/ 206477 w 2227006"/>
              <a:gd name="connsiteY13" fmla="*/ 1175879 h 2370498"/>
              <a:gd name="connsiteX14" fmla="*/ 176981 w 2227006"/>
              <a:gd name="connsiteY14" fmla="*/ 1264369 h 2370498"/>
              <a:gd name="connsiteX15" fmla="*/ 162232 w 2227006"/>
              <a:gd name="connsiteY15" fmla="*/ 1308614 h 2370498"/>
              <a:gd name="connsiteX16" fmla="*/ 147484 w 2227006"/>
              <a:gd name="connsiteY16" fmla="*/ 1367608 h 2370498"/>
              <a:gd name="connsiteX17" fmla="*/ 117987 w 2227006"/>
              <a:gd name="connsiteY17" fmla="*/ 1456098 h 2370498"/>
              <a:gd name="connsiteX18" fmla="*/ 73742 w 2227006"/>
              <a:gd name="connsiteY18" fmla="*/ 1588834 h 2370498"/>
              <a:gd name="connsiteX19" fmla="*/ 29497 w 2227006"/>
              <a:gd name="connsiteY19" fmla="*/ 1677324 h 2370498"/>
              <a:gd name="connsiteX20" fmla="*/ 0 w 2227006"/>
              <a:gd name="connsiteY20" fmla="*/ 1765814 h 2370498"/>
              <a:gd name="connsiteX21" fmla="*/ 29497 w 2227006"/>
              <a:gd name="connsiteY21" fmla="*/ 2075530 h 2370498"/>
              <a:gd name="connsiteX22" fmla="*/ 103239 w 2227006"/>
              <a:gd name="connsiteY22" fmla="*/ 2149272 h 2370498"/>
              <a:gd name="connsiteX23" fmla="*/ 235974 w 2227006"/>
              <a:gd name="connsiteY23" fmla="*/ 2252511 h 2370498"/>
              <a:gd name="connsiteX24" fmla="*/ 324464 w 2227006"/>
              <a:gd name="connsiteY24" fmla="*/ 2267260 h 2370498"/>
              <a:gd name="connsiteX25" fmla="*/ 486697 w 2227006"/>
              <a:gd name="connsiteY25" fmla="*/ 2341001 h 2370498"/>
              <a:gd name="connsiteX26" fmla="*/ 604684 w 2227006"/>
              <a:gd name="connsiteY26" fmla="*/ 2355750 h 2370498"/>
              <a:gd name="connsiteX27" fmla="*/ 707922 w 2227006"/>
              <a:gd name="connsiteY27" fmla="*/ 2370498 h 2370498"/>
              <a:gd name="connsiteX28" fmla="*/ 1666568 w 2227006"/>
              <a:gd name="connsiteY28" fmla="*/ 2355750 h 2370498"/>
              <a:gd name="connsiteX29" fmla="*/ 1710813 w 2227006"/>
              <a:gd name="connsiteY29" fmla="*/ 2341001 h 2370498"/>
              <a:gd name="connsiteX30" fmla="*/ 1769806 w 2227006"/>
              <a:gd name="connsiteY30" fmla="*/ 2326253 h 2370498"/>
              <a:gd name="connsiteX31" fmla="*/ 1902542 w 2227006"/>
              <a:gd name="connsiteY31" fmla="*/ 2282008 h 2370498"/>
              <a:gd name="connsiteX32" fmla="*/ 1961535 w 2227006"/>
              <a:gd name="connsiteY32" fmla="*/ 2252511 h 2370498"/>
              <a:gd name="connsiteX33" fmla="*/ 2094271 w 2227006"/>
              <a:gd name="connsiteY33" fmla="*/ 2149272 h 2370498"/>
              <a:gd name="connsiteX34" fmla="*/ 2123768 w 2227006"/>
              <a:gd name="connsiteY34" fmla="*/ 2090279 h 2370498"/>
              <a:gd name="connsiteX35" fmla="*/ 2153264 w 2227006"/>
              <a:gd name="connsiteY35" fmla="*/ 2046034 h 2370498"/>
              <a:gd name="connsiteX36" fmla="*/ 2168013 w 2227006"/>
              <a:gd name="connsiteY36" fmla="*/ 2001789 h 2370498"/>
              <a:gd name="connsiteX37" fmla="*/ 2182761 w 2227006"/>
              <a:gd name="connsiteY37" fmla="*/ 1942795 h 2370498"/>
              <a:gd name="connsiteX38" fmla="*/ 2227006 w 2227006"/>
              <a:gd name="connsiteY38" fmla="*/ 1898550 h 2370498"/>
              <a:gd name="connsiteX39" fmla="*/ 2212258 w 2227006"/>
              <a:gd name="connsiteY39" fmla="*/ 1500343 h 2370498"/>
              <a:gd name="connsiteX40" fmla="*/ 2168013 w 2227006"/>
              <a:gd name="connsiteY40" fmla="*/ 1382356 h 2370498"/>
              <a:gd name="connsiteX41" fmla="*/ 2153264 w 2227006"/>
              <a:gd name="connsiteY41" fmla="*/ 1323363 h 2370498"/>
              <a:gd name="connsiteX42" fmla="*/ 2123768 w 2227006"/>
              <a:gd name="connsiteY42" fmla="*/ 1279118 h 2370498"/>
              <a:gd name="connsiteX43" fmla="*/ 2109019 w 2227006"/>
              <a:gd name="connsiteY43" fmla="*/ 1234872 h 2370498"/>
              <a:gd name="connsiteX44" fmla="*/ 2035277 w 2227006"/>
              <a:gd name="connsiteY44" fmla="*/ 1146382 h 2370498"/>
              <a:gd name="connsiteX45" fmla="*/ 2020529 w 2227006"/>
              <a:gd name="connsiteY45" fmla="*/ 1102137 h 2370498"/>
              <a:gd name="connsiteX46" fmla="*/ 1961535 w 2227006"/>
              <a:gd name="connsiteY46" fmla="*/ 984150 h 2370498"/>
              <a:gd name="connsiteX47" fmla="*/ 1917290 w 2227006"/>
              <a:gd name="connsiteY47" fmla="*/ 880911 h 2370498"/>
              <a:gd name="connsiteX48" fmla="*/ 1873045 w 2227006"/>
              <a:gd name="connsiteY48" fmla="*/ 836666 h 2370498"/>
              <a:gd name="connsiteX49" fmla="*/ 1858297 w 2227006"/>
              <a:gd name="connsiteY49" fmla="*/ 792421 h 2370498"/>
              <a:gd name="connsiteX50" fmla="*/ 1814051 w 2227006"/>
              <a:gd name="connsiteY50" fmla="*/ 748176 h 2370498"/>
              <a:gd name="connsiteX51" fmla="*/ 1769806 w 2227006"/>
              <a:gd name="connsiteY51" fmla="*/ 689182 h 2370498"/>
              <a:gd name="connsiteX52" fmla="*/ 1651819 w 2227006"/>
              <a:gd name="connsiteY52" fmla="*/ 556447 h 2370498"/>
              <a:gd name="connsiteX53" fmla="*/ 1578077 w 2227006"/>
              <a:gd name="connsiteY53" fmla="*/ 482705 h 2370498"/>
              <a:gd name="connsiteX54" fmla="*/ 1489587 w 2227006"/>
              <a:gd name="connsiteY54" fmla="*/ 423711 h 2370498"/>
              <a:gd name="connsiteX55" fmla="*/ 1445342 w 2227006"/>
              <a:gd name="connsiteY55" fmla="*/ 379466 h 2370498"/>
              <a:gd name="connsiteX56" fmla="*/ 1401097 w 2227006"/>
              <a:gd name="connsiteY56" fmla="*/ 349969 h 2370498"/>
              <a:gd name="connsiteX57" fmla="*/ 1356851 w 2227006"/>
              <a:gd name="connsiteY57" fmla="*/ 290976 h 2370498"/>
              <a:gd name="connsiteX58" fmla="*/ 1312606 w 2227006"/>
              <a:gd name="connsiteY58" fmla="*/ 246730 h 2370498"/>
              <a:gd name="connsiteX59" fmla="*/ 1283110 w 2227006"/>
              <a:gd name="connsiteY59" fmla="*/ 202485 h 2370498"/>
              <a:gd name="connsiteX60" fmla="*/ 1194619 w 2227006"/>
              <a:gd name="connsiteY60" fmla="*/ 143492 h 2370498"/>
              <a:gd name="connsiteX61" fmla="*/ 1165122 w 2227006"/>
              <a:gd name="connsiteY61" fmla="*/ 99247 h 2370498"/>
              <a:gd name="connsiteX62" fmla="*/ 1076632 w 2227006"/>
              <a:gd name="connsiteY62" fmla="*/ 69750 h 2370498"/>
              <a:gd name="connsiteX63" fmla="*/ 929148 w 2227006"/>
              <a:gd name="connsiteY63" fmla="*/ 55001 h 2370498"/>
              <a:gd name="connsiteX64" fmla="*/ 914400 w 2227006"/>
              <a:gd name="connsiteY64" fmla="*/ 84498 h 237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227006" h="2370498">
                <a:moveTo>
                  <a:pt x="914400" y="84498"/>
                </a:moveTo>
                <a:cubicBezTo>
                  <a:pt x="894736" y="113995"/>
                  <a:pt x="830137" y="175052"/>
                  <a:pt x="811161" y="231982"/>
                </a:cubicBezTo>
                <a:cubicBezTo>
                  <a:pt x="806245" y="246730"/>
                  <a:pt x="805036" y="263292"/>
                  <a:pt x="796413" y="276227"/>
                </a:cubicBezTo>
                <a:cubicBezTo>
                  <a:pt x="784844" y="293581"/>
                  <a:pt x="764973" y="304008"/>
                  <a:pt x="752168" y="320472"/>
                </a:cubicBezTo>
                <a:cubicBezTo>
                  <a:pt x="730403" y="348455"/>
                  <a:pt x="718242" y="383895"/>
                  <a:pt x="693174" y="408963"/>
                </a:cubicBezTo>
                <a:cubicBezTo>
                  <a:pt x="592150" y="509987"/>
                  <a:pt x="627823" y="462744"/>
                  <a:pt x="575187" y="541698"/>
                </a:cubicBezTo>
                <a:cubicBezTo>
                  <a:pt x="570271" y="556446"/>
                  <a:pt x="567391" y="572038"/>
                  <a:pt x="560439" y="585943"/>
                </a:cubicBezTo>
                <a:cubicBezTo>
                  <a:pt x="552064" y="602693"/>
                  <a:pt x="493379" y="682500"/>
                  <a:pt x="486697" y="689182"/>
                </a:cubicBezTo>
                <a:cubicBezTo>
                  <a:pt x="474163" y="701716"/>
                  <a:pt x="457200" y="708847"/>
                  <a:pt x="442451" y="718679"/>
                </a:cubicBezTo>
                <a:cubicBezTo>
                  <a:pt x="373626" y="821917"/>
                  <a:pt x="412955" y="787504"/>
                  <a:pt x="339213" y="836666"/>
                </a:cubicBezTo>
                <a:cubicBezTo>
                  <a:pt x="304111" y="941972"/>
                  <a:pt x="326963" y="899286"/>
                  <a:pt x="280219" y="969401"/>
                </a:cubicBezTo>
                <a:cubicBezTo>
                  <a:pt x="270387" y="998898"/>
                  <a:pt x="256820" y="1027403"/>
                  <a:pt x="250722" y="1057892"/>
                </a:cubicBezTo>
                <a:cubicBezTo>
                  <a:pt x="245806" y="1082473"/>
                  <a:pt x="244776" y="1108163"/>
                  <a:pt x="235974" y="1131634"/>
                </a:cubicBezTo>
                <a:cubicBezTo>
                  <a:pt x="229750" y="1148231"/>
                  <a:pt x="216309" y="1161131"/>
                  <a:pt x="206477" y="1175879"/>
                </a:cubicBezTo>
                <a:lnTo>
                  <a:pt x="176981" y="1264369"/>
                </a:lnTo>
                <a:cubicBezTo>
                  <a:pt x="172065" y="1279117"/>
                  <a:pt x="166002" y="1293532"/>
                  <a:pt x="162232" y="1308614"/>
                </a:cubicBezTo>
                <a:cubicBezTo>
                  <a:pt x="157316" y="1328279"/>
                  <a:pt x="153308" y="1348193"/>
                  <a:pt x="147484" y="1367608"/>
                </a:cubicBezTo>
                <a:cubicBezTo>
                  <a:pt x="138550" y="1397389"/>
                  <a:pt x="127819" y="1426601"/>
                  <a:pt x="117987" y="1456098"/>
                </a:cubicBezTo>
                <a:lnTo>
                  <a:pt x="73742" y="1588834"/>
                </a:lnTo>
                <a:cubicBezTo>
                  <a:pt x="19956" y="1750190"/>
                  <a:pt x="105734" y="1505790"/>
                  <a:pt x="29497" y="1677324"/>
                </a:cubicBezTo>
                <a:cubicBezTo>
                  <a:pt x="16869" y="1705736"/>
                  <a:pt x="0" y="1765814"/>
                  <a:pt x="0" y="1765814"/>
                </a:cubicBezTo>
                <a:cubicBezTo>
                  <a:pt x="119" y="1767598"/>
                  <a:pt x="9321" y="2015003"/>
                  <a:pt x="29497" y="2075530"/>
                </a:cubicBezTo>
                <a:cubicBezTo>
                  <a:pt x="46138" y="2125453"/>
                  <a:pt x="66932" y="2119016"/>
                  <a:pt x="103239" y="2149272"/>
                </a:cubicBezTo>
                <a:cubicBezTo>
                  <a:pt x="143177" y="2182553"/>
                  <a:pt x="180056" y="2243191"/>
                  <a:pt x="235974" y="2252511"/>
                </a:cubicBezTo>
                <a:lnTo>
                  <a:pt x="324464" y="2267260"/>
                </a:lnTo>
                <a:cubicBezTo>
                  <a:pt x="340590" y="2275323"/>
                  <a:pt x="441666" y="2332814"/>
                  <a:pt x="486697" y="2341001"/>
                </a:cubicBezTo>
                <a:cubicBezTo>
                  <a:pt x="525693" y="2348091"/>
                  <a:pt x="565397" y="2350512"/>
                  <a:pt x="604684" y="2355750"/>
                </a:cubicBezTo>
                <a:lnTo>
                  <a:pt x="707922" y="2370498"/>
                </a:lnTo>
                <a:lnTo>
                  <a:pt x="1666568" y="2355750"/>
                </a:lnTo>
                <a:cubicBezTo>
                  <a:pt x="1682107" y="2355293"/>
                  <a:pt x="1695865" y="2345272"/>
                  <a:pt x="1710813" y="2341001"/>
                </a:cubicBezTo>
                <a:cubicBezTo>
                  <a:pt x="1730303" y="2335432"/>
                  <a:pt x="1750142" y="2331169"/>
                  <a:pt x="1769806" y="2326253"/>
                </a:cubicBezTo>
                <a:cubicBezTo>
                  <a:pt x="1918092" y="2252110"/>
                  <a:pt x="1730997" y="2339190"/>
                  <a:pt x="1902542" y="2282008"/>
                </a:cubicBezTo>
                <a:cubicBezTo>
                  <a:pt x="1923399" y="2275056"/>
                  <a:pt x="1942683" y="2263822"/>
                  <a:pt x="1961535" y="2252511"/>
                </a:cubicBezTo>
                <a:cubicBezTo>
                  <a:pt x="1999661" y="2229636"/>
                  <a:pt x="2064802" y="2190529"/>
                  <a:pt x="2094271" y="2149272"/>
                </a:cubicBezTo>
                <a:cubicBezTo>
                  <a:pt x="2107050" y="2131382"/>
                  <a:pt x="2112860" y="2109368"/>
                  <a:pt x="2123768" y="2090279"/>
                </a:cubicBezTo>
                <a:cubicBezTo>
                  <a:pt x="2132562" y="2074889"/>
                  <a:pt x="2145337" y="2061888"/>
                  <a:pt x="2153264" y="2046034"/>
                </a:cubicBezTo>
                <a:cubicBezTo>
                  <a:pt x="2160216" y="2032129"/>
                  <a:pt x="2163742" y="2016737"/>
                  <a:pt x="2168013" y="2001789"/>
                </a:cubicBezTo>
                <a:cubicBezTo>
                  <a:pt x="2173582" y="1982299"/>
                  <a:pt x="2172704" y="1960394"/>
                  <a:pt x="2182761" y="1942795"/>
                </a:cubicBezTo>
                <a:cubicBezTo>
                  <a:pt x="2193109" y="1924686"/>
                  <a:pt x="2212258" y="1913298"/>
                  <a:pt x="2227006" y="1898550"/>
                </a:cubicBezTo>
                <a:cubicBezTo>
                  <a:pt x="2222090" y="1765814"/>
                  <a:pt x="2220809" y="1632894"/>
                  <a:pt x="2212258" y="1500343"/>
                </a:cubicBezTo>
                <a:cubicBezTo>
                  <a:pt x="2208325" y="1439380"/>
                  <a:pt x="2189060" y="1438481"/>
                  <a:pt x="2168013" y="1382356"/>
                </a:cubicBezTo>
                <a:cubicBezTo>
                  <a:pt x="2160896" y="1363377"/>
                  <a:pt x="2161249" y="1341994"/>
                  <a:pt x="2153264" y="1323363"/>
                </a:cubicBezTo>
                <a:cubicBezTo>
                  <a:pt x="2146282" y="1307071"/>
                  <a:pt x="2131695" y="1294972"/>
                  <a:pt x="2123768" y="1279118"/>
                </a:cubicBezTo>
                <a:cubicBezTo>
                  <a:pt x="2116815" y="1265213"/>
                  <a:pt x="2115972" y="1248777"/>
                  <a:pt x="2109019" y="1234872"/>
                </a:cubicBezTo>
                <a:cubicBezTo>
                  <a:pt x="2088486" y="1193806"/>
                  <a:pt x="2067894" y="1178999"/>
                  <a:pt x="2035277" y="1146382"/>
                </a:cubicBezTo>
                <a:cubicBezTo>
                  <a:pt x="2030361" y="1131634"/>
                  <a:pt x="2026962" y="1116290"/>
                  <a:pt x="2020529" y="1102137"/>
                </a:cubicBezTo>
                <a:cubicBezTo>
                  <a:pt x="2002334" y="1062107"/>
                  <a:pt x="1975440" y="1025865"/>
                  <a:pt x="1961535" y="984150"/>
                </a:cubicBezTo>
                <a:cubicBezTo>
                  <a:pt x="1949499" y="948042"/>
                  <a:pt x="1940072" y="912805"/>
                  <a:pt x="1917290" y="880911"/>
                </a:cubicBezTo>
                <a:cubicBezTo>
                  <a:pt x="1905167" y="863939"/>
                  <a:pt x="1887793" y="851414"/>
                  <a:pt x="1873045" y="836666"/>
                </a:cubicBezTo>
                <a:cubicBezTo>
                  <a:pt x="1868129" y="821918"/>
                  <a:pt x="1866920" y="805356"/>
                  <a:pt x="1858297" y="792421"/>
                </a:cubicBezTo>
                <a:cubicBezTo>
                  <a:pt x="1846727" y="775067"/>
                  <a:pt x="1827625" y="764012"/>
                  <a:pt x="1814051" y="748176"/>
                </a:cubicBezTo>
                <a:cubicBezTo>
                  <a:pt x="1798054" y="729513"/>
                  <a:pt x="1783902" y="709319"/>
                  <a:pt x="1769806" y="689182"/>
                </a:cubicBezTo>
                <a:cubicBezTo>
                  <a:pt x="1689534" y="574506"/>
                  <a:pt x="1744474" y="625938"/>
                  <a:pt x="1651819" y="556447"/>
                </a:cubicBezTo>
                <a:cubicBezTo>
                  <a:pt x="1597741" y="475329"/>
                  <a:pt x="1651819" y="544156"/>
                  <a:pt x="1578077" y="482705"/>
                </a:cubicBezTo>
                <a:cubicBezTo>
                  <a:pt x="1504425" y="421329"/>
                  <a:pt x="1567344" y="449631"/>
                  <a:pt x="1489587" y="423711"/>
                </a:cubicBezTo>
                <a:cubicBezTo>
                  <a:pt x="1474839" y="408963"/>
                  <a:pt x="1461365" y="392819"/>
                  <a:pt x="1445342" y="379466"/>
                </a:cubicBezTo>
                <a:cubicBezTo>
                  <a:pt x="1431725" y="368118"/>
                  <a:pt x="1413631" y="362503"/>
                  <a:pt x="1401097" y="349969"/>
                </a:cubicBezTo>
                <a:cubicBezTo>
                  <a:pt x="1383716" y="332588"/>
                  <a:pt x="1372848" y="309639"/>
                  <a:pt x="1356851" y="290976"/>
                </a:cubicBezTo>
                <a:cubicBezTo>
                  <a:pt x="1343277" y="275140"/>
                  <a:pt x="1325959" y="262753"/>
                  <a:pt x="1312606" y="246730"/>
                </a:cubicBezTo>
                <a:cubicBezTo>
                  <a:pt x="1301259" y="233113"/>
                  <a:pt x="1296450" y="214157"/>
                  <a:pt x="1283110" y="202485"/>
                </a:cubicBezTo>
                <a:cubicBezTo>
                  <a:pt x="1256430" y="179141"/>
                  <a:pt x="1194619" y="143492"/>
                  <a:pt x="1194619" y="143492"/>
                </a:cubicBezTo>
                <a:cubicBezTo>
                  <a:pt x="1184787" y="128744"/>
                  <a:pt x="1180153" y="108641"/>
                  <a:pt x="1165122" y="99247"/>
                </a:cubicBezTo>
                <a:cubicBezTo>
                  <a:pt x="1138756" y="82768"/>
                  <a:pt x="1076632" y="69750"/>
                  <a:pt x="1076632" y="69750"/>
                </a:cubicBezTo>
                <a:cubicBezTo>
                  <a:pt x="1032333" y="40217"/>
                  <a:pt x="993316" y="0"/>
                  <a:pt x="929148" y="55001"/>
                </a:cubicBezTo>
                <a:cubicBezTo>
                  <a:pt x="910485" y="70998"/>
                  <a:pt x="934064" y="55001"/>
                  <a:pt x="914400" y="84498"/>
                </a:cubicBezTo>
                <a:close/>
              </a:path>
            </a:pathLst>
          </a:custGeom>
          <a:solidFill>
            <a:srgbClr val="00B0F0">
              <a:alpha val="49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471" name="TextBox 15">
            <a:extLst>
              <a:ext uri="{FF2B5EF4-FFF2-40B4-BE49-F238E27FC236}">
                <a16:creationId xmlns:a16="http://schemas.microsoft.com/office/drawing/2014/main" id="{2034A030-F25A-1B88-F371-380B28750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243840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add</a:t>
            </a:r>
            <a:endParaRPr lang="zh-CN" altLang="en-US"/>
          </a:p>
        </p:txBody>
      </p:sp>
      <p:sp>
        <p:nvSpPr>
          <p:cNvPr id="19472" name="TextBox 16">
            <a:extLst>
              <a:ext uri="{FF2B5EF4-FFF2-40B4-BE49-F238E27FC236}">
                <a16:creationId xmlns:a16="http://schemas.microsoft.com/office/drawing/2014/main" id="{E3FAD11C-7925-CE1A-7ABE-0D24D53D5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3646488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addi</a:t>
            </a:r>
            <a:endParaRPr lang="zh-CN" altLang="en-US"/>
          </a:p>
        </p:txBody>
      </p:sp>
      <p:sp>
        <p:nvSpPr>
          <p:cNvPr id="19473" name="Oval 6">
            <a:extLst>
              <a:ext uri="{FF2B5EF4-FFF2-40B4-BE49-F238E27FC236}">
                <a16:creationId xmlns:a16="http://schemas.microsoft.com/office/drawing/2014/main" id="{B0742A89-B959-5309-7634-BBBDCF7DD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844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19474" name="Oval 7">
            <a:extLst>
              <a:ext uri="{FF2B5EF4-FFF2-40B4-BE49-F238E27FC236}">
                <a16:creationId xmlns:a16="http://schemas.microsoft.com/office/drawing/2014/main" id="{39BAAA36-03A9-37DE-2ADE-85374BEED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9512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x3</a:t>
            </a:r>
          </a:p>
        </p:txBody>
      </p:sp>
      <p:sp>
        <p:nvSpPr>
          <p:cNvPr id="19475" name="Oval 8">
            <a:extLst>
              <a:ext uri="{FF2B5EF4-FFF2-40B4-BE49-F238E27FC236}">
                <a16:creationId xmlns:a16="http://schemas.microsoft.com/office/drawing/2014/main" id="{EDFEFC74-EB4A-6499-6367-351EA94DC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9512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19476" name="Line 10">
            <a:extLst>
              <a:ext uri="{FF2B5EF4-FFF2-40B4-BE49-F238E27FC236}">
                <a16:creationId xmlns:a16="http://schemas.microsoft.com/office/drawing/2014/main" id="{97015A7C-9C18-F081-3CCD-4D0DFFD847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34940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7" name="Line 11">
            <a:extLst>
              <a:ext uri="{FF2B5EF4-FFF2-40B4-BE49-F238E27FC236}">
                <a16:creationId xmlns:a16="http://schemas.microsoft.com/office/drawing/2014/main" id="{035CC35D-F678-1F2E-2E4B-02B2D9F3F7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50348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8" name="Line 12">
            <a:extLst>
              <a:ext uri="{FF2B5EF4-FFF2-40B4-BE49-F238E27FC236}">
                <a16:creationId xmlns:a16="http://schemas.microsoft.com/office/drawing/2014/main" id="{EC0727A8-A138-8E53-B65D-3D7BB31999E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4940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9" name="Oval 7">
            <a:extLst>
              <a:ext uri="{FF2B5EF4-FFF2-40B4-BE49-F238E27FC236}">
                <a16:creationId xmlns:a16="http://schemas.microsoft.com/office/drawing/2014/main" id="{944D18CE-CCCC-2A23-4DB3-CC5234400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018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x2</a:t>
            </a:r>
          </a:p>
        </p:txBody>
      </p:sp>
      <p:sp>
        <p:nvSpPr>
          <p:cNvPr id="19480" name="Line 10">
            <a:extLst>
              <a:ext uri="{FF2B5EF4-FFF2-40B4-BE49-F238E27FC236}">
                <a16:creationId xmlns:a16="http://schemas.microsoft.com/office/drawing/2014/main" id="{FFF5DD57-A738-E46E-8A7E-81036AB689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45608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1" name="Oval 8">
            <a:extLst>
              <a:ext uri="{FF2B5EF4-FFF2-40B4-BE49-F238E27FC236}">
                <a16:creationId xmlns:a16="http://schemas.microsoft.com/office/drawing/2014/main" id="{DF3F6728-43F8-F7C8-7D07-D83DCFD10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018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19482" name="Line 12">
            <a:extLst>
              <a:ext uri="{FF2B5EF4-FFF2-40B4-BE49-F238E27FC236}">
                <a16:creationId xmlns:a16="http://schemas.microsoft.com/office/drawing/2014/main" id="{2915CD12-ACA8-5D43-6AC2-B0CC507E2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608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任意多边形 27">
            <a:extLst>
              <a:ext uri="{FF2B5EF4-FFF2-40B4-BE49-F238E27FC236}">
                <a16:creationId xmlns:a16="http://schemas.microsoft.com/office/drawing/2014/main" id="{77F72820-4FCC-E3F3-25EA-B0CC10CAF81F}"/>
              </a:ext>
            </a:extLst>
          </p:cNvPr>
          <p:cNvSpPr/>
          <p:nvPr/>
        </p:nvSpPr>
        <p:spPr>
          <a:xfrm>
            <a:off x="4876800" y="2514600"/>
            <a:ext cx="1736725" cy="2316163"/>
          </a:xfrm>
          <a:custGeom>
            <a:avLst/>
            <a:gdLst>
              <a:gd name="connsiteX0" fmla="*/ 952307 w 1910953"/>
              <a:gd name="connsiteY0" fmla="*/ 309717 h 2315497"/>
              <a:gd name="connsiteX1" fmla="*/ 745830 w 1910953"/>
              <a:gd name="connsiteY1" fmla="*/ 368710 h 2315497"/>
              <a:gd name="connsiteX2" fmla="*/ 627843 w 1910953"/>
              <a:gd name="connsiteY2" fmla="*/ 412955 h 2315497"/>
              <a:gd name="connsiteX3" fmla="*/ 583598 w 1910953"/>
              <a:gd name="connsiteY3" fmla="*/ 427704 h 2315497"/>
              <a:gd name="connsiteX4" fmla="*/ 554101 w 1910953"/>
              <a:gd name="connsiteY4" fmla="*/ 471949 h 2315497"/>
              <a:gd name="connsiteX5" fmla="*/ 406617 w 1910953"/>
              <a:gd name="connsiteY5" fmla="*/ 604684 h 2315497"/>
              <a:gd name="connsiteX6" fmla="*/ 377120 w 1910953"/>
              <a:gd name="connsiteY6" fmla="*/ 707923 h 2315497"/>
              <a:gd name="connsiteX7" fmla="*/ 332875 w 1910953"/>
              <a:gd name="connsiteY7" fmla="*/ 737420 h 2315497"/>
              <a:gd name="connsiteX8" fmla="*/ 288630 w 1910953"/>
              <a:gd name="connsiteY8" fmla="*/ 825910 h 2315497"/>
              <a:gd name="connsiteX9" fmla="*/ 214888 w 1910953"/>
              <a:gd name="connsiteY9" fmla="*/ 914400 h 2315497"/>
              <a:gd name="connsiteX10" fmla="*/ 185391 w 1910953"/>
              <a:gd name="connsiteY10" fmla="*/ 973394 h 2315497"/>
              <a:gd name="connsiteX11" fmla="*/ 155895 w 1910953"/>
              <a:gd name="connsiteY11" fmla="*/ 1120878 h 2315497"/>
              <a:gd name="connsiteX12" fmla="*/ 111649 w 1910953"/>
              <a:gd name="connsiteY12" fmla="*/ 1209368 h 2315497"/>
              <a:gd name="connsiteX13" fmla="*/ 96901 w 1910953"/>
              <a:gd name="connsiteY13" fmla="*/ 1312607 h 2315497"/>
              <a:gd name="connsiteX14" fmla="*/ 67404 w 1910953"/>
              <a:gd name="connsiteY14" fmla="*/ 1371600 h 2315497"/>
              <a:gd name="connsiteX15" fmla="*/ 52656 w 1910953"/>
              <a:gd name="connsiteY15" fmla="*/ 1460091 h 2315497"/>
              <a:gd name="connsiteX16" fmla="*/ 37907 w 1910953"/>
              <a:gd name="connsiteY16" fmla="*/ 1519084 h 2315497"/>
              <a:gd name="connsiteX17" fmla="*/ 37907 w 1910953"/>
              <a:gd name="connsiteY17" fmla="*/ 2064775 h 2315497"/>
              <a:gd name="connsiteX18" fmla="*/ 126398 w 1910953"/>
              <a:gd name="connsiteY18" fmla="*/ 2123768 h 2315497"/>
              <a:gd name="connsiteX19" fmla="*/ 170643 w 1910953"/>
              <a:gd name="connsiteY19" fmla="*/ 2153265 h 2315497"/>
              <a:gd name="connsiteX20" fmla="*/ 303378 w 1910953"/>
              <a:gd name="connsiteY20" fmla="*/ 2197510 h 2315497"/>
              <a:gd name="connsiteX21" fmla="*/ 347624 w 1910953"/>
              <a:gd name="connsiteY21" fmla="*/ 2212259 h 2315497"/>
              <a:gd name="connsiteX22" fmla="*/ 436114 w 1910953"/>
              <a:gd name="connsiteY22" fmla="*/ 2271252 h 2315497"/>
              <a:gd name="connsiteX23" fmla="*/ 480359 w 1910953"/>
              <a:gd name="connsiteY23" fmla="*/ 2286000 h 2315497"/>
              <a:gd name="connsiteX24" fmla="*/ 672088 w 1910953"/>
              <a:gd name="connsiteY24" fmla="*/ 2315497 h 2315497"/>
              <a:gd name="connsiteX25" fmla="*/ 863817 w 1910953"/>
              <a:gd name="connsiteY25" fmla="*/ 2300749 h 2315497"/>
              <a:gd name="connsiteX26" fmla="*/ 937559 w 1910953"/>
              <a:gd name="connsiteY26" fmla="*/ 2227007 h 2315497"/>
              <a:gd name="connsiteX27" fmla="*/ 981804 w 1910953"/>
              <a:gd name="connsiteY27" fmla="*/ 2197510 h 2315497"/>
              <a:gd name="connsiteX28" fmla="*/ 1011301 w 1910953"/>
              <a:gd name="connsiteY28" fmla="*/ 2153265 h 2315497"/>
              <a:gd name="connsiteX29" fmla="*/ 1055546 w 1910953"/>
              <a:gd name="connsiteY29" fmla="*/ 2123768 h 2315497"/>
              <a:gd name="connsiteX30" fmla="*/ 1114540 w 1910953"/>
              <a:gd name="connsiteY30" fmla="*/ 2035278 h 2315497"/>
              <a:gd name="connsiteX31" fmla="*/ 1203030 w 1910953"/>
              <a:gd name="connsiteY31" fmla="*/ 1902542 h 2315497"/>
              <a:gd name="connsiteX32" fmla="*/ 1232527 w 1910953"/>
              <a:gd name="connsiteY32" fmla="*/ 1858297 h 2315497"/>
              <a:gd name="connsiteX33" fmla="*/ 1262024 w 1910953"/>
              <a:gd name="connsiteY33" fmla="*/ 1814052 h 2315497"/>
              <a:gd name="connsiteX34" fmla="*/ 1306269 w 1910953"/>
              <a:gd name="connsiteY34" fmla="*/ 1784555 h 2315497"/>
              <a:gd name="connsiteX35" fmla="*/ 1409507 w 1910953"/>
              <a:gd name="connsiteY35" fmla="*/ 1666568 h 2315497"/>
              <a:gd name="connsiteX36" fmla="*/ 1527495 w 1910953"/>
              <a:gd name="connsiteY36" fmla="*/ 1489588 h 2315497"/>
              <a:gd name="connsiteX37" fmla="*/ 1556991 w 1910953"/>
              <a:gd name="connsiteY37" fmla="*/ 1401097 h 2315497"/>
              <a:gd name="connsiteX38" fmla="*/ 1674978 w 1910953"/>
              <a:gd name="connsiteY38" fmla="*/ 1224117 h 2315497"/>
              <a:gd name="connsiteX39" fmla="*/ 1704475 w 1910953"/>
              <a:gd name="connsiteY39" fmla="*/ 1179871 h 2315497"/>
              <a:gd name="connsiteX40" fmla="*/ 1733972 w 1910953"/>
              <a:gd name="connsiteY40" fmla="*/ 1120878 h 2315497"/>
              <a:gd name="connsiteX41" fmla="*/ 1778217 w 1910953"/>
              <a:gd name="connsiteY41" fmla="*/ 1076633 h 2315497"/>
              <a:gd name="connsiteX42" fmla="*/ 1822462 w 1910953"/>
              <a:gd name="connsiteY42" fmla="*/ 914400 h 2315497"/>
              <a:gd name="connsiteX43" fmla="*/ 1851959 w 1910953"/>
              <a:gd name="connsiteY43" fmla="*/ 855407 h 2315497"/>
              <a:gd name="connsiteX44" fmla="*/ 1866707 w 1910953"/>
              <a:gd name="connsiteY44" fmla="*/ 766917 h 2315497"/>
              <a:gd name="connsiteX45" fmla="*/ 1896204 w 1910953"/>
              <a:gd name="connsiteY45" fmla="*/ 678426 h 2315497"/>
              <a:gd name="connsiteX46" fmla="*/ 1910953 w 1910953"/>
              <a:gd name="connsiteY46" fmla="*/ 619433 h 2315497"/>
              <a:gd name="connsiteX47" fmla="*/ 1896204 w 1910953"/>
              <a:gd name="connsiteY47" fmla="*/ 250723 h 2315497"/>
              <a:gd name="connsiteX48" fmla="*/ 1866707 w 1910953"/>
              <a:gd name="connsiteY48" fmla="*/ 147484 h 2315497"/>
              <a:gd name="connsiteX49" fmla="*/ 1822462 w 1910953"/>
              <a:gd name="connsiteY49" fmla="*/ 117988 h 2315497"/>
              <a:gd name="connsiteX50" fmla="*/ 1807714 w 1910953"/>
              <a:gd name="connsiteY50" fmla="*/ 73742 h 2315497"/>
              <a:gd name="connsiteX51" fmla="*/ 1674978 w 1910953"/>
              <a:gd name="connsiteY51" fmla="*/ 0 h 2315497"/>
              <a:gd name="connsiteX52" fmla="*/ 1276772 w 1910953"/>
              <a:gd name="connsiteY52" fmla="*/ 14749 h 2315497"/>
              <a:gd name="connsiteX53" fmla="*/ 1188282 w 1910953"/>
              <a:gd name="connsiteY53" fmla="*/ 44246 h 2315497"/>
              <a:gd name="connsiteX54" fmla="*/ 1144036 w 1910953"/>
              <a:gd name="connsiteY54" fmla="*/ 58994 h 2315497"/>
              <a:gd name="connsiteX55" fmla="*/ 1055546 w 1910953"/>
              <a:gd name="connsiteY55" fmla="*/ 117988 h 2315497"/>
              <a:gd name="connsiteX56" fmla="*/ 981804 w 1910953"/>
              <a:gd name="connsiteY56" fmla="*/ 191730 h 2315497"/>
              <a:gd name="connsiteX57" fmla="*/ 922811 w 1910953"/>
              <a:gd name="connsiteY57" fmla="*/ 250723 h 2315497"/>
              <a:gd name="connsiteX58" fmla="*/ 878565 w 1910953"/>
              <a:gd name="connsiteY58" fmla="*/ 294968 h 2315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910953" h="2315497">
                <a:moveTo>
                  <a:pt x="952307" y="309717"/>
                </a:moveTo>
                <a:lnTo>
                  <a:pt x="745830" y="368710"/>
                </a:lnTo>
                <a:cubicBezTo>
                  <a:pt x="694113" y="383921"/>
                  <a:pt x="685973" y="391156"/>
                  <a:pt x="627843" y="412955"/>
                </a:cubicBezTo>
                <a:cubicBezTo>
                  <a:pt x="613287" y="418414"/>
                  <a:pt x="598346" y="422788"/>
                  <a:pt x="583598" y="427704"/>
                </a:cubicBezTo>
                <a:cubicBezTo>
                  <a:pt x="573766" y="442452"/>
                  <a:pt x="565959" y="458774"/>
                  <a:pt x="554101" y="471949"/>
                </a:cubicBezTo>
                <a:cubicBezTo>
                  <a:pt x="467270" y="568428"/>
                  <a:pt x="480815" y="555220"/>
                  <a:pt x="406617" y="604684"/>
                </a:cubicBezTo>
                <a:cubicBezTo>
                  <a:pt x="405653" y="608542"/>
                  <a:pt x="384816" y="698303"/>
                  <a:pt x="377120" y="707923"/>
                </a:cubicBezTo>
                <a:cubicBezTo>
                  <a:pt x="366047" y="721764"/>
                  <a:pt x="347623" y="727588"/>
                  <a:pt x="332875" y="737420"/>
                </a:cubicBezTo>
                <a:cubicBezTo>
                  <a:pt x="248340" y="864220"/>
                  <a:pt x="349691" y="703788"/>
                  <a:pt x="288630" y="825910"/>
                </a:cubicBezTo>
                <a:cubicBezTo>
                  <a:pt x="249618" y="903934"/>
                  <a:pt x="269249" y="838294"/>
                  <a:pt x="214888" y="914400"/>
                </a:cubicBezTo>
                <a:cubicBezTo>
                  <a:pt x="202109" y="932291"/>
                  <a:pt x="195223" y="953729"/>
                  <a:pt x="185391" y="973394"/>
                </a:cubicBezTo>
                <a:cubicBezTo>
                  <a:pt x="179956" y="1011437"/>
                  <a:pt x="176487" y="1079693"/>
                  <a:pt x="155895" y="1120878"/>
                </a:cubicBezTo>
                <a:cubicBezTo>
                  <a:pt x="98711" y="1235246"/>
                  <a:pt x="148723" y="1098150"/>
                  <a:pt x="111649" y="1209368"/>
                </a:cubicBezTo>
                <a:cubicBezTo>
                  <a:pt x="106733" y="1243781"/>
                  <a:pt x="106048" y="1279070"/>
                  <a:pt x="96901" y="1312607"/>
                </a:cubicBezTo>
                <a:cubicBezTo>
                  <a:pt x="91116" y="1333818"/>
                  <a:pt x="73721" y="1350542"/>
                  <a:pt x="67404" y="1371600"/>
                </a:cubicBezTo>
                <a:cubicBezTo>
                  <a:pt x="58811" y="1400243"/>
                  <a:pt x="58521" y="1430768"/>
                  <a:pt x="52656" y="1460091"/>
                </a:cubicBezTo>
                <a:cubicBezTo>
                  <a:pt x="48681" y="1479967"/>
                  <a:pt x="42823" y="1499420"/>
                  <a:pt x="37907" y="1519084"/>
                </a:cubicBezTo>
                <a:cubicBezTo>
                  <a:pt x="25224" y="1683966"/>
                  <a:pt x="0" y="1913149"/>
                  <a:pt x="37907" y="2064775"/>
                </a:cubicBezTo>
                <a:cubicBezTo>
                  <a:pt x="46505" y="2099167"/>
                  <a:pt x="96901" y="2104104"/>
                  <a:pt x="126398" y="2123768"/>
                </a:cubicBezTo>
                <a:cubicBezTo>
                  <a:pt x="141146" y="2133600"/>
                  <a:pt x="153827" y="2147660"/>
                  <a:pt x="170643" y="2153265"/>
                </a:cubicBezTo>
                <a:lnTo>
                  <a:pt x="303378" y="2197510"/>
                </a:lnTo>
                <a:cubicBezTo>
                  <a:pt x="318127" y="2202426"/>
                  <a:pt x="334689" y="2203635"/>
                  <a:pt x="347624" y="2212259"/>
                </a:cubicBezTo>
                <a:cubicBezTo>
                  <a:pt x="377121" y="2231923"/>
                  <a:pt x="402483" y="2260042"/>
                  <a:pt x="436114" y="2271252"/>
                </a:cubicBezTo>
                <a:cubicBezTo>
                  <a:pt x="450862" y="2276168"/>
                  <a:pt x="465277" y="2282229"/>
                  <a:pt x="480359" y="2286000"/>
                </a:cubicBezTo>
                <a:cubicBezTo>
                  <a:pt x="547931" y="2302893"/>
                  <a:pt x="600434" y="2306541"/>
                  <a:pt x="672088" y="2315497"/>
                </a:cubicBezTo>
                <a:cubicBezTo>
                  <a:pt x="735998" y="2310581"/>
                  <a:pt x="800816" y="2312562"/>
                  <a:pt x="863817" y="2300749"/>
                </a:cubicBezTo>
                <a:cubicBezTo>
                  <a:pt x="912221" y="2291673"/>
                  <a:pt x="908819" y="2255747"/>
                  <a:pt x="937559" y="2227007"/>
                </a:cubicBezTo>
                <a:cubicBezTo>
                  <a:pt x="950093" y="2214473"/>
                  <a:pt x="967056" y="2207342"/>
                  <a:pt x="981804" y="2197510"/>
                </a:cubicBezTo>
                <a:cubicBezTo>
                  <a:pt x="991636" y="2182762"/>
                  <a:pt x="998767" y="2165799"/>
                  <a:pt x="1011301" y="2153265"/>
                </a:cubicBezTo>
                <a:cubicBezTo>
                  <a:pt x="1023835" y="2140731"/>
                  <a:pt x="1043874" y="2137108"/>
                  <a:pt x="1055546" y="2123768"/>
                </a:cubicBezTo>
                <a:cubicBezTo>
                  <a:pt x="1078891" y="2097089"/>
                  <a:pt x="1094875" y="2064775"/>
                  <a:pt x="1114540" y="2035278"/>
                </a:cubicBezTo>
                <a:lnTo>
                  <a:pt x="1203030" y="1902542"/>
                </a:lnTo>
                <a:lnTo>
                  <a:pt x="1232527" y="1858297"/>
                </a:lnTo>
                <a:cubicBezTo>
                  <a:pt x="1242359" y="1843549"/>
                  <a:pt x="1247276" y="1823884"/>
                  <a:pt x="1262024" y="1814052"/>
                </a:cubicBezTo>
                <a:lnTo>
                  <a:pt x="1306269" y="1784555"/>
                </a:lnTo>
                <a:cubicBezTo>
                  <a:pt x="1375094" y="1681317"/>
                  <a:pt x="1335765" y="1715730"/>
                  <a:pt x="1409507" y="1666568"/>
                </a:cubicBezTo>
                <a:cubicBezTo>
                  <a:pt x="1496277" y="1527737"/>
                  <a:pt x="1455421" y="1585684"/>
                  <a:pt x="1527495" y="1489588"/>
                </a:cubicBezTo>
                <a:cubicBezTo>
                  <a:pt x="1537327" y="1460091"/>
                  <a:pt x="1539744" y="1426967"/>
                  <a:pt x="1556991" y="1401097"/>
                </a:cubicBezTo>
                <a:lnTo>
                  <a:pt x="1674978" y="1224117"/>
                </a:lnTo>
                <a:cubicBezTo>
                  <a:pt x="1684810" y="1209368"/>
                  <a:pt x="1696548" y="1195725"/>
                  <a:pt x="1704475" y="1179871"/>
                </a:cubicBezTo>
                <a:cubicBezTo>
                  <a:pt x="1714307" y="1160207"/>
                  <a:pt x="1721193" y="1138768"/>
                  <a:pt x="1733972" y="1120878"/>
                </a:cubicBezTo>
                <a:cubicBezTo>
                  <a:pt x="1746095" y="1103906"/>
                  <a:pt x="1763469" y="1091381"/>
                  <a:pt x="1778217" y="1076633"/>
                </a:cubicBezTo>
                <a:cubicBezTo>
                  <a:pt x="1789005" y="1022689"/>
                  <a:pt x="1797512" y="964298"/>
                  <a:pt x="1822462" y="914400"/>
                </a:cubicBezTo>
                <a:lnTo>
                  <a:pt x="1851959" y="855407"/>
                </a:lnTo>
                <a:cubicBezTo>
                  <a:pt x="1856875" y="825910"/>
                  <a:pt x="1859454" y="795928"/>
                  <a:pt x="1866707" y="766917"/>
                </a:cubicBezTo>
                <a:cubicBezTo>
                  <a:pt x="1874248" y="736753"/>
                  <a:pt x="1888663" y="708590"/>
                  <a:pt x="1896204" y="678426"/>
                </a:cubicBezTo>
                <a:lnTo>
                  <a:pt x="1910953" y="619433"/>
                </a:lnTo>
                <a:cubicBezTo>
                  <a:pt x="1906037" y="496530"/>
                  <a:pt x="1904667" y="373433"/>
                  <a:pt x="1896204" y="250723"/>
                </a:cubicBezTo>
                <a:cubicBezTo>
                  <a:pt x="1896004" y="247821"/>
                  <a:pt x="1873816" y="156370"/>
                  <a:pt x="1866707" y="147484"/>
                </a:cubicBezTo>
                <a:cubicBezTo>
                  <a:pt x="1855634" y="133643"/>
                  <a:pt x="1837210" y="127820"/>
                  <a:pt x="1822462" y="117988"/>
                </a:cubicBezTo>
                <a:cubicBezTo>
                  <a:pt x="1817546" y="103239"/>
                  <a:pt x="1818707" y="84735"/>
                  <a:pt x="1807714" y="73742"/>
                </a:cubicBezTo>
                <a:cubicBezTo>
                  <a:pt x="1757003" y="23031"/>
                  <a:pt x="1730615" y="18546"/>
                  <a:pt x="1674978" y="0"/>
                </a:cubicBezTo>
                <a:cubicBezTo>
                  <a:pt x="1542243" y="4916"/>
                  <a:pt x="1409053" y="2723"/>
                  <a:pt x="1276772" y="14749"/>
                </a:cubicBezTo>
                <a:cubicBezTo>
                  <a:pt x="1245807" y="17564"/>
                  <a:pt x="1217779" y="34414"/>
                  <a:pt x="1188282" y="44246"/>
                </a:cubicBezTo>
                <a:lnTo>
                  <a:pt x="1144036" y="58994"/>
                </a:lnTo>
                <a:cubicBezTo>
                  <a:pt x="1114539" y="78659"/>
                  <a:pt x="1075211" y="88491"/>
                  <a:pt x="1055546" y="117988"/>
                </a:cubicBezTo>
                <a:cubicBezTo>
                  <a:pt x="1016217" y="176981"/>
                  <a:pt x="1040797" y="152401"/>
                  <a:pt x="981804" y="191730"/>
                </a:cubicBezTo>
                <a:cubicBezTo>
                  <a:pt x="949627" y="288264"/>
                  <a:pt x="994318" y="193518"/>
                  <a:pt x="922811" y="250723"/>
                </a:cubicBezTo>
                <a:cubicBezTo>
                  <a:pt x="862391" y="299059"/>
                  <a:pt x="918860" y="294968"/>
                  <a:pt x="878565" y="294968"/>
                </a:cubicBezTo>
              </a:path>
            </a:pathLst>
          </a:custGeom>
          <a:solidFill>
            <a:srgbClr val="FFC000">
              <a:alpha val="50000"/>
            </a:srgbClr>
          </a:solidFill>
          <a:ln w="2540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484" name="TextBox 28">
            <a:extLst>
              <a:ext uri="{FF2B5EF4-FFF2-40B4-BE49-F238E27FC236}">
                <a16:creationId xmlns:a16="http://schemas.microsoft.com/office/drawing/2014/main" id="{877CAC75-F086-0FC6-A4D1-E5F7353C2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43840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add</a:t>
            </a:r>
            <a:endParaRPr lang="zh-CN" altLang="en-US"/>
          </a:p>
        </p:txBody>
      </p:sp>
      <p:sp>
        <p:nvSpPr>
          <p:cNvPr id="19485" name="TextBox 29">
            <a:extLst>
              <a:ext uri="{FF2B5EF4-FFF2-40B4-BE49-F238E27FC236}">
                <a16:creationId xmlns:a16="http://schemas.microsoft.com/office/drawing/2014/main" id="{2F11EFBB-0E99-0FF2-A6D8-C0A8DFCA2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646488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add</a:t>
            </a:r>
            <a:endParaRPr lang="zh-CN" altLang="en-US"/>
          </a:p>
        </p:txBody>
      </p:sp>
      <p:sp>
        <p:nvSpPr>
          <p:cNvPr id="31" name="任意多边形 30">
            <a:extLst>
              <a:ext uri="{FF2B5EF4-FFF2-40B4-BE49-F238E27FC236}">
                <a16:creationId xmlns:a16="http://schemas.microsoft.com/office/drawing/2014/main" id="{2BF12D4E-0FF8-FBE6-68D5-1D20C617B87B}"/>
              </a:ext>
            </a:extLst>
          </p:cNvPr>
          <p:cNvSpPr/>
          <p:nvPr/>
        </p:nvSpPr>
        <p:spPr>
          <a:xfrm>
            <a:off x="5667375" y="3668713"/>
            <a:ext cx="1511300" cy="2235200"/>
          </a:xfrm>
          <a:custGeom>
            <a:avLst/>
            <a:gdLst>
              <a:gd name="connsiteX0" fmla="*/ 1081074 w 1577339"/>
              <a:gd name="connsiteY0" fmla="*/ 98005 h 2235828"/>
              <a:gd name="connsiteX1" fmla="*/ 1036829 w 1577339"/>
              <a:gd name="connsiteY1" fmla="*/ 142250 h 2235828"/>
              <a:gd name="connsiteX2" fmla="*/ 977835 w 1577339"/>
              <a:gd name="connsiteY2" fmla="*/ 230741 h 2235828"/>
              <a:gd name="connsiteX3" fmla="*/ 933590 w 1577339"/>
              <a:gd name="connsiteY3" fmla="*/ 245489 h 2235828"/>
              <a:gd name="connsiteX4" fmla="*/ 889345 w 1577339"/>
              <a:gd name="connsiteY4" fmla="*/ 289734 h 2235828"/>
              <a:gd name="connsiteX5" fmla="*/ 845100 w 1577339"/>
              <a:gd name="connsiteY5" fmla="*/ 319231 h 2235828"/>
              <a:gd name="connsiteX6" fmla="*/ 830351 w 1577339"/>
              <a:gd name="connsiteY6" fmla="*/ 363476 h 2235828"/>
              <a:gd name="connsiteX7" fmla="*/ 800854 w 1577339"/>
              <a:gd name="connsiteY7" fmla="*/ 407721 h 2235828"/>
              <a:gd name="connsiteX8" fmla="*/ 786106 w 1577339"/>
              <a:gd name="connsiteY8" fmla="*/ 451966 h 2235828"/>
              <a:gd name="connsiteX9" fmla="*/ 697616 w 1577339"/>
              <a:gd name="connsiteY9" fmla="*/ 510960 h 2235828"/>
              <a:gd name="connsiteX10" fmla="*/ 638622 w 1577339"/>
              <a:gd name="connsiteY10" fmla="*/ 643695 h 2235828"/>
              <a:gd name="connsiteX11" fmla="*/ 579629 w 1577339"/>
              <a:gd name="connsiteY11" fmla="*/ 717437 h 2235828"/>
              <a:gd name="connsiteX12" fmla="*/ 550132 w 1577339"/>
              <a:gd name="connsiteY12" fmla="*/ 761683 h 2235828"/>
              <a:gd name="connsiteX13" fmla="*/ 505887 w 1577339"/>
              <a:gd name="connsiteY13" fmla="*/ 805928 h 2235828"/>
              <a:gd name="connsiteX14" fmla="*/ 446893 w 1577339"/>
              <a:gd name="connsiteY14" fmla="*/ 894418 h 2235828"/>
              <a:gd name="connsiteX15" fmla="*/ 432145 w 1577339"/>
              <a:gd name="connsiteY15" fmla="*/ 938663 h 2235828"/>
              <a:gd name="connsiteX16" fmla="*/ 358403 w 1577339"/>
              <a:gd name="connsiteY16" fmla="*/ 1027154 h 2235828"/>
              <a:gd name="connsiteX17" fmla="*/ 299409 w 1577339"/>
              <a:gd name="connsiteY17" fmla="*/ 1159889 h 2235828"/>
              <a:gd name="connsiteX18" fmla="*/ 255164 w 1577339"/>
              <a:gd name="connsiteY18" fmla="*/ 1189386 h 2235828"/>
              <a:gd name="connsiteX19" fmla="*/ 240416 w 1577339"/>
              <a:gd name="connsiteY19" fmla="*/ 1233631 h 2235828"/>
              <a:gd name="connsiteX20" fmla="*/ 151925 w 1577339"/>
              <a:gd name="connsiteY20" fmla="*/ 1307373 h 2235828"/>
              <a:gd name="connsiteX21" fmla="*/ 92932 w 1577339"/>
              <a:gd name="connsiteY21" fmla="*/ 1381115 h 2235828"/>
              <a:gd name="connsiteX22" fmla="*/ 78183 w 1577339"/>
              <a:gd name="connsiteY22" fmla="*/ 1425360 h 2235828"/>
              <a:gd name="connsiteX23" fmla="*/ 48687 w 1577339"/>
              <a:gd name="connsiteY23" fmla="*/ 1469605 h 2235828"/>
              <a:gd name="connsiteX24" fmla="*/ 33938 w 1577339"/>
              <a:gd name="connsiteY24" fmla="*/ 1528599 h 2235828"/>
              <a:gd name="connsiteX25" fmla="*/ 4441 w 1577339"/>
              <a:gd name="connsiteY25" fmla="*/ 1572844 h 2235828"/>
              <a:gd name="connsiteX26" fmla="*/ 19190 w 1577339"/>
              <a:gd name="connsiteY26" fmla="*/ 1985799 h 2235828"/>
              <a:gd name="connsiteX27" fmla="*/ 48687 w 1577339"/>
              <a:gd name="connsiteY27" fmla="*/ 2030044 h 2235828"/>
              <a:gd name="connsiteX28" fmla="*/ 137177 w 1577339"/>
              <a:gd name="connsiteY28" fmla="*/ 2089037 h 2235828"/>
              <a:gd name="connsiteX29" fmla="*/ 181422 w 1577339"/>
              <a:gd name="connsiteY29" fmla="*/ 2118534 h 2235828"/>
              <a:gd name="connsiteX30" fmla="*/ 284661 w 1577339"/>
              <a:gd name="connsiteY30" fmla="*/ 2192276 h 2235828"/>
              <a:gd name="connsiteX31" fmla="*/ 328906 w 1577339"/>
              <a:gd name="connsiteY31" fmla="*/ 2221773 h 2235828"/>
              <a:gd name="connsiteX32" fmla="*/ 682867 w 1577339"/>
              <a:gd name="connsiteY32" fmla="*/ 2192276 h 2235828"/>
              <a:gd name="connsiteX33" fmla="*/ 756609 w 1577339"/>
              <a:gd name="connsiteY33" fmla="*/ 2103786 h 2235828"/>
              <a:gd name="connsiteX34" fmla="*/ 771358 w 1577339"/>
              <a:gd name="connsiteY34" fmla="*/ 2059541 h 2235828"/>
              <a:gd name="connsiteX35" fmla="*/ 815603 w 1577339"/>
              <a:gd name="connsiteY35" fmla="*/ 2030044 h 2235828"/>
              <a:gd name="connsiteX36" fmla="*/ 904093 w 1577339"/>
              <a:gd name="connsiteY36" fmla="*/ 1956302 h 2235828"/>
              <a:gd name="connsiteX37" fmla="*/ 933590 w 1577339"/>
              <a:gd name="connsiteY37" fmla="*/ 1912057 h 2235828"/>
              <a:gd name="connsiteX38" fmla="*/ 1022080 w 1577339"/>
              <a:gd name="connsiteY38" fmla="*/ 1838315 h 2235828"/>
              <a:gd name="connsiteX39" fmla="*/ 1081074 w 1577339"/>
              <a:gd name="connsiteY39" fmla="*/ 1749825 h 2235828"/>
              <a:gd name="connsiteX40" fmla="*/ 1110570 w 1577339"/>
              <a:gd name="connsiteY40" fmla="*/ 1705579 h 2235828"/>
              <a:gd name="connsiteX41" fmla="*/ 1125319 w 1577339"/>
              <a:gd name="connsiteY41" fmla="*/ 1661334 h 2235828"/>
              <a:gd name="connsiteX42" fmla="*/ 1169564 w 1577339"/>
              <a:gd name="connsiteY42" fmla="*/ 1631837 h 2235828"/>
              <a:gd name="connsiteX43" fmla="*/ 1199061 w 1577339"/>
              <a:gd name="connsiteY43" fmla="*/ 1587592 h 2235828"/>
              <a:gd name="connsiteX44" fmla="*/ 1243306 w 1577339"/>
              <a:gd name="connsiteY44" fmla="*/ 1558095 h 2235828"/>
              <a:gd name="connsiteX45" fmla="*/ 1258054 w 1577339"/>
              <a:gd name="connsiteY45" fmla="*/ 1513850 h 2235828"/>
              <a:gd name="connsiteX46" fmla="*/ 1302300 w 1577339"/>
              <a:gd name="connsiteY46" fmla="*/ 1469605 h 2235828"/>
              <a:gd name="connsiteX47" fmla="*/ 1390790 w 1577339"/>
              <a:gd name="connsiteY47" fmla="*/ 1322121 h 2235828"/>
              <a:gd name="connsiteX48" fmla="*/ 1420287 w 1577339"/>
              <a:gd name="connsiteY48" fmla="*/ 1277876 h 2235828"/>
              <a:gd name="connsiteX49" fmla="*/ 1449783 w 1577339"/>
              <a:gd name="connsiteY49" fmla="*/ 1189386 h 2235828"/>
              <a:gd name="connsiteX50" fmla="*/ 1464532 w 1577339"/>
              <a:gd name="connsiteY50" fmla="*/ 1115644 h 2235828"/>
              <a:gd name="connsiteX51" fmla="*/ 1494029 w 1577339"/>
              <a:gd name="connsiteY51" fmla="*/ 1027154 h 2235828"/>
              <a:gd name="connsiteX52" fmla="*/ 1508777 w 1577339"/>
              <a:gd name="connsiteY52" fmla="*/ 982908 h 2235828"/>
              <a:gd name="connsiteX53" fmla="*/ 1523525 w 1577339"/>
              <a:gd name="connsiteY53" fmla="*/ 938663 h 2235828"/>
              <a:gd name="connsiteX54" fmla="*/ 1553022 w 1577339"/>
              <a:gd name="connsiteY54" fmla="*/ 791179 h 2235828"/>
              <a:gd name="connsiteX55" fmla="*/ 1553022 w 1577339"/>
              <a:gd name="connsiteY55" fmla="*/ 245489 h 2235828"/>
              <a:gd name="connsiteX56" fmla="*/ 1508777 w 1577339"/>
              <a:gd name="connsiteY56" fmla="*/ 156999 h 2235828"/>
              <a:gd name="connsiteX57" fmla="*/ 1464532 w 1577339"/>
              <a:gd name="connsiteY57" fmla="*/ 142250 h 2235828"/>
              <a:gd name="connsiteX58" fmla="*/ 1346545 w 1577339"/>
              <a:gd name="connsiteY58" fmla="*/ 68508 h 2235828"/>
              <a:gd name="connsiteX59" fmla="*/ 1302300 w 1577339"/>
              <a:gd name="connsiteY59" fmla="*/ 53760 h 2235828"/>
              <a:gd name="connsiteX60" fmla="*/ 1022080 w 1577339"/>
              <a:gd name="connsiteY60" fmla="*/ 112754 h 2235828"/>
              <a:gd name="connsiteX61" fmla="*/ 1022080 w 1577339"/>
              <a:gd name="connsiteY61" fmla="*/ 127502 h 2235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577339" h="2235828">
                <a:moveTo>
                  <a:pt x="1081074" y="98005"/>
                </a:moveTo>
                <a:cubicBezTo>
                  <a:pt x="1066326" y="112753"/>
                  <a:pt x="1049634" y="125786"/>
                  <a:pt x="1036829" y="142250"/>
                </a:cubicBezTo>
                <a:cubicBezTo>
                  <a:pt x="1015064" y="170233"/>
                  <a:pt x="1011467" y="219531"/>
                  <a:pt x="977835" y="230741"/>
                </a:cubicBezTo>
                <a:lnTo>
                  <a:pt x="933590" y="245489"/>
                </a:lnTo>
                <a:cubicBezTo>
                  <a:pt x="918842" y="260237"/>
                  <a:pt x="905368" y="276381"/>
                  <a:pt x="889345" y="289734"/>
                </a:cubicBezTo>
                <a:cubicBezTo>
                  <a:pt x="875728" y="301082"/>
                  <a:pt x="856173" y="305390"/>
                  <a:pt x="845100" y="319231"/>
                </a:cubicBezTo>
                <a:cubicBezTo>
                  <a:pt x="835388" y="331370"/>
                  <a:pt x="837304" y="349571"/>
                  <a:pt x="830351" y="363476"/>
                </a:cubicBezTo>
                <a:cubicBezTo>
                  <a:pt x="822424" y="379330"/>
                  <a:pt x="810686" y="392973"/>
                  <a:pt x="800854" y="407721"/>
                </a:cubicBezTo>
                <a:cubicBezTo>
                  <a:pt x="795938" y="422469"/>
                  <a:pt x="797099" y="440973"/>
                  <a:pt x="786106" y="451966"/>
                </a:cubicBezTo>
                <a:cubicBezTo>
                  <a:pt x="761039" y="477034"/>
                  <a:pt x="697616" y="510960"/>
                  <a:pt x="697616" y="510960"/>
                </a:cubicBezTo>
                <a:cubicBezTo>
                  <a:pt x="662514" y="616266"/>
                  <a:pt x="685366" y="573580"/>
                  <a:pt x="638622" y="643695"/>
                </a:cubicBezTo>
                <a:cubicBezTo>
                  <a:pt x="609911" y="729833"/>
                  <a:pt x="646339" y="650727"/>
                  <a:pt x="579629" y="717437"/>
                </a:cubicBezTo>
                <a:cubicBezTo>
                  <a:pt x="567095" y="729971"/>
                  <a:pt x="561480" y="748066"/>
                  <a:pt x="550132" y="761683"/>
                </a:cubicBezTo>
                <a:cubicBezTo>
                  <a:pt x="536780" y="777706"/>
                  <a:pt x="520635" y="791180"/>
                  <a:pt x="505887" y="805928"/>
                </a:cubicBezTo>
                <a:cubicBezTo>
                  <a:pt x="470817" y="911135"/>
                  <a:pt x="520545" y="783939"/>
                  <a:pt x="446893" y="894418"/>
                </a:cubicBezTo>
                <a:cubicBezTo>
                  <a:pt x="438270" y="907353"/>
                  <a:pt x="440768" y="925728"/>
                  <a:pt x="432145" y="938663"/>
                </a:cubicBezTo>
                <a:cubicBezTo>
                  <a:pt x="385833" y="1008131"/>
                  <a:pt x="390574" y="954770"/>
                  <a:pt x="358403" y="1027154"/>
                </a:cubicBezTo>
                <a:cubicBezTo>
                  <a:pt x="335037" y="1079728"/>
                  <a:pt x="339462" y="1119836"/>
                  <a:pt x="299409" y="1159889"/>
                </a:cubicBezTo>
                <a:cubicBezTo>
                  <a:pt x="286875" y="1172423"/>
                  <a:pt x="269912" y="1179554"/>
                  <a:pt x="255164" y="1189386"/>
                </a:cubicBezTo>
                <a:cubicBezTo>
                  <a:pt x="250248" y="1204134"/>
                  <a:pt x="249039" y="1220696"/>
                  <a:pt x="240416" y="1233631"/>
                </a:cubicBezTo>
                <a:cubicBezTo>
                  <a:pt x="217705" y="1267696"/>
                  <a:pt x="184571" y="1285609"/>
                  <a:pt x="151925" y="1307373"/>
                </a:cubicBezTo>
                <a:cubicBezTo>
                  <a:pt x="114856" y="1418581"/>
                  <a:pt x="169171" y="1285817"/>
                  <a:pt x="92932" y="1381115"/>
                </a:cubicBezTo>
                <a:cubicBezTo>
                  <a:pt x="83220" y="1393254"/>
                  <a:pt x="85135" y="1411455"/>
                  <a:pt x="78183" y="1425360"/>
                </a:cubicBezTo>
                <a:cubicBezTo>
                  <a:pt x="70256" y="1441214"/>
                  <a:pt x="58519" y="1454857"/>
                  <a:pt x="48687" y="1469605"/>
                </a:cubicBezTo>
                <a:cubicBezTo>
                  <a:pt x="43771" y="1489270"/>
                  <a:pt x="41923" y="1509968"/>
                  <a:pt x="33938" y="1528599"/>
                </a:cubicBezTo>
                <a:cubicBezTo>
                  <a:pt x="26956" y="1544891"/>
                  <a:pt x="5012" y="1555128"/>
                  <a:pt x="4441" y="1572844"/>
                </a:cubicBezTo>
                <a:cubicBezTo>
                  <a:pt x="0" y="1710512"/>
                  <a:pt x="5922" y="1848700"/>
                  <a:pt x="19190" y="1985799"/>
                </a:cubicBezTo>
                <a:cubicBezTo>
                  <a:pt x="20897" y="2003442"/>
                  <a:pt x="35347" y="2018372"/>
                  <a:pt x="48687" y="2030044"/>
                </a:cubicBezTo>
                <a:cubicBezTo>
                  <a:pt x="75366" y="2053388"/>
                  <a:pt x="107680" y="2069373"/>
                  <a:pt x="137177" y="2089037"/>
                </a:cubicBezTo>
                <a:cubicBezTo>
                  <a:pt x="151925" y="2098869"/>
                  <a:pt x="170787" y="2104354"/>
                  <a:pt x="181422" y="2118534"/>
                </a:cubicBezTo>
                <a:cubicBezTo>
                  <a:pt x="237829" y="2193744"/>
                  <a:pt x="201820" y="2171566"/>
                  <a:pt x="284661" y="2192276"/>
                </a:cubicBezTo>
                <a:cubicBezTo>
                  <a:pt x="299409" y="2202108"/>
                  <a:pt x="311196" y="2221035"/>
                  <a:pt x="328906" y="2221773"/>
                </a:cubicBezTo>
                <a:cubicBezTo>
                  <a:pt x="576714" y="2232099"/>
                  <a:pt x="552218" y="2235828"/>
                  <a:pt x="682867" y="2192276"/>
                </a:cubicBezTo>
                <a:cubicBezTo>
                  <a:pt x="715485" y="2159658"/>
                  <a:pt x="736075" y="2144852"/>
                  <a:pt x="756609" y="2103786"/>
                </a:cubicBezTo>
                <a:cubicBezTo>
                  <a:pt x="763562" y="2089881"/>
                  <a:pt x="761646" y="2071680"/>
                  <a:pt x="771358" y="2059541"/>
                </a:cubicBezTo>
                <a:cubicBezTo>
                  <a:pt x="782431" y="2045700"/>
                  <a:pt x="801986" y="2041392"/>
                  <a:pt x="815603" y="2030044"/>
                </a:cubicBezTo>
                <a:cubicBezTo>
                  <a:pt x="929160" y="1935412"/>
                  <a:pt x="794241" y="2029538"/>
                  <a:pt x="904093" y="1956302"/>
                </a:cubicBezTo>
                <a:cubicBezTo>
                  <a:pt x="913925" y="1941554"/>
                  <a:pt x="922242" y="1925674"/>
                  <a:pt x="933590" y="1912057"/>
                </a:cubicBezTo>
                <a:cubicBezTo>
                  <a:pt x="969077" y="1869473"/>
                  <a:pt x="978575" y="1867318"/>
                  <a:pt x="1022080" y="1838315"/>
                </a:cubicBezTo>
                <a:cubicBezTo>
                  <a:pt x="1048001" y="1760557"/>
                  <a:pt x="1019697" y="1823478"/>
                  <a:pt x="1081074" y="1749825"/>
                </a:cubicBezTo>
                <a:cubicBezTo>
                  <a:pt x="1092421" y="1736208"/>
                  <a:pt x="1102643" y="1721433"/>
                  <a:pt x="1110570" y="1705579"/>
                </a:cubicBezTo>
                <a:cubicBezTo>
                  <a:pt x="1117522" y="1691674"/>
                  <a:pt x="1115607" y="1673473"/>
                  <a:pt x="1125319" y="1661334"/>
                </a:cubicBezTo>
                <a:cubicBezTo>
                  <a:pt x="1136392" y="1647493"/>
                  <a:pt x="1154816" y="1641669"/>
                  <a:pt x="1169564" y="1631837"/>
                </a:cubicBezTo>
                <a:cubicBezTo>
                  <a:pt x="1179396" y="1617089"/>
                  <a:pt x="1186527" y="1600126"/>
                  <a:pt x="1199061" y="1587592"/>
                </a:cubicBezTo>
                <a:cubicBezTo>
                  <a:pt x="1211595" y="1575058"/>
                  <a:pt x="1232233" y="1571936"/>
                  <a:pt x="1243306" y="1558095"/>
                </a:cubicBezTo>
                <a:cubicBezTo>
                  <a:pt x="1253017" y="1545956"/>
                  <a:pt x="1249431" y="1526785"/>
                  <a:pt x="1258054" y="1513850"/>
                </a:cubicBezTo>
                <a:cubicBezTo>
                  <a:pt x="1269624" y="1496496"/>
                  <a:pt x="1289495" y="1486069"/>
                  <a:pt x="1302300" y="1469605"/>
                </a:cubicBezTo>
                <a:cubicBezTo>
                  <a:pt x="1380006" y="1369698"/>
                  <a:pt x="1341397" y="1408559"/>
                  <a:pt x="1390790" y="1322121"/>
                </a:cubicBezTo>
                <a:cubicBezTo>
                  <a:pt x="1399584" y="1306731"/>
                  <a:pt x="1410455" y="1292624"/>
                  <a:pt x="1420287" y="1277876"/>
                </a:cubicBezTo>
                <a:cubicBezTo>
                  <a:pt x="1430119" y="1248379"/>
                  <a:pt x="1443685" y="1219874"/>
                  <a:pt x="1449783" y="1189386"/>
                </a:cubicBezTo>
                <a:cubicBezTo>
                  <a:pt x="1454699" y="1164805"/>
                  <a:pt x="1457936" y="1139828"/>
                  <a:pt x="1464532" y="1115644"/>
                </a:cubicBezTo>
                <a:cubicBezTo>
                  <a:pt x="1472713" y="1085647"/>
                  <a:pt x="1484197" y="1056651"/>
                  <a:pt x="1494029" y="1027154"/>
                </a:cubicBezTo>
                <a:lnTo>
                  <a:pt x="1508777" y="982908"/>
                </a:lnTo>
                <a:cubicBezTo>
                  <a:pt x="1513693" y="968160"/>
                  <a:pt x="1519754" y="953745"/>
                  <a:pt x="1523525" y="938663"/>
                </a:cubicBezTo>
                <a:cubicBezTo>
                  <a:pt x="1545527" y="850659"/>
                  <a:pt x="1534942" y="899664"/>
                  <a:pt x="1553022" y="791179"/>
                </a:cubicBezTo>
                <a:cubicBezTo>
                  <a:pt x="1571826" y="527910"/>
                  <a:pt x="1577339" y="561624"/>
                  <a:pt x="1553022" y="245489"/>
                </a:cubicBezTo>
                <a:cubicBezTo>
                  <a:pt x="1551270" y="222712"/>
                  <a:pt x="1525689" y="170529"/>
                  <a:pt x="1508777" y="156999"/>
                </a:cubicBezTo>
                <a:cubicBezTo>
                  <a:pt x="1496638" y="147287"/>
                  <a:pt x="1479280" y="147166"/>
                  <a:pt x="1464532" y="142250"/>
                </a:cubicBezTo>
                <a:cubicBezTo>
                  <a:pt x="1417788" y="72135"/>
                  <a:pt x="1451850" y="103610"/>
                  <a:pt x="1346545" y="68508"/>
                </a:cubicBezTo>
                <a:lnTo>
                  <a:pt x="1302300" y="53760"/>
                </a:lnTo>
                <a:cubicBezTo>
                  <a:pt x="1126257" y="64115"/>
                  <a:pt x="1078457" y="0"/>
                  <a:pt x="1022080" y="112754"/>
                </a:cubicBezTo>
                <a:cubicBezTo>
                  <a:pt x="1019881" y="117151"/>
                  <a:pt x="1022080" y="122586"/>
                  <a:pt x="1022080" y="127502"/>
                </a:cubicBezTo>
              </a:path>
            </a:pathLst>
          </a:custGeom>
          <a:solidFill>
            <a:srgbClr val="92D050">
              <a:alpha val="50000"/>
            </a:srgbClr>
          </a:solidFill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任意多边形 31">
            <a:extLst>
              <a:ext uri="{FF2B5EF4-FFF2-40B4-BE49-F238E27FC236}">
                <a16:creationId xmlns:a16="http://schemas.microsoft.com/office/drawing/2014/main" id="{B3F673CE-B647-9AC2-F347-33C355642924}"/>
              </a:ext>
            </a:extLst>
          </p:cNvPr>
          <p:cNvSpPr/>
          <p:nvPr/>
        </p:nvSpPr>
        <p:spPr>
          <a:xfrm>
            <a:off x="6980238" y="4827588"/>
            <a:ext cx="884237" cy="1181100"/>
          </a:xfrm>
          <a:custGeom>
            <a:avLst/>
            <a:gdLst>
              <a:gd name="connsiteX0" fmla="*/ 353961 w 884903"/>
              <a:gd name="connsiteY0" fmla="*/ 44246 h 1179871"/>
              <a:gd name="connsiteX1" fmla="*/ 294968 w 884903"/>
              <a:gd name="connsiteY1" fmla="*/ 73742 h 1179871"/>
              <a:gd name="connsiteX2" fmla="*/ 191729 w 884903"/>
              <a:gd name="connsiteY2" fmla="*/ 117988 h 1179871"/>
              <a:gd name="connsiteX3" fmla="*/ 132735 w 884903"/>
              <a:gd name="connsiteY3" fmla="*/ 162233 h 1179871"/>
              <a:gd name="connsiteX4" fmla="*/ 103239 w 884903"/>
              <a:gd name="connsiteY4" fmla="*/ 206478 h 1179871"/>
              <a:gd name="connsiteX5" fmla="*/ 58993 w 884903"/>
              <a:gd name="connsiteY5" fmla="*/ 235975 h 1179871"/>
              <a:gd name="connsiteX6" fmla="*/ 29497 w 884903"/>
              <a:gd name="connsiteY6" fmla="*/ 353962 h 1179871"/>
              <a:gd name="connsiteX7" fmla="*/ 0 w 884903"/>
              <a:gd name="connsiteY7" fmla="*/ 545691 h 1179871"/>
              <a:gd name="connsiteX8" fmla="*/ 14748 w 884903"/>
              <a:gd name="connsiteY8" fmla="*/ 943897 h 1179871"/>
              <a:gd name="connsiteX9" fmla="*/ 58993 w 884903"/>
              <a:gd name="connsiteY9" fmla="*/ 1032388 h 1179871"/>
              <a:gd name="connsiteX10" fmla="*/ 103239 w 884903"/>
              <a:gd name="connsiteY10" fmla="*/ 1047136 h 1179871"/>
              <a:gd name="connsiteX11" fmla="*/ 162232 w 884903"/>
              <a:gd name="connsiteY11" fmla="*/ 1076633 h 1179871"/>
              <a:gd name="connsiteX12" fmla="*/ 250722 w 884903"/>
              <a:gd name="connsiteY12" fmla="*/ 1135626 h 1179871"/>
              <a:gd name="connsiteX13" fmla="*/ 339213 w 884903"/>
              <a:gd name="connsiteY13" fmla="*/ 1179871 h 1179871"/>
              <a:gd name="connsiteX14" fmla="*/ 604684 w 884903"/>
              <a:gd name="connsiteY14" fmla="*/ 1165123 h 1179871"/>
              <a:gd name="connsiteX15" fmla="*/ 663677 w 884903"/>
              <a:gd name="connsiteY15" fmla="*/ 1091381 h 1179871"/>
              <a:gd name="connsiteX16" fmla="*/ 752168 w 884903"/>
              <a:gd name="connsiteY16" fmla="*/ 958646 h 1179871"/>
              <a:gd name="connsiteX17" fmla="*/ 811161 w 884903"/>
              <a:gd name="connsiteY17" fmla="*/ 870155 h 1179871"/>
              <a:gd name="connsiteX18" fmla="*/ 840658 w 884903"/>
              <a:gd name="connsiteY18" fmla="*/ 825910 h 1179871"/>
              <a:gd name="connsiteX19" fmla="*/ 884903 w 884903"/>
              <a:gd name="connsiteY19" fmla="*/ 781665 h 1179871"/>
              <a:gd name="connsiteX20" fmla="*/ 870155 w 884903"/>
              <a:gd name="connsiteY20" fmla="*/ 383459 h 1179871"/>
              <a:gd name="connsiteX21" fmla="*/ 840658 w 884903"/>
              <a:gd name="connsiteY21" fmla="*/ 339213 h 1179871"/>
              <a:gd name="connsiteX22" fmla="*/ 825910 w 884903"/>
              <a:gd name="connsiteY22" fmla="*/ 294968 h 1179871"/>
              <a:gd name="connsiteX23" fmla="*/ 722671 w 884903"/>
              <a:gd name="connsiteY23" fmla="*/ 147484 h 1179871"/>
              <a:gd name="connsiteX24" fmla="*/ 678426 w 884903"/>
              <a:gd name="connsiteY24" fmla="*/ 103239 h 1179871"/>
              <a:gd name="connsiteX25" fmla="*/ 589935 w 884903"/>
              <a:gd name="connsiteY25" fmla="*/ 44246 h 1179871"/>
              <a:gd name="connsiteX26" fmla="*/ 501445 w 884903"/>
              <a:gd name="connsiteY26" fmla="*/ 0 h 1179871"/>
              <a:gd name="connsiteX27" fmla="*/ 353961 w 884903"/>
              <a:gd name="connsiteY27" fmla="*/ 29497 h 1179871"/>
              <a:gd name="connsiteX28" fmla="*/ 353961 w 884903"/>
              <a:gd name="connsiteY28" fmla="*/ 44246 h 117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84903" h="1179871">
                <a:moveTo>
                  <a:pt x="353961" y="44246"/>
                </a:moveTo>
                <a:cubicBezTo>
                  <a:pt x="344129" y="51620"/>
                  <a:pt x="314983" y="64644"/>
                  <a:pt x="294968" y="73742"/>
                </a:cubicBezTo>
                <a:cubicBezTo>
                  <a:pt x="260884" y="89235"/>
                  <a:pt x="224598" y="100060"/>
                  <a:pt x="191729" y="117988"/>
                </a:cubicBezTo>
                <a:cubicBezTo>
                  <a:pt x="170150" y="129759"/>
                  <a:pt x="152400" y="147485"/>
                  <a:pt x="132735" y="162233"/>
                </a:cubicBezTo>
                <a:cubicBezTo>
                  <a:pt x="122903" y="176981"/>
                  <a:pt x="115773" y="193944"/>
                  <a:pt x="103239" y="206478"/>
                </a:cubicBezTo>
                <a:cubicBezTo>
                  <a:pt x="90705" y="219012"/>
                  <a:pt x="66920" y="220121"/>
                  <a:pt x="58993" y="235975"/>
                </a:cubicBezTo>
                <a:cubicBezTo>
                  <a:pt x="40863" y="272234"/>
                  <a:pt x="34525" y="313736"/>
                  <a:pt x="29497" y="353962"/>
                </a:cubicBezTo>
                <a:cubicBezTo>
                  <a:pt x="11639" y="496823"/>
                  <a:pt x="22521" y="433084"/>
                  <a:pt x="0" y="545691"/>
                </a:cubicBezTo>
                <a:cubicBezTo>
                  <a:pt x="4916" y="678426"/>
                  <a:pt x="5912" y="811365"/>
                  <a:pt x="14748" y="943897"/>
                </a:cubicBezTo>
                <a:cubicBezTo>
                  <a:pt x="16253" y="966473"/>
                  <a:pt x="42366" y="1019086"/>
                  <a:pt x="58993" y="1032388"/>
                </a:cubicBezTo>
                <a:cubicBezTo>
                  <a:pt x="71133" y="1042100"/>
                  <a:pt x="88950" y="1041012"/>
                  <a:pt x="103239" y="1047136"/>
                </a:cubicBezTo>
                <a:cubicBezTo>
                  <a:pt x="123447" y="1055796"/>
                  <a:pt x="143380" y="1065322"/>
                  <a:pt x="162232" y="1076633"/>
                </a:cubicBezTo>
                <a:cubicBezTo>
                  <a:pt x="192631" y="1094872"/>
                  <a:pt x="217091" y="1124415"/>
                  <a:pt x="250722" y="1135626"/>
                </a:cubicBezTo>
                <a:cubicBezTo>
                  <a:pt x="311784" y="1155980"/>
                  <a:pt x="282032" y="1141751"/>
                  <a:pt x="339213" y="1179871"/>
                </a:cubicBezTo>
                <a:cubicBezTo>
                  <a:pt x="427703" y="1174955"/>
                  <a:pt x="516948" y="1177657"/>
                  <a:pt x="604684" y="1165123"/>
                </a:cubicBezTo>
                <a:cubicBezTo>
                  <a:pt x="660595" y="1157136"/>
                  <a:pt x="644437" y="1126013"/>
                  <a:pt x="663677" y="1091381"/>
                </a:cubicBezTo>
                <a:cubicBezTo>
                  <a:pt x="663681" y="1091373"/>
                  <a:pt x="737417" y="980772"/>
                  <a:pt x="752168" y="958646"/>
                </a:cubicBezTo>
                <a:lnTo>
                  <a:pt x="811161" y="870155"/>
                </a:lnTo>
                <a:cubicBezTo>
                  <a:pt x="820993" y="855407"/>
                  <a:pt x="828124" y="838444"/>
                  <a:pt x="840658" y="825910"/>
                </a:cubicBezTo>
                <a:lnTo>
                  <a:pt x="884903" y="781665"/>
                </a:lnTo>
                <a:cubicBezTo>
                  <a:pt x="879987" y="648930"/>
                  <a:pt x="883372" y="515626"/>
                  <a:pt x="870155" y="383459"/>
                </a:cubicBezTo>
                <a:cubicBezTo>
                  <a:pt x="868391" y="365821"/>
                  <a:pt x="848585" y="355067"/>
                  <a:pt x="840658" y="339213"/>
                </a:cubicBezTo>
                <a:cubicBezTo>
                  <a:pt x="833706" y="325308"/>
                  <a:pt x="833460" y="308558"/>
                  <a:pt x="825910" y="294968"/>
                </a:cubicBezTo>
                <a:cubicBezTo>
                  <a:pt x="812553" y="270925"/>
                  <a:pt x="747088" y="175971"/>
                  <a:pt x="722671" y="147484"/>
                </a:cubicBezTo>
                <a:cubicBezTo>
                  <a:pt x="709097" y="131648"/>
                  <a:pt x="694890" y="116044"/>
                  <a:pt x="678426" y="103239"/>
                </a:cubicBezTo>
                <a:cubicBezTo>
                  <a:pt x="650443" y="81474"/>
                  <a:pt x="619432" y="63910"/>
                  <a:pt x="589935" y="44246"/>
                </a:cubicBezTo>
                <a:cubicBezTo>
                  <a:pt x="532753" y="6125"/>
                  <a:pt x="562508" y="20355"/>
                  <a:pt x="501445" y="0"/>
                </a:cubicBezTo>
                <a:cubicBezTo>
                  <a:pt x="501325" y="17"/>
                  <a:pt x="378186" y="11328"/>
                  <a:pt x="353961" y="29497"/>
                </a:cubicBezTo>
                <a:cubicBezTo>
                  <a:pt x="345167" y="36093"/>
                  <a:pt x="363793" y="36872"/>
                  <a:pt x="353961" y="44246"/>
                </a:cubicBezTo>
                <a:close/>
              </a:path>
            </a:pathLst>
          </a:custGeom>
          <a:solidFill>
            <a:srgbClr val="FFFF00">
              <a:alpha val="49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488" name="TextBox 32">
            <a:extLst>
              <a:ext uri="{FF2B5EF4-FFF2-40B4-BE49-F238E27FC236}">
                <a16:creationId xmlns:a16="http://schemas.microsoft.com/office/drawing/2014/main" id="{22B55555-2BB4-FA4B-C68E-CF7DC1339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637088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loadi</a:t>
            </a:r>
            <a:endParaRPr lang="zh-CN" altLang="en-US"/>
          </a:p>
        </p:txBody>
      </p:sp>
      <p:sp>
        <p:nvSpPr>
          <p:cNvPr id="19489" name="TextBox 33">
            <a:extLst>
              <a:ext uri="{FF2B5EF4-FFF2-40B4-BE49-F238E27FC236}">
                <a16:creationId xmlns:a16="http://schemas.microsoft.com/office/drawing/2014/main" id="{D869E88C-6A24-E078-06D1-6800B45BC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096000"/>
            <a:ext cx="365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 x4, x2, 5</a:t>
            </a:r>
          </a:p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x5, x3, x4</a:t>
            </a:r>
          </a:p>
        </p:txBody>
      </p:sp>
      <p:sp>
        <p:nvSpPr>
          <p:cNvPr id="19490" name="TextBox 34">
            <a:extLst>
              <a:ext uri="{FF2B5EF4-FFF2-40B4-BE49-F238E27FC236}">
                <a16:creationId xmlns:a16="http://schemas.microsoft.com/office/drawing/2014/main" id="{13367405-ED26-1DE7-A380-B732DFB307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867400"/>
            <a:ext cx="3657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loadi x4, 5</a:t>
            </a:r>
          </a:p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x5, x2, x4</a:t>
            </a:r>
          </a:p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x6, x3, x4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34C3F1F2-9258-E298-53CD-946B88CE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Maximal munch algorithm</a:t>
            </a:r>
            <a:endParaRPr lang="zh-CN" altLang="en-US"/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4FAC00D9-BD75-ABAE-AFC8-44E0A2011C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833563"/>
            <a:ext cx="8686800" cy="48625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Var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maxMunch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(e){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switch(e){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case n: emit(“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loadi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x, n”); return x;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case x: return x;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case e1+n: x1 =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maxMunch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(e1);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emit(“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addi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y, x1, n”); return y;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case n+e2: ... </a:t>
            </a: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// leave as exercises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case e1+e2: x1 =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maxMunch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(e1);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x2 =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maxMunch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(e2);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emit(“add x, x1, x2);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       return x;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case ...; </a:t>
            </a: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// similar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}}</a:t>
            </a:r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E94A5D46-D3C8-7997-0F5A-6FC43E58FA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648200"/>
            <a:ext cx="609600" cy="609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4B442184-617A-2637-DEB3-C91C19A153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715000"/>
            <a:ext cx="609600" cy="609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6" name="Oval 8">
            <a:extLst>
              <a:ext uri="{FF2B5EF4-FFF2-40B4-BE49-F238E27FC236}">
                <a16:creationId xmlns:a16="http://schemas.microsoft.com/office/drawing/2014/main" id="{448030AC-C3F1-F902-8828-4ABF40897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5715000"/>
            <a:ext cx="609600" cy="609600"/>
          </a:xfrm>
          <a:prstGeom prst="ellipse">
            <a:avLst/>
          </a:prstGeom>
          <a:solidFill>
            <a:srgbClr val="FFC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n</a:t>
            </a:r>
          </a:p>
        </p:txBody>
      </p:sp>
      <p:sp>
        <p:nvSpPr>
          <p:cNvPr id="7" name="Line 10">
            <a:extLst>
              <a:ext uri="{FF2B5EF4-FFF2-40B4-BE49-F238E27FC236}">
                <a16:creationId xmlns:a16="http://schemas.microsoft.com/office/drawing/2014/main" id="{35F8AFBC-8377-23B7-7357-330818946E4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5257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6B5EA8B9-D6B5-F16A-3B78-4C4F35E13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52578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任意多边形 11">
            <a:extLst>
              <a:ext uri="{FF2B5EF4-FFF2-40B4-BE49-F238E27FC236}">
                <a16:creationId xmlns:a16="http://schemas.microsoft.com/office/drawing/2014/main" id="{3C294AC6-C35B-B58A-6004-4E3F1329B8DF}"/>
              </a:ext>
            </a:extLst>
          </p:cNvPr>
          <p:cNvSpPr/>
          <p:nvPr/>
        </p:nvSpPr>
        <p:spPr>
          <a:xfrm flipH="1">
            <a:off x="6934200" y="4343400"/>
            <a:ext cx="1539875" cy="2316163"/>
          </a:xfrm>
          <a:custGeom>
            <a:avLst/>
            <a:gdLst>
              <a:gd name="connsiteX0" fmla="*/ 952307 w 1910953"/>
              <a:gd name="connsiteY0" fmla="*/ 309717 h 2315497"/>
              <a:gd name="connsiteX1" fmla="*/ 745830 w 1910953"/>
              <a:gd name="connsiteY1" fmla="*/ 368710 h 2315497"/>
              <a:gd name="connsiteX2" fmla="*/ 627843 w 1910953"/>
              <a:gd name="connsiteY2" fmla="*/ 412955 h 2315497"/>
              <a:gd name="connsiteX3" fmla="*/ 583598 w 1910953"/>
              <a:gd name="connsiteY3" fmla="*/ 427704 h 2315497"/>
              <a:gd name="connsiteX4" fmla="*/ 554101 w 1910953"/>
              <a:gd name="connsiteY4" fmla="*/ 471949 h 2315497"/>
              <a:gd name="connsiteX5" fmla="*/ 406617 w 1910953"/>
              <a:gd name="connsiteY5" fmla="*/ 604684 h 2315497"/>
              <a:gd name="connsiteX6" fmla="*/ 377120 w 1910953"/>
              <a:gd name="connsiteY6" fmla="*/ 707923 h 2315497"/>
              <a:gd name="connsiteX7" fmla="*/ 332875 w 1910953"/>
              <a:gd name="connsiteY7" fmla="*/ 737420 h 2315497"/>
              <a:gd name="connsiteX8" fmla="*/ 288630 w 1910953"/>
              <a:gd name="connsiteY8" fmla="*/ 825910 h 2315497"/>
              <a:gd name="connsiteX9" fmla="*/ 214888 w 1910953"/>
              <a:gd name="connsiteY9" fmla="*/ 914400 h 2315497"/>
              <a:gd name="connsiteX10" fmla="*/ 185391 w 1910953"/>
              <a:gd name="connsiteY10" fmla="*/ 973394 h 2315497"/>
              <a:gd name="connsiteX11" fmla="*/ 155895 w 1910953"/>
              <a:gd name="connsiteY11" fmla="*/ 1120878 h 2315497"/>
              <a:gd name="connsiteX12" fmla="*/ 111649 w 1910953"/>
              <a:gd name="connsiteY12" fmla="*/ 1209368 h 2315497"/>
              <a:gd name="connsiteX13" fmla="*/ 96901 w 1910953"/>
              <a:gd name="connsiteY13" fmla="*/ 1312607 h 2315497"/>
              <a:gd name="connsiteX14" fmla="*/ 67404 w 1910953"/>
              <a:gd name="connsiteY14" fmla="*/ 1371600 h 2315497"/>
              <a:gd name="connsiteX15" fmla="*/ 52656 w 1910953"/>
              <a:gd name="connsiteY15" fmla="*/ 1460091 h 2315497"/>
              <a:gd name="connsiteX16" fmla="*/ 37907 w 1910953"/>
              <a:gd name="connsiteY16" fmla="*/ 1519084 h 2315497"/>
              <a:gd name="connsiteX17" fmla="*/ 37907 w 1910953"/>
              <a:gd name="connsiteY17" fmla="*/ 2064775 h 2315497"/>
              <a:gd name="connsiteX18" fmla="*/ 126398 w 1910953"/>
              <a:gd name="connsiteY18" fmla="*/ 2123768 h 2315497"/>
              <a:gd name="connsiteX19" fmla="*/ 170643 w 1910953"/>
              <a:gd name="connsiteY19" fmla="*/ 2153265 h 2315497"/>
              <a:gd name="connsiteX20" fmla="*/ 303378 w 1910953"/>
              <a:gd name="connsiteY20" fmla="*/ 2197510 h 2315497"/>
              <a:gd name="connsiteX21" fmla="*/ 347624 w 1910953"/>
              <a:gd name="connsiteY21" fmla="*/ 2212259 h 2315497"/>
              <a:gd name="connsiteX22" fmla="*/ 436114 w 1910953"/>
              <a:gd name="connsiteY22" fmla="*/ 2271252 h 2315497"/>
              <a:gd name="connsiteX23" fmla="*/ 480359 w 1910953"/>
              <a:gd name="connsiteY23" fmla="*/ 2286000 h 2315497"/>
              <a:gd name="connsiteX24" fmla="*/ 672088 w 1910953"/>
              <a:gd name="connsiteY24" fmla="*/ 2315497 h 2315497"/>
              <a:gd name="connsiteX25" fmla="*/ 863817 w 1910953"/>
              <a:gd name="connsiteY25" fmla="*/ 2300749 h 2315497"/>
              <a:gd name="connsiteX26" fmla="*/ 937559 w 1910953"/>
              <a:gd name="connsiteY26" fmla="*/ 2227007 h 2315497"/>
              <a:gd name="connsiteX27" fmla="*/ 981804 w 1910953"/>
              <a:gd name="connsiteY27" fmla="*/ 2197510 h 2315497"/>
              <a:gd name="connsiteX28" fmla="*/ 1011301 w 1910953"/>
              <a:gd name="connsiteY28" fmla="*/ 2153265 h 2315497"/>
              <a:gd name="connsiteX29" fmla="*/ 1055546 w 1910953"/>
              <a:gd name="connsiteY29" fmla="*/ 2123768 h 2315497"/>
              <a:gd name="connsiteX30" fmla="*/ 1114540 w 1910953"/>
              <a:gd name="connsiteY30" fmla="*/ 2035278 h 2315497"/>
              <a:gd name="connsiteX31" fmla="*/ 1203030 w 1910953"/>
              <a:gd name="connsiteY31" fmla="*/ 1902542 h 2315497"/>
              <a:gd name="connsiteX32" fmla="*/ 1232527 w 1910953"/>
              <a:gd name="connsiteY32" fmla="*/ 1858297 h 2315497"/>
              <a:gd name="connsiteX33" fmla="*/ 1262024 w 1910953"/>
              <a:gd name="connsiteY33" fmla="*/ 1814052 h 2315497"/>
              <a:gd name="connsiteX34" fmla="*/ 1306269 w 1910953"/>
              <a:gd name="connsiteY34" fmla="*/ 1784555 h 2315497"/>
              <a:gd name="connsiteX35" fmla="*/ 1409507 w 1910953"/>
              <a:gd name="connsiteY35" fmla="*/ 1666568 h 2315497"/>
              <a:gd name="connsiteX36" fmla="*/ 1527495 w 1910953"/>
              <a:gd name="connsiteY36" fmla="*/ 1489588 h 2315497"/>
              <a:gd name="connsiteX37" fmla="*/ 1556991 w 1910953"/>
              <a:gd name="connsiteY37" fmla="*/ 1401097 h 2315497"/>
              <a:gd name="connsiteX38" fmla="*/ 1674978 w 1910953"/>
              <a:gd name="connsiteY38" fmla="*/ 1224117 h 2315497"/>
              <a:gd name="connsiteX39" fmla="*/ 1704475 w 1910953"/>
              <a:gd name="connsiteY39" fmla="*/ 1179871 h 2315497"/>
              <a:gd name="connsiteX40" fmla="*/ 1733972 w 1910953"/>
              <a:gd name="connsiteY40" fmla="*/ 1120878 h 2315497"/>
              <a:gd name="connsiteX41" fmla="*/ 1778217 w 1910953"/>
              <a:gd name="connsiteY41" fmla="*/ 1076633 h 2315497"/>
              <a:gd name="connsiteX42" fmla="*/ 1822462 w 1910953"/>
              <a:gd name="connsiteY42" fmla="*/ 914400 h 2315497"/>
              <a:gd name="connsiteX43" fmla="*/ 1851959 w 1910953"/>
              <a:gd name="connsiteY43" fmla="*/ 855407 h 2315497"/>
              <a:gd name="connsiteX44" fmla="*/ 1866707 w 1910953"/>
              <a:gd name="connsiteY44" fmla="*/ 766917 h 2315497"/>
              <a:gd name="connsiteX45" fmla="*/ 1896204 w 1910953"/>
              <a:gd name="connsiteY45" fmla="*/ 678426 h 2315497"/>
              <a:gd name="connsiteX46" fmla="*/ 1910953 w 1910953"/>
              <a:gd name="connsiteY46" fmla="*/ 619433 h 2315497"/>
              <a:gd name="connsiteX47" fmla="*/ 1896204 w 1910953"/>
              <a:gd name="connsiteY47" fmla="*/ 250723 h 2315497"/>
              <a:gd name="connsiteX48" fmla="*/ 1866707 w 1910953"/>
              <a:gd name="connsiteY48" fmla="*/ 147484 h 2315497"/>
              <a:gd name="connsiteX49" fmla="*/ 1822462 w 1910953"/>
              <a:gd name="connsiteY49" fmla="*/ 117988 h 2315497"/>
              <a:gd name="connsiteX50" fmla="*/ 1807714 w 1910953"/>
              <a:gd name="connsiteY50" fmla="*/ 73742 h 2315497"/>
              <a:gd name="connsiteX51" fmla="*/ 1674978 w 1910953"/>
              <a:gd name="connsiteY51" fmla="*/ 0 h 2315497"/>
              <a:gd name="connsiteX52" fmla="*/ 1276772 w 1910953"/>
              <a:gd name="connsiteY52" fmla="*/ 14749 h 2315497"/>
              <a:gd name="connsiteX53" fmla="*/ 1188282 w 1910953"/>
              <a:gd name="connsiteY53" fmla="*/ 44246 h 2315497"/>
              <a:gd name="connsiteX54" fmla="*/ 1144036 w 1910953"/>
              <a:gd name="connsiteY54" fmla="*/ 58994 h 2315497"/>
              <a:gd name="connsiteX55" fmla="*/ 1055546 w 1910953"/>
              <a:gd name="connsiteY55" fmla="*/ 117988 h 2315497"/>
              <a:gd name="connsiteX56" fmla="*/ 981804 w 1910953"/>
              <a:gd name="connsiteY56" fmla="*/ 191730 h 2315497"/>
              <a:gd name="connsiteX57" fmla="*/ 922811 w 1910953"/>
              <a:gd name="connsiteY57" fmla="*/ 250723 h 2315497"/>
              <a:gd name="connsiteX58" fmla="*/ 878565 w 1910953"/>
              <a:gd name="connsiteY58" fmla="*/ 294968 h 2315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910953" h="2315497">
                <a:moveTo>
                  <a:pt x="952307" y="309717"/>
                </a:moveTo>
                <a:lnTo>
                  <a:pt x="745830" y="368710"/>
                </a:lnTo>
                <a:cubicBezTo>
                  <a:pt x="694113" y="383921"/>
                  <a:pt x="685973" y="391156"/>
                  <a:pt x="627843" y="412955"/>
                </a:cubicBezTo>
                <a:cubicBezTo>
                  <a:pt x="613287" y="418414"/>
                  <a:pt x="598346" y="422788"/>
                  <a:pt x="583598" y="427704"/>
                </a:cubicBezTo>
                <a:cubicBezTo>
                  <a:pt x="573766" y="442452"/>
                  <a:pt x="565959" y="458774"/>
                  <a:pt x="554101" y="471949"/>
                </a:cubicBezTo>
                <a:cubicBezTo>
                  <a:pt x="467270" y="568428"/>
                  <a:pt x="480815" y="555220"/>
                  <a:pt x="406617" y="604684"/>
                </a:cubicBezTo>
                <a:cubicBezTo>
                  <a:pt x="405653" y="608542"/>
                  <a:pt x="384816" y="698303"/>
                  <a:pt x="377120" y="707923"/>
                </a:cubicBezTo>
                <a:cubicBezTo>
                  <a:pt x="366047" y="721764"/>
                  <a:pt x="347623" y="727588"/>
                  <a:pt x="332875" y="737420"/>
                </a:cubicBezTo>
                <a:cubicBezTo>
                  <a:pt x="248340" y="864220"/>
                  <a:pt x="349691" y="703788"/>
                  <a:pt x="288630" y="825910"/>
                </a:cubicBezTo>
                <a:cubicBezTo>
                  <a:pt x="249618" y="903934"/>
                  <a:pt x="269249" y="838294"/>
                  <a:pt x="214888" y="914400"/>
                </a:cubicBezTo>
                <a:cubicBezTo>
                  <a:pt x="202109" y="932291"/>
                  <a:pt x="195223" y="953729"/>
                  <a:pt x="185391" y="973394"/>
                </a:cubicBezTo>
                <a:cubicBezTo>
                  <a:pt x="179956" y="1011437"/>
                  <a:pt x="176487" y="1079693"/>
                  <a:pt x="155895" y="1120878"/>
                </a:cubicBezTo>
                <a:cubicBezTo>
                  <a:pt x="98711" y="1235246"/>
                  <a:pt x="148723" y="1098150"/>
                  <a:pt x="111649" y="1209368"/>
                </a:cubicBezTo>
                <a:cubicBezTo>
                  <a:pt x="106733" y="1243781"/>
                  <a:pt x="106048" y="1279070"/>
                  <a:pt x="96901" y="1312607"/>
                </a:cubicBezTo>
                <a:cubicBezTo>
                  <a:pt x="91116" y="1333818"/>
                  <a:pt x="73721" y="1350542"/>
                  <a:pt x="67404" y="1371600"/>
                </a:cubicBezTo>
                <a:cubicBezTo>
                  <a:pt x="58811" y="1400243"/>
                  <a:pt x="58521" y="1430768"/>
                  <a:pt x="52656" y="1460091"/>
                </a:cubicBezTo>
                <a:cubicBezTo>
                  <a:pt x="48681" y="1479967"/>
                  <a:pt x="42823" y="1499420"/>
                  <a:pt x="37907" y="1519084"/>
                </a:cubicBezTo>
                <a:cubicBezTo>
                  <a:pt x="25224" y="1683966"/>
                  <a:pt x="0" y="1913149"/>
                  <a:pt x="37907" y="2064775"/>
                </a:cubicBezTo>
                <a:cubicBezTo>
                  <a:pt x="46505" y="2099167"/>
                  <a:pt x="96901" y="2104104"/>
                  <a:pt x="126398" y="2123768"/>
                </a:cubicBezTo>
                <a:cubicBezTo>
                  <a:pt x="141146" y="2133600"/>
                  <a:pt x="153827" y="2147660"/>
                  <a:pt x="170643" y="2153265"/>
                </a:cubicBezTo>
                <a:lnTo>
                  <a:pt x="303378" y="2197510"/>
                </a:lnTo>
                <a:cubicBezTo>
                  <a:pt x="318127" y="2202426"/>
                  <a:pt x="334689" y="2203635"/>
                  <a:pt x="347624" y="2212259"/>
                </a:cubicBezTo>
                <a:cubicBezTo>
                  <a:pt x="377121" y="2231923"/>
                  <a:pt x="402483" y="2260042"/>
                  <a:pt x="436114" y="2271252"/>
                </a:cubicBezTo>
                <a:cubicBezTo>
                  <a:pt x="450862" y="2276168"/>
                  <a:pt x="465277" y="2282229"/>
                  <a:pt x="480359" y="2286000"/>
                </a:cubicBezTo>
                <a:cubicBezTo>
                  <a:pt x="547931" y="2302893"/>
                  <a:pt x="600434" y="2306541"/>
                  <a:pt x="672088" y="2315497"/>
                </a:cubicBezTo>
                <a:cubicBezTo>
                  <a:pt x="735998" y="2310581"/>
                  <a:pt x="800816" y="2312562"/>
                  <a:pt x="863817" y="2300749"/>
                </a:cubicBezTo>
                <a:cubicBezTo>
                  <a:pt x="912221" y="2291673"/>
                  <a:pt x="908819" y="2255747"/>
                  <a:pt x="937559" y="2227007"/>
                </a:cubicBezTo>
                <a:cubicBezTo>
                  <a:pt x="950093" y="2214473"/>
                  <a:pt x="967056" y="2207342"/>
                  <a:pt x="981804" y="2197510"/>
                </a:cubicBezTo>
                <a:cubicBezTo>
                  <a:pt x="991636" y="2182762"/>
                  <a:pt x="998767" y="2165799"/>
                  <a:pt x="1011301" y="2153265"/>
                </a:cubicBezTo>
                <a:cubicBezTo>
                  <a:pt x="1023835" y="2140731"/>
                  <a:pt x="1043874" y="2137108"/>
                  <a:pt x="1055546" y="2123768"/>
                </a:cubicBezTo>
                <a:cubicBezTo>
                  <a:pt x="1078891" y="2097089"/>
                  <a:pt x="1094875" y="2064775"/>
                  <a:pt x="1114540" y="2035278"/>
                </a:cubicBezTo>
                <a:lnTo>
                  <a:pt x="1203030" y="1902542"/>
                </a:lnTo>
                <a:lnTo>
                  <a:pt x="1232527" y="1858297"/>
                </a:lnTo>
                <a:cubicBezTo>
                  <a:pt x="1242359" y="1843549"/>
                  <a:pt x="1247276" y="1823884"/>
                  <a:pt x="1262024" y="1814052"/>
                </a:cubicBezTo>
                <a:lnTo>
                  <a:pt x="1306269" y="1784555"/>
                </a:lnTo>
                <a:cubicBezTo>
                  <a:pt x="1375094" y="1681317"/>
                  <a:pt x="1335765" y="1715730"/>
                  <a:pt x="1409507" y="1666568"/>
                </a:cubicBezTo>
                <a:cubicBezTo>
                  <a:pt x="1496277" y="1527737"/>
                  <a:pt x="1455421" y="1585684"/>
                  <a:pt x="1527495" y="1489588"/>
                </a:cubicBezTo>
                <a:cubicBezTo>
                  <a:pt x="1537327" y="1460091"/>
                  <a:pt x="1539744" y="1426967"/>
                  <a:pt x="1556991" y="1401097"/>
                </a:cubicBezTo>
                <a:lnTo>
                  <a:pt x="1674978" y="1224117"/>
                </a:lnTo>
                <a:cubicBezTo>
                  <a:pt x="1684810" y="1209368"/>
                  <a:pt x="1696548" y="1195725"/>
                  <a:pt x="1704475" y="1179871"/>
                </a:cubicBezTo>
                <a:cubicBezTo>
                  <a:pt x="1714307" y="1160207"/>
                  <a:pt x="1721193" y="1138768"/>
                  <a:pt x="1733972" y="1120878"/>
                </a:cubicBezTo>
                <a:cubicBezTo>
                  <a:pt x="1746095" y="1103906"/>
                  <a:pt x="1763469" y="1091381"/>
                  <a:pt x="1778217" y="1076633"/>
                </a:cubicBezTo>
                <a:cubicBezTo>
                  <a:pt x="1789005" y="1022689"/>
                  <a:pt x="1797512" y="964298"/>
                  <a:pt x="1822462" y="914400"/>
                </a:cubicBezTo>
                <a:lnTo>
                  <a:pt x="1851959" y="855407"/>
                </a:lnTo>
                <a:cubicBezTo>
                  <a:pt x="1856875" y="825910"/>
                  <a:pt x="1859454" y="795928"/>
                  <a:pt x="1866707" y="766917"/>
                </a:cubicBezTo>
                <a:cubicBezTo>
                  <a:pt x="1874248" y="736753"/>
                  <a:pt x="1888663" y="708590"/>
                  <a:pt x="1896204" y="678426"/>
                </a:cubicBezTo>
                <a:lnTo>
                  <a:pt x="1910953" y="619433"/>
                </a:lnTo>
                <a:cubicBezTo>
                  <a:pt x="1906037" y="496530"/>
                  <a:pt x="1904667" y="373433"/>
                  <a:pt x="1896204" y="250723"/>
                </a:cubicBezTo>
                <a:cubicBezTo>
                  <a:pt x="1896004" y="247821"/>
                  <a:pt x="1873816" y="156370"/>
                  <a:pt x="1866707" y="147484"/>
                </a:cubicBezTo>
                <a:cubicBezTo>
                  <a:pt x="1855634" y="133643"/>
                  <a:pt x="1837210" y="127820"/>
                  <a:pt x="1822462" y="117988"/>
                </a:cubicBezTo>
                <a:cubicBezTo>
                  <a:pt x="1817546" y="103239"/>
                  <a:pt x="1818707" y="84735"/>
                  <a:pt x="1807714" y="73742"/>
                </a:cubicBezTo>
                <a:cubicBezTo>
                  <a:pt x="1757003" y="23031"/>
                  <a:pt x="1730615" y="18546"/>
                  <a:pt x="1674978" y="0"/>
                </a:cubicBezTo>
                <a:cubicBezTo>
                  <a:pt x="1542243" y="4916"/>
                  <a:pt x="1409053" y="2723"/>
                  <a:pt x="1276772" y="14749"/>
                </a:cubicBezTo>
                <a:cubicBezTo>
                  <a:pt x="1245807" y="17564"/>
                  <a:pt x="1217779" y="34414"/>
                  <a:pt x="1188282" y="44246"/>
                </a:cubicBezTo>
                <a:lnTo>
                  <a:pt x="1144036" y="58994"/>
                </a:lnTo>
                <a:cubicBezTo>
                  <a:pt x="1114539" y="78659"/>
                  <a:pt x="1075211" y="88491"/>
                  <a:pt x="1055546" y="117988"/>
                </a:cubicBezTo>
                <a:cubicBezTo>
                  <a:pt x="1016217" y="176981"/>
                  <a:pt x="1040797" y="152401"/>
                  <a:pt x="981804" y="191730"/>
                </a:cubicBezTo>
                <a:cubicBezTo>
                  <a:pt x="949627" y="288264"/>
                  <a:pt x="994318" y="193518"/>
                  <a:pt x="922811" y="250723"/>
                </a:cubicBezTo>
                <a:cubicBezTo>
                  <a:pt x="862391" y="299059"/>
                  <a:pt x="918860" y="294968"/>
                  <a:pt x="878565" y="294968"/>
                </a:cubicBezTo>
              </a:path>
            </a:pathLst>
          </a:custGeom>
          <a:solidFill>
            <a:srgbClr val="00B050">
              <a:alpha val="13000"/>
            </a:srgbClr>
          </a:solidFill>
          <a:ln w="2540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146FD711-3019-19DA-647B-E859570C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  <a:endParaRPr lang="zh-CN" altLang="en-US"/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3B10247D-C1B0-E504-8287-5BBA5BBCC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Maximal munch is easy to implement</a:t>
            </a:r>
          </a:p>
          <a:p>
            <a:pPr lvl="1"/>
            <a:r>
              <a:rPr lang="en-US" altLang="zh-CN" dirty="0"/>
              <a:t>cover max # of tree root, recursion</a:t>
            </a:r>
          </a:p>
          <a:p>
            <a:pPr lvl="1"/>
            <a:r>
              <a:rPr lang="en-US" altLang="zh-CN" dirty="0"/>
              <a:t>work well for RISC</a:t>
            </a:r>
          </a:p>
          <a:p>
            <a:r>
              <a:rPr lang="en-US" altLang="zh-CN" dirty="0"/>
              <a:t>Complexity:</a:t>
            </a:r>
          </a:p>
          <a:p>
            <a:pPr lvl="1"/>
            <a:r>
              <a:rPr lang="en-US" altLang="zh-CN" dirty="0"/>
              <a:t>for IR trees with </a:t>
            </a:r>
            <a:r>
              <a:rPr lang="en-US" altLang="zh-CN" i="1" dirty="0">
                <a:solidFill>
                  <a:srgbClr val="0432FF"/>
                </a:solidFill>
              </a:rPr>
              <a:t>N</a:t>
            </a:r>
            <a:r>
              <a:rPr lang="en-US" altLang="zh-CN" dirty="0">
                <a:solidFill>
                  <a:srgbClr val="0432FF"/>
                </a:solidFill>
              </a:rPr>
              <a:t> </a:t>
            </a:r>
            <a:r>
              <a:rPr lang="en-US" altLang="zh-CN" dirty="0"/>
              <a:t>nodes, and </a:t>
            </a:r>
            <a:r>
              <a:rPr lang="en-US" altLang="zh-CN" i="1" dirty="0">
                <a:solidFill>
                  <a:srgbClr val="0432FF"/>
                </a:solidFill>
              </a:rPr>
              <a:t>M</a:t>
            </a:r>
            <a:r>
              <a:rPr lang="en-US" altLang="zh-CN" dirty="0"/>
              <a:t> patterns</a:t>
            </a:r>
          </a:p>
          <a:p>
            <a:pPr lvl="2"/>
            <a:r>
              <a:rPr lang="en-US" altLang="zh-CN" dirty="0"/>
              <a:t>at every IR node, we have at most </a:t>
            </a:r>
            <a:r>
              <a:rPr lang="en-US" altLang="zh-CN" i="1" dirty="0">
                <a:solidFill>
                  <a:srgbClr val="0432FF"/>
                </a:solidFill>
              </a:rPr>
              <a:t>M</a:t>
            </a:r>
            <a:r>
              <a:rPr lang="en-US" altLang="zh-CN" dirty="0"/>
              <a:t> tries</a:t>
            </a:r>
          </a:p>
          <a:p>
            <a:pPr lvl="2"/>
            <a:r>
              <a:rPr lang="en-US" altLang="zh-CN" i="1" dirty="0">
                <a:solidFill>
                  <a:srgbClr val="0432FF"/>
                </a:solidFill>
              </a:rPr>
              <a:t>O(N*M)</a:t>
            </a:r>
          </a:p>
          <a:p>
            <a:pPr lvl="3"/>
            <a:r>
              <a:rPr lang="en-US" altLang="zh-CN" dirty="0"/>
              <a:t>but </a:t>
            </a:r>
            <a:r>
              <a:rPr lang="en-US" altLang="zh-CN" i="1" dirty="0">
                <a:solidFill>
                  <a:srgbClr val="0432FF"/>
                </a:solidFill>
              </a:rPr>
              <a:t>M</a:t>
            </a:r>
            <a:r>
              <a:rPr lang="en-US" altLang="zh-CN" dirty="0">
                <a:solidFill>
                  <a:srgbClr val="0432FF"/>
                </a:solidFill>
              </a:rPr>
              <a:t> </a:t>
            </a:r>
            <a:r>
              <a:rPr lang="en-US" altLang="zh-CN" dirty="0"/>
              <a:t>tends to be small, say 4 or 5 for RISC</a:t>
            </a:r>
          </a:p>
          <a:p>
            <a:pPr lvl="3"/>
            <a:r>
              <a:rPr lang="en-US" altLang="zh-CN" i="1" dirty="0">
                <a:solidFill>
                  <a:srgbClr val="0432FF"/>
                </a:solidFill>
              </a:rPr>
              <a:t>O(N*M)≈O(N)</a:t>
            </a:r>
            <a:endParaRPr lang="zh-CN" altLang="en-US" i="1" dirty="0">
              <a:solidFill>
                <a:srgbClr val="0432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1C5CE20-FF7D-598F-1C3D-9A822AEE2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Middle End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9D52CB0-B991-A21D-8549-B61DEF9F4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" name="AutoShape 4">
            <a:extLst>
              <a:ext uri="{FF2B5EF4-FFF2-40B4-BE49-F238E27FC236}">
                <a16:creationId xmlns:a16="http://schemas.microsoft.com/office/drawing/2014/main" id="{DF118CFE-25EC-FDB5-C7B9-72B82B81F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2954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AST</a:t>
            </a:r>
          </a:p>
        </p:txBody>
      </p:sp>
      <p:sp>
        <p:nvSpPr>
          <p:cNvPr id="4101" name="AutoShape 5">
            <a:extLst>
              <a:ext uri="{FF2B5EF4-FFF2-40B4-BE49-F238E27FC236}">
                <a16:creationId xmlns:a16="http://schemas.microsoft.com/office/drawing/2014/main" id="{F2590FEC-74C2-6661-A9F5-76547C1FC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336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cxnSp>
        <p:nvCxnSpPr>
          <p:cNvPr id="4102" name="AutoShape 6">
            <a:extLst>
              <a:ext uri="{FF2B5EF4-FFF2-40B4-BE49-F238E27FC236}">
                <a16:creationId xmlns:a16="http://schemas.microsoft.com/office/drawing/2014/main" id="{E94DCFAF-2D40-20C3-B7AF-AE8972EAA15A}"/>
              </a:ext>
            </a:extLst>
          </p:cNvPr>
          <p:cNvCxnSpPr>
            <a:cxnSpLocks noChangeShapeType="1"/>
            <a:stCxn id="4100" idx="3"/>
            <a:endCxn id="4101" idx="1"/>
          </p:cNvCxnSpPr>
          <p:nvPr/>
        </p:nvCxnSpPr>
        <p:spPr bwMode="auto">
          <a:xfrm>
            <a:off x="1676400" y="2663825"/>
            <a:ext cx="9906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AutoShape 7">
            <a:extLst>
              <a:ext uri="{FF2B5EF4-FFF2-40B4-BE49-F238E27FC236}">
                <a16:creationId xmlns:a16="http://schemas.microsoft.com/office/drawing/2014/main" id="{BA934764-C94D-13FB-9E79-52D536E32D2D}"/>
              </a:ext>
            </a:extLst>
          </p:cNvPr>
          <p:cNvCxnSpPr>
            <a:cxnSpLocks noChangeShapeType="1"/>
            <a:endCxn id="4112" idx="1"/>
          </p:cNvCxnSpPr>
          <p:nvPr/>
        </p:nvCxnSpPr>
        <p:spPr bwMode="auto">
          <a:xfrm>
            <a:off x="4191000" y="4267200"/>
            <a:ext cx="609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4" name="AutoShape 8">
            <a:extLst>
              <a:ext uri="{FF2B5EF4-FFF2-40B4-BE49-F238E27FC236}">
                <a16:creationId xmlns:a16="http://schemas.microsoft.com/office/drawing/2014/main" id="{1FA33A5C-166D-7C48-9FF5-5CF100210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IR1</a:t>
            </a:r>
          </a:p>
        </p:txBody>
      </p:sp>
      <p:cxnSp>
        <p:nvCxnSpPr>
          <p:cNvPr id="4105" name="AutoShape 9">
            <a:extLst>
              <a:ext uri="{FF2B5EF4-FFF2-40B4-BE49-F238E27FC236}">
                <a16:creationId xmlns:a16="http://schemas.microsoft.com/office/drawing/2014/main" id="{BD55AB67-71D8-421D-33D0-91BCA56427A5}"/>
              </a:ext>
            </a:extLst>
          </p:cNvPr>
          <p:cNvCxnSpPr>
            <a:cxnSpLocks noChangeShapeType="1"/>
            <a:stCxn id="4101" idx="3"/>
            <a:endCxn id="4104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6" name="AutoShape 10">
            <a:extLst>
              <a:ext uri="{FF2B5EF4-FFF2-40B4-BE49-F238E27FC236}">
                <a16:creationId xmlns:a16="http://schemas.microsoft.com/office/drawing/2014/main" id="{24E9E181-3543-C4AE-1878-2A44742A6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1430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back</a:t>
            </a:r>
          </a:p>
        </p:txBody>
      </p:sp>
      <p:cxnSp>
        <p:nvCxnSpPr>
          <p:cNvPr id="4107" name="AutoShape 11">
            <a:extLst>
              <a:ext uri="{FF2B5EF4-FFF2-40B4-BE49-F238E27FC236}">
                <a16:creationId xmlns:a16="http://schemas.microsoft.com/office/drawing/2014/main" id="{092E74AC-40FB-4069-0873-D04EA7F510A1}"/>
              </a:ext>
            </a:extLst>
          </p:cNvPr>
          <p:cNvCxnSpPr>
            <a:cxnSpLocks noChangeShapeType="1"/>
            <a:stCxn id="4108" idx="3"/>
            <a:endCxn id="4106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8" name="AutoShape 12">
            <a:extLst>
              <a:ext uri="{FF2B5EF4-FFF2-40B4-BE49-F238E27FC236}">
                <a16:creationId xmlns:a16="http://schemas.microsoft.com/office/drawing/2014/main" id="{427AB297-C5D1-A5EA-5C8D-0B006A5E8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600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more IR and translation</a:t>
            </a:r>
          </a:p>
        </p:txBody>
      </p:sp>
      <p:cxnSp>
        <p:nvCxnSpPr>
          <p:cNvPr id="4109" name="AutoShape 13">
            <a:extLst>
              <a:ext uri="{FF2B5EF4-FFF2-40B4-BE49-F238E27FC236}">
                <a16:creationId xmlns:a16="http://schemas.microsoft.com/office/drawing/2014/main" id="{CAE2AFC7-1EB1-CF6F-926D-B08DCDDA7E2E}"/>
              </a:ext>
            </a:extLst>
          </p:cNvPr>
          <p:cNvCxnSpPr>
            <a:cxnSpLocks noChangeShapeType="1"/>
            <a:stCxn id="4104" idx="3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0" name="AutoShape 14">
            <a:extLst>
              <a:ext uri="{FF2B5EF4-FFF2-40B4-BE49-F238E27FC236}">
                <a16:creationId xmlns:a16="http://schemas.microsoft.com/office/drawing/2014/main" id="{695D8DAC-DE81-D7C3-7C6B-C4B9A8AE20D7}"/>
              </a:ext>
            </a:extLst>
          </p:cNvPr>
          <p:cNvCxnSpPr>
            <a:cxnSpLocks noChangeShapeType="1"/>
            <a:stCxn id="4112" idx="3"/>
            <a:endCxn id="4108" idx="0"/>
          </p:cNvCxnSpPr>
          <p:nvPr/>
        </p:nvCxnSpPr>
        <p:spPr bwMode="auto">
          <a:xfrm flipH="1">
            <a:off x="3467100" y="4267200"/>
            <a:ext cx="2552700" cy="990600"/>
          </a:xfrm>
          <a:prstGeom prst="bentConnector4">
            <a:avLst>
              <a:gd name="adj1" fmla="val -8954"/>
              <a:gd name="adj2" fmla="val 65384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1" name="AutoShape 15">
            <a:extLst>
              <a:ext uri="{FF2B5EF4-FFF2-40B4-BE49-F238E27FC236}">
                <a16:creationId xmlns:a16="http://schemas.microsoft.com/office/drawing/2014/main" id="{4A19891F-EF88-6DA0-2EFA-B3A4CBCF2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sp>
        <p:nvSpPr>
          <p:cNvPr id="4112" name="AutoShape 16">
            <a:extLst>
              <a:ext uri="{FF2B5EF4-FFF2-40B4-BE49-F238E27FC236}">
                <a16:creationId xmlns:a16="http://schemas.microsoft.com/office/drawing/2014/main" id="{18220C07-C246-9F60-39EB-2AA0110C0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9624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98D73552-3643-0CC8-0002-E07613A62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Optimum covering: </a:t>
            </a:r>
            <a:br>
              <a:rPr lang="en-US" altLang="zh-CN"/>
            </a:br>
            <a:r>
              <a:rPr lang="en-US" altLang="zh-CN"/>
              <a:t>tree pattern costs</a:t>
            </a:r>
            <a:endParaRPr lang="zh-CN" altLang="en-US"/>
          </a:p>
        </p:txBody>
      </p:sp>
      <p:sp>
        <p:nvSpPr>
          <p:cNvPr id="22531" name="内容占位符 2">
            <a:extLst>
              <a:ext uri="{FF2B5EF4-FFF2-40B4-BE49-F238E27FC236}">
                <a16:creationId xmlns:a16="http://schemas.microsoft.com/office/drawing/2014/main" id="{C76926F2-E4CE-0D24-C54B-6DACFD55A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Each tree pattern has a cost (think cycles), say:</a:t>
            </a:r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448B7B1-3B40-1DB8-AE9A-6B7A4A194541}"/>
              </a:ext>
            </a:extLst>
          </p:cNvPr>
          <p:cNvGraphicFramePr>
            <a:graphicFrameLocks noGrp="1"/>
          </p:cNvGraphicFramePr>
          <p:nvPr/>
        </p:nvGraphicFramePr>
        <p:xfrm>
          <a:off x="1676400" y="3048000"/>
          <a:ext cx="6096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The cost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add v1, v2, v3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addi v1, v2, 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mov v1, v2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loadi v1, 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load v1, [v2, n]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store [v1, n], v2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call f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jz</a:t>
                      </a:r>
                      <a:r>
                        <a:rPr lang="en-US" altLang="zh-CN" sz="1800" b="1" baseline="0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v, L1, L2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...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...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A5F3CAD8-8EA8-963F-0D47-9700731DB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Optimum</a:t>
            </a:r>
            <a:br>
              <a:rPr lang="en-US" altLang="zh-CN"/>
            </a:br>
            <a:r>
              <a:rPr lang="en-US" altLang="zh-CN"/>
              <a:t>covering </a:t>
            </a:r>
            <a:endParaRPr lang="zh-CN" altLang="en-US"/>
          </a:p>
        </p:txBody>
      </p:sp>
      <p:sp>
        <p:nvSpPr>
          <p:cNvPr id="23555" name="Oval 6">
            <a:extLst>
              <a:ext uri="{FF2B5EF4-FFF2-40B4-BE49-F238E27FC236}">
                <a16:creationId xmlns:a16="http://schemas.microsoft.com/office/drawing/2014/main" id="{55A74BE6-6F26-34C4-C0C3-3D2074D24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28844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23556" name="Oval 7">
            <a:extLst>
              <a:ext uri="{FF2B5EF4-FFF2-40B4-BE49-F238E27FC236}">
                <a16:creationId xmlns:a16="http://schemas.microsoft.com/office/drawing/2014/main" id="{519879E1-E74A-0167-249B-825FA7096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39512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x3</a:t>
            </a:r>
          </a:p>
        </p:txBody>
      </p:sp>
      <p:sp>
        <p:nvSpPr>
          <p:cNvPr id="23557" name="Oval 8">
            <a:extLst>
              <a:ext uri="{FF2B5EF4-FFF2-40B4-BE49-F238E27FC236}">
                <a16:creationId xmlns:a16="http://schemas.microsoft.com/office/drawing/2014/main" id="{C2FD71CD-2D5A-5E20-9700-11404014B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925" y="39512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23558" name="Line 10">
            <a:extLst>
              <a:ext uri="{FF2B5EF4-FFF2-40B4-BE49-F238E27FC236}">
                <a16:creationId xmlns:a16="http://schemas.microsoft.com/office/drawing/2014/main" id="{444E50AF-5528-6785-A447-6A1F57CBD5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55725" y="34940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59" name="Line 11">
            <a:extLst>
              <a:ext uri="{FF2B5EF4-FFF2-40B4-BE49-F238E27FC236}">
                <a16:creationId xmlns:a16="http://schemas.microsoft.com/office/drawing/2014/main" id="{D30F8B11-A692-E020-0071-3360DCBBBF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1925" y="250348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0" name="Line 12">
            <a:extLst>
              <a:ext uri="{FF2B5EF4-FFF2-40B4-BE49-F238E27FC236}">
                <a16:creationId xmlns:a16="http://schemas.microsoft.com/office/drawing/2014/main" id="{8FCB824A-2414-2DCA-A7E3-83601672BD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1525" y="34940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1" name="Oval 7">
            <a:extLst>
              <a:ext uri="{FF2B5EF4-FFF2-40B4-BE49-F238E27FC236}">
                <a16:creationId xmlns:a16="http://schemas.microsoft.com/office/drawing/2014/main" id="{AD8E2747-9D25-7364-5BDE-92D36AABD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5018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x2</a:t>
            </a:r>
          </a:p>
        </p:txBody>
      </p:sp>
      <p:sp>
        <p:nvSpPr>
          <p:cNvPr id="23562" name="Line 10">
            <a:extLst>
              <a:ext uri="{FF2B5EF4-FFF2-40B4-BE49-F238E27FC236}">
                <a16:creationId xmlns:a16="http://schemas.microsoft.com/office/drawing/2014/main" id="{C2B3C846-437F-AF06-41F6-B116E6D403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65325" y="45608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3" name="Oval 8">
            <a:extLst>
              <a:ext uri="{FF2B5EF4-FFF2-40B4-BE49-F238E27FC236}">
                <a16:creationId xmlns:a16="http://schemas.microsoft.com/office/drawing/2014/main" id="{BD19577D-6E42-F2C6-2FFD-69CA7F72E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525" y="5018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23564" name="Line 12">
            <a:extLst>
              <a:ext uri="{FF2B5EF4-FFF2-40B4-BE49-F238E27FC236}">
                <a16:creationId xmlns:a16="http://schemas.microsoft.com/office/drawing/2014/main" id="{30E02D19-496D-ABE7-CB58-E40FBECDCB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51125" y="45608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任意多边形 13">
            <a:extLst>
              <a:ext uri="{FF2B5EF4-FFF2-40B4-BE49-F238E27FC236}">
                <a16:creationId xmlns:a16="http://schemas.microsoft.com/office/drawing/2014/main" id="{380F1D7C-2E01-CB83-D303-4247B52006A3}"/>
              </a:ext>
            </a:extLst>
          </p:cNvPr>
          <p:cNvSpPr/>
          <p:nvPr/>
        </p:nvSpPr>
        <p:spPr>
          <a:xfrm>
            <a:off x="609600" y="2514600"/>
            <a:ext cx="1736725" cy="2316163"/>
          </a:xfrm>
          <a:custGeom>
            <a:avLst/>
            <a:gdLst>
              <a:gd name="connsiteX0" fmla="*/ 952307 w 1910953"/>
              <a:gd name="connsiteY0" fmla="*/ 309717 h 2315497"/>
              <a:gd name="connsiteX1" fmla="*/ 745830 w 1910953"/>
              <a:gd name="connsiteY1" fmla="*/ 368710 h 2315497"/>
              <a:gd name="connsiteX2" fmla="*/ 627843 w 1910953"/>
              <a:gd name="connsiteY2" fmla="*/ 412955 h 2315497"/>
              <a:gd name="connsiteX3" fmla="*/ 583598 w 1910953"/>
              <a:gd name="connsiteY3" fmla="*/ 427704 h 2315497"/>
              <a:gd name="connsiteX4" fmla="*/ 554101 w 1910953"/>
              <a:gd name="connsiteY4" fmla="*/ 471949 h 2315497"/>
              <a:gd name="connsiteX5" fmla="*/ 406617 w 1910953"/>
              <a:gd name="connsiteY5" fmla="*/ 604684 h 2315497"/>
              <a:gd name="connsiteX6" fmla="*/ 377120 w 1910953"/>
              <a:gd name="connsiteY6" fmla="*/ 707923 h 2315497"/>
              <a:gd name="connsiteX7" fmla="*/ 332875 w 1910953"/>
              <a:gd name="connsiteY7" fmla="*/ 737420 h 2315497"/>
              <a:gd name="connsiteX8" fmla="*/ 288630 w 1910953"/>
              <a:gd name="connsiteY8" fmla="*/ 825910 h 2315497"/>
              <a:gd name="connsiteX9" fmla="*/ 214888 w 1910953"/>
              <a:gd name="connsiteY9" fmla="*/ 914400 h 2315497"/>
              <a:gd name="connsiteX10" fmla="*/ 185391 w 1910953"/>
              <a:gd name="connsiteY10" fmla="*/ 973394 h 2315497"/>
              <a:gd name="connsiteX11" fmla="*/ 155895 w 1910953"/>
              <a:gd name="connsiteY11" fmla="*/ 1120878 h 2315497"/>
              <a:gd name="connsiteX12" fmla="*/ 111649 w 1910953"/>
              <a:gd name="connsiteY12" fmla="*/ 1209368 h 2315497"/>
              <a:gd name="connsiteX13" fmla="*/ 96901 w 1910953"/>
              <a:gd name="connsiteY13" fmla="*/ 1312607 h 2315497"/>
              <a:gd name="connsiteX14" fmla="*/ 67404 w 1910953"/>
              <a:gd name="connsiteY14" fmla="*/ 1371600 h 2315497"/>
              <a:gd name="connsiteX15" fmla="*/ 52656 w 1910953"/>
              <a:gd name="connsiteY15" fmla="*/ 1460091 h 2315497"/>
              <a:gd name="connsiteX16" fmla="*/ 37907 w 1910953"/>
              <a:gd name="connsiteY16" fmla="*/ 1519084 h 2315497"/>
              <a:gd name="connsiteX17" fmla="*/ 37907 w 1910953"/>
              <a:gd name="connsiteY17" fmla="*/ 2064775 h 2315497"/>
              <a:gd name="connsiteX18" fmla="*/ 126398 w 1910953"/>
              <a:gd name="connsiteY18" fmla="*/ 2123768 h 2315497"/>
              <a:gd name="connsiteX19" fmla="*/ 170643 w 1910953"/>
              <a:gd name="connsiteY19" fmla="*/ 2153265 h 2315497"/>
              <a:gd name="connsiteX20" fmla="*/ 303378 w 1910953"/>
              <a:gd name="connsiteY20" fmla="*/ 2197510 h 2315497"/>
              <a:gd name="connsiteX21" fmla="*/ 347624 w 1910953"/>
              <a:gd name="connsiteY21" fmla="*/ 2212259 h 2315497"/>
              <a:gd name="connsiteX22" fmla="*/ 436114 w 1910953"/>
              <a:gd name="connsiteY22" fmla="*/ 2271252 h 2315497"/>
              <a:gd name="connsiteX23" fmla="*/ 480359 w 1910953"/>
              <a:gd name="connsiteY23" fmla="*/ 2286000 h 2315497"/>
              <a:gd name="connsiteX24" fmla="*/ 672088 w 1910953"/>
              <a:gd name="connsiteY24" fmla="*/ 2315497 h 2315497"/>
              <a:gd name="connsiteX25" fmla="*/ 863817 w 1910953"/>
              <a:gd name="connsiteY25" fmla="*/ 2300749 h 2315497"/>
              <a:gd name="connsiteX26" fmla="*/ 937559 w 1910953"/>
              <a:gd name="connsiteY26" fmla="*/ 2227007 h 2315497"/>
              <a:gd name="connsiteX27" fmla="*/ 981804 w 1910953"/>
              <a:gd name="connsiteY27" fmla="*/ 2197510 h 2315497"/>
              <a:gd name="connsiteX28" fmla="*/ 1011301 w 1910953"/>
              <a:gd name="connsiteY28" fmla="*/ 2153265 h 2315497"/>
              <a:gd name="connsiteX29" fmla="*/ 1055546 w 1910953"/>
              <a:gd name="connsiteY29" fmla="*/ 2123768 h 2315497"/>
              <a:gd name="connsiteX30" fmla="*/ 1114540 w 1910953"/>
              <a:gd name="connsiteY30" fmla="*/ 2035278 h 2315497"/>
              <a:gd name="connsiteX31" fmla="*/ 1203030 w 1910953"/>
              <a:gd name="connsiteY31" fmla="*/ 1902542 h 2315497"/>
              <a:gd name="connsiteX32" fmla="*/ 1232527 w 1910953"/>
              <a:gd name="connsiteY32" fmla="*/ 1858297 h 2315497"/>
              <a:gd name="connsiteX33" fmla="*/ 1262024 w 1910953"/>
              <a:gd name="connsiteY33" fmla="*/ 1814052 h 2315497"/>
              <a:gd name="connsiteX34" fmla="*/ 1306269 w 1910953"/>
              <a:gd name="connsiteY34" fmla="*/ 1784555 h 2315497"/>
              <a:gd name="connsiteX35" fmla="*/ 1409507 w 1910953"/>
              <a:gd name="connsiteY35" fmla="*/ 1666568 h 2315497"/>
              <a:gd name="connsiteX36" fmla="*/ 1527495 w 1910953"/>
              <a:gd name="connsiteY36" fmla="*/ 1489588 h 2315497"/>
              <a:gd name="connsiteX37" fmla="*/ 1556991 w 1910953"/>
              <a:gd name="connsiteY37" fmla="*/ 1401097 h 2315497"/>
              <a:gd name="connsiteX38" fmla="*/ 1674978 w 1910953"/>
              <a:gd name="connsiteY38" fmla="*/ 1224117 h 2315497"/>
              <a:gd name="connsiteX39" fmla="*/ 1704475 w 1910953"/>
              <a:gd name="connsiteY39" fmla="*/ 1179871 h 2315497"/>
              <a:gd name="connsiteX40" fmla="*/ 1733972 w 1910953"/>
              <a:gd name="connsiteY40" fmla="*/ 1120878 h 2315497"/>
              <a:gd name="connsiteX41" fmla="*/ 1778217 w 1910953"/>
              <a:gd name="connsiteY41" fmla="*/ 1076633 h 2315497"/>
              <a:gd name="connsiteX42" fmla="*/ 1822462 w 1910953"/>
              <a:gd name="connsiteY42" fmla="*/ 914400 h 2315497"/>
              <a:gd name="connsiteX43" fmla="*/ 1851959 w 1910953"/>
              <a:gd name="connsiteY43" fmla="*/ 855407 h 2315497"/>
              <a:gd name="connsiteX44" fmla="*/ 1866707 w 1910953"/>
              <a:gd name="connsiteY44" fmla="*/ 766917 h 2315497"/>
              <a:gd name="connsiteX45" fmla="*/ 1896204 w 1910953"/>
              <a:gd name="connsiteY45" fmla="*/ 678426 h 2315497"/>
              <a:gd name="connsiteX46" fmla="*/ 1910953 w 1910953"/>
              <a:gd name="connsiteY46" fmla="*/ 619433 h 2315497"/>
              <a:gd name="connsiteX47" fmla="*/ 1896204 w 1910953"/>
              <a:gd name="connsiteY47" fmla="*/ 250723 h 2315497"/>
              <a:gd name="connsiteX48" fmla="*/ 1866707 w 1910953"/>
              <a:gd name="connsiteY48" fmla="*/ 147484 h 2315497"/>
              <a:gd name="connsiteX49" fmla="*/ 1822462 w 1910953"/>
              <a:gd name="connsiteY49" fmla="*/ 117988 h 2315497"/>
              <a:gd name="connsiteX50" fmla="*/ 1807714 w 1910953"/>
              <a:gd name="connsiteY50" fmla="*/ 73742 h 2315497"/>
              <a:gd name="connsiteX51" fmla="*/ 1674978 w 1910953"/>
              <a:gd name="connsiteY51" fmla="*/ 0 h 2315497"/>
              <a:gd name="connsiteX52" fmla="*/ 1276772 w 1910953"/>
              <a:gd name="connsiteY52" fmla="*/ 14749 h 2315497"/>
              <a:gd name="connsiteX53" fmla="*/ 1188282 w 1910953"/>
              <a:gd name="connsiteY53" fmla="*/ 44246 h 2315497"/>
              <a:gd name="connsiteX54" fmla="*/ 1144036 w 1910953"/>
              <a:gd name="connsiteY54" fmla="*/ 58994 h 2315497"/>
              <a:gd name="connsiteX55" fmla="*/ 1055546 w 1910953"/>
              <a:gd name="connsiteY55" fmla="*/ 117988 h 2315497"/>
              <a:gd name="connsiteX56" fmla="*/ 981804 w 1910953"/>
              <a:gd name="connsiteY56" fmla="*/ 191730 h 2315497"/>
              <a:gd name="connsiteX57" fmla="*/ 922811 w 1910953"/>
              <a:gd name="connsiteY57" fmla="*/ 250723 h 2315497"/>
              <a:gd name="connsiteX58" fmla="*/ 878565 w 1910953"/>
              <a:gd name="connsiteY58" fmla="*/ 294968 h 2315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910953" h="2315497">
                <a:moveTo>
                  <a:pt x="952307" y="309717"/>
                </a:moveTo>
                <a:lnTo>
                  <a:pt x="745830" y="368710"/>
                </a:lnTo>
                <a:cubicBezTo>
                  <a:pt x="694113" y="383921"/>
                  <a:pt x="685973" y="391156"/>
                  <a:pt x="627843" y="412955"/>
                </a:cubicBezTo>
                <a:cubicBezTo>
                  <a:pt x="613287" y="418414"/>
                  <a:pt x="598346" y="422788"/>
                  <a:pt x="583598" y="427704"/>
                </a:cubicBezTo>
                <a:cubicBezTo>
                  <a:pt x="573766" y="442452"/>
                  <a:pt x="565959" y="458774"/>
                  <a:pt x="554101" y="471949"/>
                </a:cubicBezTo>
                <a:cubicBezTo>
                  <a:pt x="467270" y="568428"/>
                  <a:pt x="480815" y="555220"/>
                  <a:pt x="406617" y="604684"/>
                </a:cubicBezTo>
                <a:cubicBezTo>
                  <a:pt x="405653" y="608542"/>
                  <a:pt x="384816" y="698303"/>
                  <a:pt x="377120" y="707923"/>
                </a:cubicBezTo>
                <a:cubicBezTo>
                  <a:pt x="366047" y="721764"/>
                  <a:pt x="347623" y="727588"/>
                  <a:pt x="332875" y="737420"/>
                </a:cubicBezTo>
                <a:cubicBezTo>
                  <a:pt x="248340" y="864220"/>
                  <a:pt x="349691" y="703788"/>
                  <a:pt x="288630" y="825910"/>
                </a:cubicBezTo>
                <a:cubicBezTo>
                  <a:pt x="249618" y="903934"/>
                  <a:pt x="269249" y="838294"/>
                  <a:pt x="214888" y="914400"/>
                </a:cubicBezTo>
                <a:cubicBezTo>
                  <a:pt x="202109" y="932291"/>
                  <a:pt x="195223" y="953729"/>
                  <a:pt x="185391" y="973394"/>
                </a:cubicBezTo>
                <a:cubicBezTo>
                  <a:pt x="179956" y="1011437"/>
                  <a:pt x="176487" y="1079693"/>
                  <a:pt x="155895" y="1120878"/>
                </a:cubicBezTo>
                <a:cubicBezTo>
                  <a:pt x="98711" y="1235246"/>
                  <a:pt x="148723" y="1098150"/>
                  <a:pt x="111649" y="1209368"/>
                </a:cubicBezTo>
                <a:cubicBezTo>
                  <a:pt x="106733" y="1243781"/>
                  <a:pt x="106048" y="1279070"/>
                  <a:pt x="96901" y="1312607"/>
                </a:cubicBezTo>
                <a:cubicBezTo>
                  <a:pt x="91116" y="1333818"/>
                  <a:pt x="73721" y="1350542"/>
                  <a:pt x="67404" y="1371600"/>
                </a:cubicBezTo>
                <a:cubicBezTo>
                  <a:pt x="58811" y="1400243"/>
                  <a:pt x="58521" y="1430768"/>
                  <a:pt x="52656" y="1460091"/>
                </a:cubicBezTo>
                <a:cubicBezTo>
                  <a:pt x="48681" y="1479967"/>
                  <a:pt x="42823" y="1499420"/>
                  <a:pt x="37907" y="1519084"/>
                </a:cubicBezTo>
                <a:cubicBezTo>
                  <a:pt x="25224" y="1683966"/>
                  <a:pt x="0" y="1913149"/>
                  <a:pt x="37907" y="2064775"/>
                </a:cubicBezTo>
                <a:cubicBezTo>
                  <a:pt x="46505" y="2099167"/>
                  <a:pt x="96901" y="2104104"/>
                  <a:pt x="126398" y="2123768"/>
                </a:cubicBezTo>
                <a:cubicBezTo>
                  <a:pt x="141146" y="2133600"/>
                  <a:pt x="153827" y="2147660"/>
                  <a:pt x="170643" y="2153265"/>
                </a:cubicBezTo>
                <a:lnTo>
                  <a:pt x="303378" y="2197510"/>
                </a:lnTo>
                <a:cubicBezTo>
                  <a:pt x="318127" y="2202426"/>
                  <a:pt x="334689" y="2203635"/>
                  <a:pt x="347624" y="2212259"/>
                </a:cubicBezTo>
                <a:cubicBezTo>
                  <a:pt x="377121" y="2231923"/>
                  <a:pt x="402483" y="2260042"/>
                  <a:pt x="436114" y="2271252"/>
                </a:cubicBezTo>
                <a:cubicBezTo>
                  <a:pt x="450862" y="2276168"/>
                  <a:pt x="465277" y="2282229"/>
                  <a:pt x="480359" y="2286000"/>
                </a:cubicBezTo>
                <a:cubicBezTo>
                  <a:pt x="547931" y="2302893"/>
                  <a:pt x="600434" y="2306541"/>
                  <a:pt x="672088" y="2315497"/>
                </a:cubicBezTo>
                <a:cubicBezTo>
                  <a:pt x="735998" y="2310581"/>
                  <a:pt x="800816" y="2312562"/>
                  <a:pt x="863817" y="2300749"/>
                </a:cubicBezTo>
                <a:cubicBezTo>
                  <a:pt x="912221" y="2291673"/>
                  <a:pt x="908819" y="2255747"/>
                  <a:pt x="937559" y="2227007"/>
                </a:cubicBezTo>
                <a:cubicBezTo>
                  <a:pt x="950093" y="2214473"/>
                  <a:pt x="967056" y="2207342"/>
                  <a:pt x="981804" y="2197510"/>
                </a:cubicBezTo>
                <a:cubicBezTo>
                  <a:pt x="991636" y="2182762"/>
                  <a:pt x="998767" y="2165799"/>
                  <a:pt x="1011301" y="2153265"/>
                </a:cubicBezTo>
                <a:cubicBezTo>
                  <a:pt x="1023835" y="2140731"/>
                  <a:pt x="1043874" y="2137108"/>
                  <a:pt x="1055546" y="2123768"/>
                </a:cubicBezTo>
                <a:cubicBezTo>
                  <a:pt x="1078891" y="2097089"/>
                  <a:pt x="1094875" y="2064775"/>
                  <a:pt x="1114540" y="2035278"/>
                </a:cubicBezTo>
                <a:lnTo>
                  <a:pt x="1203030" y="1902542"/>
                </a:lnTo>
                <a:lnTo>
                  <a:pt x="1232527" y="1858297"/>
                </a:lnTo>
                <a:cubicBezTo>
                  <a:pt x="1242359" y="1843549"/>
                  <a:pt x="1247276" y="1823884"/>
                  <a:pt x="1262024" y="1814052"/>
                </a:cubicBezTo>
                <a:lnTo>
                  <a:pt x="1306269" y="1784555"/>
                </a:lnTo>
                <a:cubicBezTo>
                  <a:pt x="1375094" y="1681317"/>
                  <a:pt x="1335765" y="1715730"/>
                  <a:pt x="1409507" y="1666568"/>
                </a:cubicBezTo>
                <a:cubicBezTo>
                  <a:pt x="1496277" y="1527737"/>
                  <a:pt x="1455421" y="1585684"/>
                  <a:pt x="1527495" y="1489588"/>
                </a:cubicBezTo>
                <a:cubicBezTo>
                  <a:pt x="1537327" y="1460091"/>
                  <a:pt x="1539744" y="1426967"/>
                  <a:pt x="1556991" y="1401097"/>
                </a:cubicBezTo>
                <a:lnTo>
                  <a:pt x="1674978" y="1224117"/>
                </a:lnTo>
                <a:cubicBezTo>
                  <a:pt x="1684810" y="1209368"/>
                  <a:pt x="1696548" y="1195725"/>
                  <a:pt x="1704475" y="1179871"/>
                </a:cubicBezTo>
                <a:cubicBezTo>
                  <a:pt x="1714307" y="1160207"/>
                  <a:pt x="1721193" y="1138768"/>
                  <a:pt x="1733972" y="1120878"/>
                </a:cubicBezTo>
                <a:cubicBezTo>
                  <a:pt x="1746095" y="1103906"/>
                  <a:pt x="1763469" y="1091381"/>
                  <a:pt x="1778217" y="1076633"/>
                </a:cubicBezTo>
                <a:cubicBezTo>
                  <a:pt x="1789005" y="1022689"/>
                  <a:pt x="1797512" y="964298"/>
                  <a:pt x="1822462" y="914400"/>
                </a:cubicBezTo>
                <a:lnTo>
                  <a:pt x="1851959" y="855407"/>
                </a:lnTo>
                <a:cubicBezTo>
                  <a:pt x="1856875" y="825910"/>
                  <a:pt x="1859454" y="795928"/>
                  <a:pt x="1866707" y="766917"/>
                </a:cubicBezTo>
                <a:cubicBezTo>
                  <a:pt x="1874248" y="736753"/>
                  <a:pt x="1888663" y="708590"/>
                  <a:pt x="1896204" y="678426"/>
                </a:cubicBezTo>
                <a:lnTo>
                  <a:pt x="1910953" y="619433"/>
                </a:lnTo>
                <a:cubicBezTo>
                  <a:pt x="1906037" y="496530"/>
                  <a:pt x="1904667" y="373433"/>
                  <a:pt x="1896204" y="250723"/>
                </a:cubicBezTo>
                <a:cubicBezTo>
                  <a:pt x="1896004" y="247821"/>
                  <a:pt x="1873816" y="156370"/>
                  <a:pt x="1866707" y="147484"/>
                </a:cubicBezTo>
                <a:cubicBezTo>
                  <a:pt x="1855634" y="133643"/>
                  <a:pt x="1837210" y="127820"/>
                  <a:pt x="1822462" y="117988"/>
                </a:cubicBezTo>
                <a:cubicBezTo>
                  <a:pt x="1817546" y="103239"/>
                  <a:pt x="1818707" y="84735"/>
                  <a:pt x="1807714" y="73742"/>
                </a:cubicBezTo>
                <a:cubicBezTo>
                  <a:pt x="1757003" y="23031"/>
                  <a:pt x="1730615" y="18546"/>
                  <a:pt x="1674978" y="0"/>
                </a:cubicBezTo>
                <a:cubicBezTo>
                  <a:pt x="1542243" y="4916"/>
                  <a:pt x="1409053" y="2723"/>
                  <a:pt x="1276772" y="14749"/>
                </a:cubicBezTo>
                <a:cubicBezTo>
                  <a:pt x="1245807" y="17564"/>
                  <a:pt x="1217779" y="34414"/>
                  <a:pt x="1188282" y="44246"/>
                </a:cubicBezTo>
                <a:lnTo>
                  <a:pt x="1144036" y="58994"/>
                </a:lnTo>
                <a:cubicBezTo>
                  <a:pt x="1114539" y="78659"/>
                  <a:pt x="1075211" y="88491"/>
                  <a:pt x="1055546" y="117988"/>
                </a:cubicBezTo>
                <a:cubicBezTo>
                  <a:pt x="1016217" y="176981"/>
                  <a:pt x="1040797" y="152401"/>
                  <a:pt x="981804" y="191730"/>
                </a:cubicBezTo>
                <a:cubicBezTo>
                  <a:pt x="949627" y="288264"/>
                  <a:pt x="994318" y="193518"/>
                  <a:pt x="922811" y="250723"/>
                </a:cubicBezTo>
                <a:cubicBezTo>
                  <a:pt x="862391" y="299059"/>
                  <a:pt x="918860" y="294968"/>
                  <a:pt x="878565" y="294968"/>
                </a:cubicBezTo>
              </a:path>
            </a:pathLst>
          </a:custGeom>
          <a:solidFill>
            <a:srgbClr val="FFC000">
              <a:alpha val="50000"/>
            </a:srgbClr>
          </a:solidFill>
          <a:ln w="2540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任意多边形 14">
            <a:extLst>
              <a:ext uri="{FF2B5EF4-FFF2-40B4-BE49-F238E27FC236}">
                <a16:creationId xmlns:a16="http://schemas.microsoft.com/office/drawing/2014/main" id="{2EA18C00-0423-BD42-61FA-2838E689F30B}"/>
              </a:ext>
            </a:extLst>
          </p:cNvPr>
          <p:cNvSpPr/>
          <p:nvPr/>
        </p:nvSpPr>
        <p:spPr>
          <a:xfrm>
            <a:off x="1508125" y="3608388"/>
            <a:ext cx="2227263" cy="2370137"/>
          </a:xfrm>
          <a:custGeom>
            <a:avLst/>
            <a:gdLst>
              <a:gd name="connsiteX0" fmla="*/ 914400 w 2227006"/>
              <a:gd name="connsiteY0" fmla="*/ 84498 h 2370498"/>
              <a:gd name="connsiteX1" fmla="*/ 811161 w 2227006"/>
              <a:gd name="connsiteY1" fmla="*/ 231982 h 2370498"/>
              <a:gd name="connsiteX2" fmla="*/ 796413 w 2227006"/>
              <a:gd name="connsiteY2" fmla="*/ 276227 h 2370498"/>
              <a:gd name="connsiteX3" fmla="*/ 752168 w 2227006"/>
              <a:gd name="connsiteY3" fmla="*/ 320472 h 2370498"/>
              <a:gd name="connsiteX4" fmla="*/ 693174 w 2227006"/>
              <a:gd name="connsiteY4" fmla="*/ 408963 h 2370498"/>
              <a:gd name="connsiteX5" fmla="*/ 575187 w 2227006"/>
              <a:gd name="connsiteY5" fmla="*/ 541698 h 2370498"/>
              <a:gd name="connsiteX6" fmla="*/ 560439 w 2227006"/>
              <a:gd name="connsiteY6" fmla="*/ 585943 h 2370498"/>
              <a:gd name="connsiteX7" fmla="*/ 486697 w 2227006"/>
              <a:gd name="connsiteY7" fmla="*/ 689182 h 2370498"/>
              <a:gd name="connsiteX8" fmla="*/ 442451 w 2227006"/>
              <a:gd name="connsiteY8" fmla="*/ 718679 h 2370498"/>
              <a:gd name="connsiteX9" fmla="*/ 339213 w 2227006"/>
              <a:gd name="connsiteY9" fmla="*/ 836666 h 2370498"/>
              <a:gd name="connsiteX10" fmla="*/ 280219 w 2227006"/>
              <a:gd name="connsiteY10" fmla="*/ 969401 h 2370498"/>
              <a:gd name="connsiteX11" fmla="*/ 250722 w 2227006"/>
              <a:gd name="connsiteY11" fmla="*/ 1057892 h 2370498"/>
              <a:gd name="connsiteX12" fmla="*/ 235974 w 2227006"/>
              <a:gd name="connsiteY12" fmla="*/ 1131634 h 2370498"/>
              <a:gd name="connsiteX13" fmla="*/ 206477 w 2227006"/>
              <a:gd name="connsiteY13" fmla="*/ 1175879 h 2370498"/>
              <a:gd name="connsiteX14" fmla="*/ 176981 w 2227006"/>
              <a:gd name="connsiteY14" fmla="*/ 1264369 h 2370498"/>
              <a:gd name="connsiteX15" fmla="*/ 162232 w 2227006"/>
              <a:gd name="connsiteY15" fmla="*/ 1308614 h 2370498"/>
              <a:gd name="connsiteX16" fmla="*/ 147484 w 2227006"/>
              <a:gd name="connsiteY16" fmla="*/ 1367608 h 2370498"/>
              <a:gd name="connsiteX17" fmla="*/ 117987 w 2227006"/>
              <a:gd name="connsiteY17" fmla="*/ 1456098 h 2370498"/>
              <a:gd name="connsiteX18" fmla="*/ 73742 w 2227006"/>
              <a:gd name="connsiteY18" fmla="*/ 1588834 h 2370498"/>
              <a:gd name="connsiteX19" fmla="*/ 29497 w 2227006"/>
              <a:gd name="connsiteY19" fmla="*/ 1677324 h 2370498"/>
              <a:gd name="connsiteX20" fmla="*/ 0 w 2227006"/>
              <a:gd name="connsiteY20" fmla="*/ 1765814 h 2370498"/>
              <a:gd name="connsiteX21" fmla="*/ 29497 w 2227006"/>
              <a:gd name="connsiteY21" fmla="*/ 2075530 h 2370498"/>
              <a:gd name="connsiteX22" fmla="*/ 103239 w 2227006"/>
              <a:gd name="connsiteY22" fmla="*/ 2149272 h 2370498"/>
              <a:gd name="connsiteX23" fmla="*/ 235974 w 2227006"/>
              <a:gd name="connsiteY23" fmla="*/ 2252511 h 2370498"/>
              <a:gd name="connsiteX24" fmla="*/ 324464 w 2227006"/>
              <a:gd name="connsiteY24" fmla="*/ 2267260 h 2370498"/>
              <a:gd name="connsiteX25" fmla="*/ 486697 w 2227006"/>
              <a:gd name="connsiteY25" fmla="*/ 2341001 h 2370498"/>
              <a:gd name="connsiteX26" fmla="*/ 604684 w 2227006"/>
              <a:gd name="connsiteY26" fmla="*/ 2355750 h 2370498"/>
              <a:gd name="connsiteX27" fmla="*/ 707922 w 2227006"/>
              <a:gd name="connsiteY27" fmla="*/ 2370498 h 2370498"/>
              <a:gd name="connsiteX28" fmla="*/ 1666568 w 2227006"/>
              <a:gd name="connsiteY28" fmla="*/ 2355750 h 2370498"/>
              <a:gd name="connsiteX29" fmla="*/ 1710813 w 2227006"/>
              <a:gd name="connsiteY29" fmla="*/ 2341001 h 2370498"/>
              <a:gd name="connsiteX30" fmla="*/ 1769806 w 2227006"/>
              <a:gd name="connsiteY30" fmla="*/ 2326253 h 2370498"/>
              <a:gd name="connsiteX31" fmla="*/ 1902542 w 2227006"/>
              <a:gd name="connsiteY31" fmla="*/ 2282008 h 2370498"/>
              <a:gd name="connsiteX32" fmla="*/ 1961535 w 2227006"/>
              <a:gd name="connsiteY32" fmla="*/ 2252511 h 2370498"/>
              <a:gd name="connsiteX33" fmla="*/ 2094271 w 2227006"/>
              <a:gd name="connsiteY33" fmla="*/ 2149272 h 2370498"/>
              <a:gd name="connsiteX34" fmla="*/ 2123768 w 2227006"/>
              <a:gd name="connsiteY34" fmla="*/ 2090279 h 2370498"/>
              <a:gd name="connsiteX35" fmla="*/ 2153264 w 2227006"/>
              <a:gd name="connsiteY35" fmla="*/ 2046034 h 2370498"/>
              <a:gd name="connsiteX36" fmla="*/ 2168013 w 2227006"/>
              <a:gd name="connsiteY36" fmla="*/ 2001789 h 2370498"/>
              <a:gd name="connsiteX37" fmla="*/ 2182761 w 2227006"/>
              <a:gd name="connsiteY37" fmla="*/ 1942795 h 2370498"/>
              <a:gd name="connsiteX38" fmla="*/ 2227006 w 2227006"/>
              <a:gd name="connsiteY38" fmla="*/ 1898550 h 2370498"/>
              <a:gd name="connsiteX39" fmla="*/ 2212258 w 2227006"/>
              <a:gd name="connsiteY39" fmla="*/ 1500343 h 2370498"/>
              <a:gd name="connsiteX40" fmla="*/ 2168013 w 2227006"/>
              <a:gd name="connsiteY40" fmla="*/ 1382356 h 2370498"/>
              <a:gd name="connsiteX41" fmla="*/ 2153264 w 2227006"/>
              <a:gd name="connsiteY41" fmla="*/ 1323363 h 2370498"/>
              <a:gd name="connsiteX42" fmla="*/ 2123768 w 2227006"/>
              <a:gd name="connsiteY42" fmla="*/ 1279118 h 2370498"/>
              <a:gd name="connsiteX43" fmla="*/ 2109019 w 2227006"/>
              <a:gd name="connsiteY43" fmla="*/ 1234872 h 2370498"/>
              <a:gd name="connsiteX44" fmla="*/ 2035277 w 2227006"/>
              <a:gd name="connsiteY44" fmla="*/ 1146382 h 2370498"/>
              <a:gd name="connsiteX45" fmla="*/ 2020529 w 2227006"/>
              <a:gd name="connsiteY45" fmla="*/ 1102137 h 2370498"/>
              <a:gd name="connsiteX46" fmla="*/ 1961535 w 2227006"/>
              <a:gd name="connsiteY46" fmla="*/ 984150 h 2370498"/>
              <a:gd name="connsiteX47" fmla="*/ 1917290 w 2227006"/>
              <a:gd name="connsiteY47" fmla="*/ 880911 h 2370498"/>
              <a:gd name="connsiteX48" fmla="*/ 1873045 w 2227006"/>
              <a:gd name="connsiteY48" fmla="*/ 836666 h 2370498"/>
              <a:gd name="connsiteX49" fmla="*/ 1858297 w 2227006"/>
              <a:gd name="connsiteY49" fmla="*/ 792421 h 2370498"/>
              <a:gd name="connsiteX50" fmla="*/ 1814051 w 2227006"/>
              <a:gd name="connsiteY50" fmla="*/ 748176 h 2370498"/>
              <a:gd name="connsiteX51" fmla="*/ 1769806 w 2227006"/>
              <a:gd name="connsiteY51" fmla="*/ 689182 h 2370498"/>
              <a:gd name="connsiteX52" fmla="*/ 1651819 w 2227006"/>
              <a:gd name="connsiteY52" fmla="*/ 556447 h 2370498"/>
              <a:gd name="connsiteX53" fmla="*/ 1578077 w 2227006"/>
              <a:gd name="connsiteY53" fmla="*/ 482705 h 2370498"/>
              <a:gd name="connsiteX54" fmla="*/ 1489587 w 2227006"/>
              <a:gd name="connsiteY54" fmla="*/ 423711 h 2370498"/>
              <a:gd name="connsiteX55" fmla="*/ 1445342 w 2227006"/>
              <a:gd name="connsiteY55" fmla="*/ 379466 h 2370498"/>
              <a:gd name="connsiteX56" fmla="*/ 1401097 w 2227006"/>
              <a:gd name="connsiteY56" fmla="*/ 349969 h 2370498"/>
              <a:gd name="connsiteX57" fmla="*/ 1356851 w 2227006"/>
              <a:gd name="connsiteY57" fmla="*/ 290976 h 2370498"/>
              <a:gd name="connsiteX58" fmla="*/ 1312606 w 2227006"/>
              <a:gd name="connsiteY58" fmla="*/ 246730 h 2370498"/>
              <a:gd name="connsiteX59" fmla="*/ 1283110 w 2227006"/>
              <a:gd name="connsiteY59" fmla="*/ 202485 h 2370498"/>
              <a:gd name="connsiteX60" fmla="*/ 1194619 w 2227006"/>
              <a:gd name="connsiteY60" fmla="*/ 143492 h 2370498"/>
              <a:gd name="connsiteX61" fmla="*/ 1165122 w 2227006"/>
              <a:gd name="connsiteY61" fmla="*/ 99247 h 2370498"/>
              <a:gd name="connsiteX62" fmla="*/ 1076632 w 2227006"/>
              <a:gd name="connsiteY62" fmla="*/ 69750 h 2370498"/>
              <a:gd name="connsiteX63" fmla="*/ 929148 w 2227006"/>
              <a:gd name="connsiteY63" fmla="*/ 55001 h 2370498"/>
              <a:gd name="connsiteX64" fmla="*/ 914400 w 2227006"/>
              <a:gd name="connsiteY64" fmla="*/ 84498 h 237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227006" h="2370498">
                <a:moveTo>
                  <a:pt x="914400" y="84498"/>
                </a:moveTo>
                <a:cubicBezTo>
                  <a:pt x="894736" y="113995"/>
                  <a:pt x="830137" y="175052"/>
                  <a:pt x="811161" y="231982"/>
                </a:cubicBezTo>
                <a:cubicBezTo>
                  <a:pt x="806245" y="246730"/>
                  <a:pt x="805036" y="263292"/>
                  <a:pt x="796413" y="276227"/>
                </a:cubicBezTo>
                <a:cubicBezTo>
                  <a:pt x="784844" y="293581"/>
                  <a:pt x="764973" y="304008"/>
                  <a:pt x="752168" y="320472"/>
                </a:cubicBezTo>
                <a:cubicBezTo>
                  <a:pt x="730403" y="348455"/>
                  <a:pt x="718242" y="383895"/>
                  <a:pt x="693174" y="408963"/>
                </a:cubicBezTo>
                <a:cubicBezTo>
                  <a:pt x="592150" y="509987"/>
                  <a:pt x="627823" y="462744"/>
                  <a:pt x="575187" y="541698"/>
                </a:cubicBezTo>
                <a:cubicBezTo>
                  <a:pt x="570271" y="556446"/>
                  <a:pt x="567391" y="572038"/>
                  <a:pt x="560439" y="585943"/>
                </a:cubicBezTo>
                <a:cubicBezTo>
                  <a:pt x="552064" y="602693"/>
                  <a:pt x="493379" y="682500"/>
                  <a:pt x="486697" y="689182"/>
                </a:cubicBezTo>
                <a:cubicBezTo>
                  <a:pt x="474163" y="701716"/>
                  <a:pt x="457200" y="708847"/>
                  <a:pt x="442451" y="718679"/>
                </a:cubicBezTo>
                <a:cubicBezTo>
                  <a:pt x="373626" y="821917"/>
                  <a:pt x="412955" y="787504"/>
                  <a:pt x="339213" y="836666"/>
                </a:cubicBezTo>
                <a:cubicBezTo>
                  <a:pt x="304111" y="941972"/>
                  <a:pt x="326963" y="899286"/>
                  <a:pt x="280219" y="969401"/>
                </a:cubicBezTo>
                <a:cubicBezTo>
                  <a:pt x="270387" y="998898"/>
                  <a:pt x="256820" y="1027403"/>
                  <a:pt x="250722" y="1057892"/>
                </a:cubicBezTo>
                <a:cubicBezTo>
                  <a:pt x="245806" y="1082473"/>
                  <a:pt x="244776" y="1108163"/>
                  <a:pt x="235974" y="1131634"/>
                </a:cubicBezTo>
                <a:cubicBezTo>
                  <a:pt x="229750" y="1148231"/>
                  <a:pt x="216309" y="1161131"/>
                  <a:pt x="206477" y="1175879"/>
                </a:cubicBezTo>
                <a:lnTo>
                  <a:pt x="176981" y="1264369"/>
                </a:lnTo>
                <a:cubicBezTo>
                  <a:pt x="172065" y="1279117"/>
                  <a:pt x="166002" y="1293532"/>
                  <a:pt x="162232" y="1308614"/>
                </a:cubicBezTo>
                <a:cubicBezTo>
                  <a:pt x="157316" y="1328279"/>
                  <a:pt x="153308" y="1348193"/>
                  <a:pt x="147484" y="1367608"/>
                </a:cubicBezTo>
                <a:cubicBezTo>
                  <a:pt x="138550" y="1397389"/>
                  <a:pt x="127819" y="1426601"/>
                  <a:pt x="117987" y="1456098"/>
                </a:cubicBezTo>
                <a:lnTo>
                  <a:pt x="73742" y="1588834"/>
                </a:lnTo>
                <a:cubicBezTo>
                  <a:pt x="19956" y="1750190"/>
                  <a:pt x="105734" y="1505790"/>
                  <a:pt x="29497" y="1677324"/>
                </a:cubicBezTo>
                <a:cubicBezTo>
                  <a:pt x="16869" y="1705736"/>
                  <a:pt x="0" y="1765814"/>
                  <a:pt x="0" y="1765814"/>
                </a:cubicBezTo>
                <a:cubicBezTo>
                  <a:pt x="119" y="1767598"/>
                  <a:pt x="9321" y="2015003"/>
                  <a:pt x="29497" y="2075530"/>
                </a:cubicBezTo>
                <a:cubicBezTo>
                  <a:pt x="46138" y="2125453"/>
                  <a:pt x="66932" y="2119016"/>
                  <a:pt x="103239" y="2149272"/>
                </a:cubicBezTo>
                <a:cubicBezTo>
                  <a:pt x="143177" y="2182553"/>
                  <a:pt x="180056" y="2243191"/>
                  <a:pt x="235974" y="2252511"/>
                </a:cubicBezTo>
                <a:lnTo>
                  <a:pt x="324464" y="2267260"/>
                </a:lnTo>
                <a:cubicBezTo>
                  <a:pt x="340590" y="2275323"/>
                  <a:pt x="441666" y="2332814"/>
                  <a:pt x="486697" y="2341001"/>
                </a:cubicBezTo>
                <a:cubicBezTo>
                  <a:pt x="525693" y="2348091"/>
                  <a:pt x="565397" y="2350512"/>
                  <a:pt x="604684" y="2355750"/>
                </a:cubicBezTo>
                <a:lnTo>
                  <a:pt x="707922" y="2370498"/>
                </a:lnTo>
                <a:lnTo>
                  <a:pt x="1666568" y="2355750"/>
                </a:lnTo>
                <a:cubicBezTo>
                  <a:pt x="1682107" y="2355293"/>
                  <a:pt x="1695865" y="2345272"/>
                  <a:pt x="1710813" y="2341001"/>
                </a:cubicBezTo>
                <a:cubicBezTo>
                  <a:pt x="1730303" y="2335432"/>
                  <a:pt x="1750142" y="2331169"/>
                  <a:pt x="1769806" y="2326253"/>
                </a:cubicBezTo>
                <a:cubicBezTo>
                  <a:pt x="1918092" y="2252110"/>
                  <a:pt x="1730997" y="2339190"/>
                  <a:pt x="1902542" y="2282008"/>
                </a:cubicBezTo>
                <a:cubicBezTo>
                  <a:pt x="1923399" y="2275056"/>
                  <a:pt x="1942683" y="2263822"/>
                  <a:pt x="1961535" y="2252511"/>
                </a:cubicBezTo>
                <a:cubicBezTo>
                  <a:pt x="1999661" y="2229636"/>
                  <a:pt x="2064802" y="2190529"/>
                  <a:pt x="2094271" y="2149272"/>
                </a:cubicBezTo>
                <a:cubicBezTo>
                  <a:pt x="2107050" y="2131382"/>
                  <a:pt x="2112860" y="2109368"/>
                  <a:pt x="2123768" y="2090279"/>
                </a:cubicBezTo>
                <a:cubicBezTo>
                  <a:pt x="2132562" y="2074889"/>
                  <a:pt x="2145337" y="2061888"/>
                  <a:pt x="2153264" y="2046034"/>
                </a:cubicBezTo>
                <a:cubicBezTo>
                  <a:pt x="2160216" y="2032129"/>
                  <a:pt x="2163742" y="2016737"/>
                  <a:pt x="2168013" y="2001789"/>
                </a:cubicBezTo>
                <a:cubicBezTo>
                  <a:pt x="2173582" y="1982299"/>
                  <a:pt x="2172704" y="1960394"/>
                  <a:pt x="2182761" y="1942795"/>
                </a:cubicBezTo>
                <a:cubicBezTo>
                  <a:pt x="2193109" y="1924686"/>
                  <a:pt x="2212258" y="1913298"/>
                  <a:pt x="2227006" y="1898550"/>
                </a:cubicBezTo>
                <a:cubicBezTo>
                  <a:pt x="2222090" y="1765814"/>
                  <a:pt x="2220809" y="1632894"/>
                  <a:pt x="2212258" y="1500343"/>
                </a:cubicBezTo>
                <a:cubicBezTo>
                  <a:pt x="2208325" y="1439380"/>
                  <a:pt x="2189060" y="1438481"/>
                  <a:pt x="2168013" y="1382356"/>
                </a:cubicBezTo>
                <a:cubicBezTo>
                  <a:pt x="2160896" y="1363377"/>
                  <a:pt x="2161249" y="1341994"/>
                  <a:pt x="2153264" y="1323363"/>
                </a:cubicBezTo>
                <a:cubicBezTo>
                  <a:pt x="2146282" y="1307071"/>
                  <a:pt x="2131695" y="1294972"/>
                  <a:pt x="2123768" y="1279118"/>
                </a:cubicBezTo>
                <a:cubicBezTo>
                  <a:pt x="2116815" y="1265213"/>
                  <a:pt x="2115972" y="1248777"/>
                  <a:pt x="2109019" y="1234872"/>
                </a:cubicBezTo>
                <a:cubicBezTo>
                  <a:pt x="2088486" y="1193806"/>
                  <a:pt x="2067894" y="1178999"/>
                  <a:pt x="2035277" y="1146382"/>
                </a:cubicBezTo>
                <a:cubicBezTo>
                  <a:pt x="2030361" y="1131634"/>
                  <a:pt x="2026962" y="1116290"/>
                  <a:pt x="2020529" y="1102137"/>
                </a:cubicBezTo>
                <a:cubicBezTo>
                  <a:pt x="2002334" y="1062107"/>
                  <a:pt x="1975440" y="1025865"/>
                  <a:pt x="1961535" y="984150"/>
                </a:cubicBezTo>
                <a:cubicBezTo>
                  <a:pt x="1949499" y="948042"/>
                  <a:pt x="1940072" y="912805"/>
                  <a:pt x="1917290" y="880911"/>
                </a:cubicBezTo>
                <a:cubicBezTo>
                  <a:pt x="1905167" y="863939"/>
                  <a:pt x="1887793" y="851414"/>
                  <a:pt x="1873045" y="836666"/>
                </a:cubicBezTo>
                <a:cubicBezTo>
                  <a:pt x="1868129" y="821918"/>
                  <a:pt x="1866920" y="805356"/>
                  <a:pt x="1858297" y="792421"/>
                </a:cubicBezTo>
                <a:cubicBezTo>
                  <a:pt x="1846727" y="775067"/>
                  <a:pt x="1827625" y="764012"/>
                  <a:pt x="1814051" y="748176"/>
                </a:cubicBezTo>
                <a:cubicBezTo>
                  <a:pt x="1798054" y="729513"/>
                  <a:pt x="1783902" y="709319"/>
                  <a:pt x="1769806" y="689182"/>
                </a:cubicBezTo>
                <a:cubicBezTo>
                  <a:pt x="1689534" y="574506"/>
                  <a:pt x="1744474" y="625938"/>
                  <a:pt x="1651819" y="556447"/>
                </a:cubicBezTo>
                <a:cubicBezTo>
                  <a:pt x="1597741" y="475329"/>
                  <a:pt x="1651819" y="544156"/>
                  <a:pt x="1578077" y="482705"/>
                </a:cubicBezTo>
                <a:cubicBezTo>
                  <a:pt x="1504425" y="421329"/>
                  <a:pt x="1567344" y="449631"/>
                  <a:pt x="1489587" y="423711"/>
                </a:cubicBezTo>
                <a:cubicBezTo>
                  <a:pt x="1474839" y="408963"/>
                  <a:pt x="1461365" y="392819"/>
                  <a:pt x="1445342" y="379466"/>
                </a:cubicBezTo>
                <a:cubicBezTo>
                  <a:pt x="1431725" y="368118"/>
                  <a:pt x="1413631" y="362503"/>
                  <a:pt x="1401097" y="349969"/>
                </a:cubicBezTo>
                <a:cubicBezTo>
                  <a:pt x="1383716" y="332588"/>
                  <a:pt x="1372848" y="309639"/>
                  <a:pt x="1356851" y="290976"/>
                </a:cubicBezTo>
                <a:cubicBezTo>
                  <a:pt x="1343277" y="275140"/>
                  <a:pt x="1325959" y="262753"/>
                  <a:pt x="1312606" y="246730"/>
                </a:cubicBezTo>
                <a:cubicBezTo>
                  <a:pt x="1301259" y="233113"/>
                  <a:pt x="1296450" y="214157"/>
                  <a:pt x="1283110" y="202485"/>
                </a:cubicBezTo>
                <a:cubicBezTo>
                  <a:pt x="1256430" y="179141"/>
                  <a:pt x="1194619" y="143492"/>
                  <a:pt x="1194619" y="143492"/>
                </a:cubicBezTo>
                <a:cubicBezTo>
                  <a:pt x="1184787" y="128744"/>
                  <a:pt x="1180153" y="108641"/>
                  <a:pt x="1165122" y="99247"/>
                </a:cubicBezTo>
                <a:cubicBezTo>
                  <a:pt x="1138756" y="82768"/>
                  <a:pt x="1076632" y="69750"/>
                  <a:pt x="1076632" y="69750"/>
                </a:cubicBezTo>
                <a:cubicBezTo>
                  <a:pt x="1032333" y="40217"/>
                  <a:pt x="993316" y="0"/>
                  <a:pt x="929148" y="55001"/>
                </a:cubicBezTo>
                <a:cubicBezTo>
                  <a:pt x="910485" y="70998"/>
                  <a:pt x="934064" y="55001"/>
                  <a:pt x="914400" y="84498"/>
                </a:cubicBezTo>
                <a:close/>
              </a:path>
            </a:pathLst>
          </a:custGeom>
          <a:solidFill>
            <a:srgbClr val="00B0F0">
              <a:alpha val="49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567" name="TextBox 15">
            <a:extLst>
              <a:ext uri="{FF2B5EF4-FFF2-40B4-BE49-F238E27FC236}">
                <a16:creationId xmlns:a16="http://schemas.microsoft.com/office/drawing/2014/main" id="{578DF582-002D-E950-2467-37AEF3C85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243840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add</a:t>
            </a:r>
            <a:endParaRPr lang="zh-CN" altLang="en-US"/>
          </a:p>
        </p:txBody>
      </p:sp>
      <p:sp>
        <p:nvSpPr>
          <p:cNvPr id="23568" name="TextBox 16">
            <a:extLst>
              <a:ext uri="{FF2B5EF4-FFF2-40B4-BE49-F238E27FC236}">
                <a16:creationId xmlns:a16="http://schemas.microsoft.com/office/drawing/2014/main" id="{689382E6-77C9-1DFA-B771-173F7C34DB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9725" y="3646488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addi</a:t>
            </a:r>
            <a:endParaRPr lang="zh-CN" altLang="en-US"/>
          </a:p>
        </p:txBody>
      </p:sp>
      <p:sp>
        <p:nvSpPr>
          <p:cNvPr id="23569" name="Oval 6">
            <a:extLst>
              <a:ext uri="{FF2B5EF4-FFF2-40B4-BE49-F238E27FC236}">
                <a16:creationId xmlns:a16="http://schemas.microsoft.com/office/drawing/2014/main" id="{24B23C44-9731-954F-3858-DC9A9D8AC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844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23570" name="Oval 7">
            <a:extLst>
              <a:ext uri="{FF2B5EF4-FFF2-40B4-BE49-F238E27FC236}">
                <a16:creationId xmlns:a16="http://schemas.microsoft.com/office/drawing/2014/main" id="{9B3B89F7-45FA-4D77-1408-34F3F6499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9512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x3</a:t>
            </a:r>
          </a:p>
        </p:txBody>
      </p:sp>
      <p:sp>
        <p:nvSpPr>
          <p:cNvPr id="23571" name="Oval 8">
            <a:extLst>
              <a:ext uri="{FF2B5EF4-FFF2-40B4-BE49-F238E27FC236}">
                <a16:creationId xmlns:a16="http://schemas.microsoft.com/office/drawing/2014/main" id="{222395C0-312B-8B93-8DA1-344FF2C0E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9512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23572" name="Line 10">
            <a:extLst>
              <a:ext uri="{FF2B5EF4-FFF2-40B4-BE49-F238E27FC236}">
                <a16:creationId xmlns:a16="http://schemas.microsoft.com/office/drawing/2014/main" id="{E25DFD2F-7B33-6688-DDFD-CB2CA2045B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34940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3" name="Line 11">
            <a:extLst>
              <a:ext uri="{FF2B5EF4-FFF2-40B4-BE49-F238E27FC236}">
                <a16:creationId xmlns:a16="http://schemas.microsoft.com/office/drawing/2014/main" id="{0F00B4FE-7CD4-EA12-B197-66E4A8E266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50348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4" name="Line 12">
            <a:extLst>
              <a:ext uri="{FF2B5EF4-FFF2-40B4-BE49-F238E27FC236}">
                <a16:creationId xmlns:a16="http://schemas.microsoft.com/office/drawing/2014/main" id="{C01F061C-7300-E06B-15BB-224FF3C20D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4940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5" name="Oval 7">
            <a:extLst>
              <a:ext uri="{FF2B5EF4-FFF2-40B4-BE49-F238E27FC236}">
                <a16:creationId xmlns:a16="http://schemas.microsoft.com/office/drawing/2014/main" id="{B1A07B12-FAA5-CA17-1E98-8839A9B34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018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x2</a:t>
            </a:r>
          </a:p>
        </p:txBody>
      </p:sp>
      <p:sp>
        <p:nvSpPr>
          <p:cNvPr id="23576" name="Line 10">
            <a:extLst>
              <a:ext uri="{FF2B5EF4-FFF2-40B4-BE49-F238E27FC236}">
                <a16:creationId xmlns:a16="http://schemas.microsoft.com/office/drawing/2014/main" id="{C4F964B5-8B34-DB5A-21F7-DBE1BA1407D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45608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7" name="Oval 8">
            <a:extLst>
              <a:ext uri="{FF2B5EF4-FFF2-40B4-BE49-F238E27FC236}">
                <a16:creationId xmlns:a16="http://schemas.microsoft.com/office/drawing/2014/main" id="{F2C0EBFD-C4EA-FCBE-D83A-FA888AB98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018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23578" name="Line 12">
            <a:extLst>
              <a:ext uri="{FF2B5EF4-FFF2-40B4-BE49-F238E27FC236}">
                <a16:creationId xmlns:a16="http://schemas.microsoft.com/office/drawing/2014/main" id="{3E810EF5-515B-6DE4-0545-29D77EB6E9E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45608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任意多边形 27">
            <a:extLst>
              <a:ext uri="{FF2B5EF4-FFF2-40B4-BE49-F238E27FC236}">
                <a16:creationId xmlns:a16="http://schemas.microsoft.com/office/drawing/2014/main" id="{7194F296-F688-2A67-6B69-88E1B6F702F1}"/>
              </a:ext>
            </a:extLst>
          </p:cNvPr>
          <p:cNvSpPr/>
          <p:nvPr/>
        </p:nvSpPr>
        <p:spPr>
          <a:xfrm>
            <a:off x="4892675" y="2514600"/>
            <a:ext cx="1736725" cy="2316163"/>
          </a:xfrm>
          <a:custGeom>
            <a:avLst/>
            <a:gdLst>
              <a:gd name="connsiteX0" fmla="*/ 952307 w 1910953"/>
              <a:gd name="connsiteY0" fmla="*/ 309717 h 2315497"/>
              <a:gd name="connsiteX1" fmla="*/ 745830 w 1910953"/>
              <a:gd name="connsiteY1" fmla="*/ 368710 h 2315497"/>
              <a:gd name="connsiteX2" fmla="*/ 627843 w 1910953"/>
              <a:gd name="connsiteY2" fmla="*/ 412955 h 2315497"/>
              <a:gd name="connsiteX3" fmla="*/ 583598 w 1910953"/>
              <a:gd name="connsiteY3" fmla="*/ 427704 h 2315497"/>
              <a:gd name="connsiteX4" fmla="*/ 554101 w 1910953"/>
              <a:gd name="connsiteY4" fmla="*/ 471949 h 2315497"/>
              <a:gd name="connsiteX5" fmla="*/ 406617 w 1910953"/>
              <a:gd name="connsiteY5" fmla="*/ 604684 h 2315497"/>
              <a:gd name="connsiteX6" fmla="*/ 377120 w 1910953"/>
              <a:gd name="connsiteY6" fmla="*/ 707923 h 2315497"/>
              <a:gd name="connsiteX7" fmla="*/ 332875 w 1910953"/>
              <a:gd name="connsiteY7" fmla="*/ 737420 h 2315497"/>
              <a:gd name="connsiteX8" fmla="*/ 288630 w 1910953"/>
              <a:gd name="connsiteY8" fmla="*/ 825910 h 2315497"/>
              <a:gd name="connsiteX9" fmla="*/ 214888 w 1910953"/>
              <a:gd name="connsiteY9" fmla="*/ 914400 h 2315497"/>
              <a:gd name="connsiteX10" fmla="*/ 185391 w 1910953"/>
              <a:gd name="connsiteY10" fmla="*/ 973394 h 2315497"/>
              <a:gd name="connsiteX11" fmla="*/ 155895 w 1910953"/>
              <a:gd name="connsiteY11" fmla="*/ 1120878 h 2315497"/>
              <a:gd name="connsiteX12" fmla="*/ 111649 w 1910953"/>
              <a:gd name="connsiteY12" fmla="*/ 1209368 h 2315497"/>
              <a:gd name="connsiteX13" fmla="*/ 96901 w 1910953"/>
              <a:gd name="connsiteY13" fmla="*/ 1312607 h 2315497"/>
              <a:gd name="connsiteX14" fmla="*/ 67404 w 1910953"/>
              <a:gd name="connsiteY14" fmla="*/ 1371600 h 2315497"/>
              <a:gd name="connsiteX15" fmla="*/ 52656 w 1910953"/>
              <a:gd name="connsiteY15" fmla="*/ 1460091 h 2315497"/>
              <a:gd name="connsiteX16" fmla="*/ 37907 w 1910953"/>
              <a:gd name="connsiteY16" fmla="*/ 1519084 h 2315497"/>
              <a:gd name="connsiteX17" fmla="*/ 37907 w 1910953"/>
              <a:gd name="connsiteY17" fmla="*/ 2064775 h 2315497"/>
              <a:gd name="connsiteX18" fmla="*/ 126398 w 1910953"/>
              <a:gd name="connsiteY18" fmla="*/ 2123768 h 2315497"/>
              <a:gd name="connsiteX19" fmla="*/ 170643 w 1910953"/>
              <a:gd name="connsiteY19" fmla="*/ 2153265 h 2315497"/>
              <a:gd name="connsiteX20" fmla="*/ 303378 w 1910953"/>
              <a:gd name="connsiteY20" fmla="*/ 2197510 h 2315497"/>
              <a:gd name="connsiteX21" fmla="*/ 347624 w 1910953"/>
              <a:gd name="connsiteY21" fmla="*/ 2212259 h 2315497"/>
              <a:gd name="connsiteX22" fmla="*/ 436114 w 1910953"/>
              <a:gd name="connsiteY22" fmla="*/ 2271252 h 2315497"/>
              <a:gd name="connsiteX23" fmla="*/ 480359 w 1910953"/>
              <a:gd name="connsiteY23" fmla="*/ 2286000 h 2315497"/>
              <a:gd name="connsiteX24" fmla="*/ 672088 w 1910953"/>
              <a:gd name="connsiteY24" fmla="*/ 2315497 h 2315497"/>
              <a:gd name="connsiteX25" fmla="*/ 863817 w 1910953"/>
              <a:gd name="connsiteY25" fmla="*/ 2300749 h 2315497"/>
              <a:gd name="connsiteX26" fmla="*/ 937559 w 1910953"/>
              <a:gd name="connsiteY26" fmla="*/ 2227007 h 2315497"/>
              <a:gd name="connsiteX27" fmla="*/ 981804 w 1910953"/>
              <a:gd name="connsiteY27" fmla="*/ 2197510 h 2315497"/>
              <a:gd name="connsiteX28" fmla="*/ 1011301 w 1910953"/>
              <a:gd name="connsiteY28" fmla="*/ 2153265 h 2315497"/>
              <a:gd name="connsiteX29" fmla="*/ 1055546 w 1910953"/>
              <a:gd name="connsiteY29" fmla="*/ 2123768 h 2315497"/>
              <a:gd name="connsiteX30" fmla="*/ 1114540 w 1910953"/>
              <a:gd name="connsiteY30" fmla="*/ 2035278 h 2315497"/>
              <a:gd name="connsiteX31" fmla="*/ 1203030 w 1910953"/>
              <a:gd name="connsiteY31" fmla="*/ 1902542 h 2315497"/>
              <a:gd name="connsiteX32" fmla="*/ 1232527 w 1910953"/>
              <a:gd name="connsiteY32" fmla="*/ 1858297 h 2315497"/>
              <a:gd name="connsiteX33" fmla="*/ 1262024 w 1910953"/>
              <a:gd name="connsiteY33" fmla="*/ 1814052 h 2315497"/>
              <a:gd name="connsiteX34" fmla="*/ 1306269 w 1910953"/>
              <a:gd name="connsiteY34" fmla="*/ 1784555 h 2315497"/>
              <a:gd name="connsiteX35" fmla="*/ 1409507 w 1910953"/>
              <a:gd name="connsiteY35" fmla="*/ 1666568 h 2315497"/>
              <a:gd name="connsiteX36" fmla="*/ 1527495 w 1910953"/>
              <a:gd name="connsiteY36" fmla="*/ 1489588 h 2315497"/>
              <a:gd name="connsiteX37" fmla="*/ 1556991 w 1910953"/>
              <a:gd name="connsiteY37" fmla="*/ 1401097 h 2315497"/>
              <a:gd name="connsiteX38" fmla="*/ 1674978 w 1910953"/>
              <a:gd name="connsiteY38" fmla="*/ 1224117 h 2315497"/>
              <a:gd name="connsiteX39" fmla="*/ 1704475 w 1910953"/>
              <a:gd name="connsiteY39" fmla="*/ 1179871 h 2315497"/>
              <a:gd name="connsiteX40" fmla="*/ 1733972 w 1910953"/>
              <a:gd name="connsiteY40" fmla="*/ 1120878 h 2315497"/>
              <a:gd name="connsiteX41" fmla="*/ 1778217 w 1910953"/>
              <a:gd name="connsiteY41" fmla="*/ 1076633 h 2315497"/>
              <a:gd name="connsiteX42" fmla="*/ 1822462 w 1910953"/>
              <a:gd name="connsiteY42" fmla="*/ 914400 h 2315497"/>
              <a:gd name="connsiteX43" fmla="*/ 1851959 w 1910953"/>
              <a:gd name="connsiteY43" fmla="*/ 855407 h 2315497"/>
              <a:gd name="connsiteX44" fmla="*/ 1866707 w 1910953"/>
              <a:gd name="connsiteY44" fmla="*/ 766917 h 2315497"/>
              <a:gd name="connsiteX45" fmla="*/ 1896204 w 1910953"/>
              <a:gd name="connsiteY45" fmla="*/ 678426 h 2315497"/>
              <a:gd name="connsiteX46" fmla="*/ 1910953 w 1910953"/>
              <a:gd name="connsiteY46" fmla="*/ 619433 h 2315497"/>
              <a:gd name="connsiteX47" fmla="*/ 1896204 w 1910953"/>
              <a:gd name="connsiteY47" fmla="*/ 250723 h 2315497"/>
              <a:gd name="connsiteX48" fmla="*/ 1866707 w 1910953"/>
              <a:gd name="connsiteY48" fmla="*/ 147484 h 2315497"/>
              <a:gd name="connsiteX49" fmla="*/ 1822462 w 1910953"/>
              <a:gd name="connsiteY49" fmla="*/ 117988 h 2315497"/>
              <a:gd name="connsiteX50" fmla="*/ 1807714 w 1910953"/>
              <a:gd name="connsiteY50" fmla="*/ 73742 h 2315497"/>
              <a:gd name="connsiteX51" fmla="*/ 1674978 w 1910953"/>
              <a:gd name="connsiteY51" fmla="*/ 0 h 2315497"/>
              <a:gd name="connsiteX52" fmla="*/ 1276772 w 1910953"/>
              <a:gd name="connsiteY52" fmla="*/ 14749 h 2315497"/>
              <a:gd name="connsiteX53" fmla="*/ 1188282 w 1910953"/>
              <a:gd name="connsiteY53" fmla="*/ 44246 h 2315497"/>
              <a:gd name="connsiteX54" fmla="*/ 1144036 w 1910953"/>
              <a:gd name="connsiteY54" fmla="*/ 58994 h 2315497"/>
              <a:gd name="connsiteX55" fmla="*/ 1055546 w 1910953"/>
              <a:gd name="connsiteY55" fmla="*/ 117988 h 2315497"/>
              <a:gd name="connsiteX56" fmla="*/ 981804 w 1910953"/>
              <a:gd name="connsiteY56" fmla="*/ 191730 h 2315497"/>
              <a:gd name="connsiteX57" fmla="*/ 922811 w 1910953"/>
              <a:gd name="connsiteY57" fmla="*/ 250723 h 2315497"/>
              <a:gd name="connsiteX58" fmla="*/ 878565 w 1910953"/>
              <a:gd name="connsiteY58" fmla="*/ 294968 h 2315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910953" h="2315497">
                <a:moveTo>
                  <a:pt x="952307" y="309717"/>
                </a:moveTo>
                <a:lnTo>
                  <a:pt x="745830" y="368710"/>
                </a:lnTo>
                <a:cubicBezTo>
                  <a:pt x="694113" y="383921"/>
                  <a:pt x="685973" y="391156"/>
                  <a:pt x="627843" y="412955"/>
                </a:cubicBezTo>
                <a:cubicBezTo>
                  <a:pt x="613287" y="418414"/>
                  <a:pt x="598346" y="422788"/>
                  <a:pt x="583598" y="427704"/>
                </a:cubicBezTo>
                <a:cubicBezTo>
                  <a:pt x="573766" y="442452"/>
                  <a:pt x="565959" y="458774"/>
                  <a:pt x="554101" y="471949"/>
                </a:cubicBezTo>
                <a:cubicBezTo>
                  <a:pt x="467270" y="568428"/>
                  <a:pt x="480815" y="555220"/>
                  <a:pt x="406617" y="604684"/>
                </a:cubicBezTo>
                <a:cubicBezTo>
                  <a:pt x="405653" y="608542"/>
                  <a:pt x="384816" y="698303"/>
                  <a:pt x="377120" y="707923"/>
                </a:cubicBezTo>
                <a:cubicBezTo>
                  <a:pt x="366047" y="721764"/>
                  <a:pt x="347623" y="727588"/>
                  <a:pt x="332875" y="737420"/>
                </a:cubicBezTo>
                <a:cubicBezTo>
                  <a:pt x="248340" y="864220"/>
                  <a:pt x="349691" y="703788"/>
                  <a:pt x="288630" y="825910"/>
                </a:cubicBezTo>
                <a:cubicBezTo>
                  <a:pt x="249618" y="903934"/>
                  <a:pt x="269249" y="838294"/>
                  <a:pt x="214888" y="914400"/>
                </a:cubicBezTo>
                <a:cubicBezTo>
                  <a:pt x="202109" y="932291"/>
                  <a:pt x="195223" y="953729"/>
                  <a:pt x="185391" y="973394"/>
                </a:cubicBezTo>
                <a:cubicBezTo>
                  <a:pt x="179956" y="1011437"/>
                  <a:pt x="176487" y="1079693"/>
                  <a:pt x="155895" y="1120878"/>
                </a:cubicBezTo>
                <a:cubicBezTo>
                  <a:pt x="98711" y="1235246"/>
                  <a:pt x="148723" y="1098150"/>
                  <a:pt x="111649" y="1209368"/>
                </a:cubicBezTo>
                <a:cubicBezTo>
                  <a:pt x="106733" y="1243781"/>
                  <a:pt x="106048" y="1279070"/>
                  <a:pt x="96901" y="1312607"/>
                </a:cubicBezTo>
                <a:cubicBezTo>
                  <a:pt x="91116" y="1333818"/>
                  <a:pt x="73721" y="1350542"/>
                  <a:pt x="67404" y="1371600"/>
                </a:cubicBezTo>
                <a:cubicBezTo>
                  <a:pt x="58811" y="1400243"/>
                  <a:pt x="58521" y="1430768"/>
                  <a:pt x="52656" y="1460091"/>
                </a:cubicBezTo>
                <a:cubicBezTo>
                  <a:pt x="48681" y="1479967"/>
                  <a:pt x="42823" y="1499420"/>
                  <a:pt x="37907" y="1519084"/>
                </a:cubicBezTo>
                <a:cubicBezTo>
                  <a:pt x="25224" y="1683966"/>
                  <a:pt x="0" y="1913149"/>
                  <a:pt x="37907" y="2064775"/>
                </a:cubicBezTo>
                <a:cubicBezTo>
                  <a:pt x="46505" y="2099167"/>
                  <a:pt x="96901" y="2104104"/>
                  <a:pt x="126398" y="2123768"/>
                </a:cubicBezTo>
                <a:cubicBezTo>
                  <a:pt x="141146" y="2133600"/>
                  <a:pt x="153827" y="2147660"/>
                  <a:pt x="170643" y="2153265"/>
                </a:cubicBezTo>
                <a:lnTo>
                  <a:pt x="303378" y="2197510"/>
                </a:lnTo>
                <a:cubicBezTo>
                  <a:pt x="318127" y="2202426"/>
                  <a:pt x="334689" y="2203635"/>
                  <a:pt x="347624" y="2212259"/>
                </a:cubicBezTo>
                <a:cubicBezTo>
                  <a:pt x="377121" y="2231923"/>
                  <a:pt x="402483" y="2260042"/>
                  <a:pt x="436114" y="2271252"/>
                </a:cubicBezTo>
                <a:cubicBezTo>
                  <a:pt x="450862" y="2276168"/>
                  <a:pt x="465277" y="2282229"/>
                  <a:pt x="480359" y="2286000"/>
                </a:cubicBezTo>
                <a:cubicBezTo>
                  <a:pt x="547931" y="2302893"/>
                  <a:pt x="600434" y="2306541"/>
                  <a:pt x="672088" y="2315497"/>
                </a:cubicBezTo>
                <a:cubicBezTo>
                  <a:pt x="735998" y="2310581"/>
                  <a:pt x="800816" y="2312562"/>
                  <a:pt x="863817" y="2300749"/>
                </a:cubicBezTo>
                <a:cubicBezTo>
                  <a:pt x="912221" y="2291673"/>
                  <a:pt x="908819" y="2255747"/>
                  <a:pt x="937559" y="2227007"/>
                </a:cubicBezTo>
                <a:cubicBezTo>
                  <a:pt x="950093" y="2214473"/>
                  <a:pt x="967056" y="2207342"/>
                  <a:pt x="981804" y="2197510"/>
                </a:cubicBezTo>
                <a:cubicBezTo>
                  <a:pt x="991636" y="2182762"/>
                  <a:pt x="998767" y="2165799"/>
                  <a:pt x="1011301" y="2153265"/>
                </a:cubicBezTo>
                <a:cubicBezTo>
                  <a:pt x="1023835" y="2140731"/>
                  <a:pt x="1043874" y="2137108"/>
                  <a:pt x="1055546" y="2123768"/>
                </a:cubicBezTo>
                <a:cubicBezTo>
                  <a:pt x="1078891" y="2097089"/>
                  <a:pt x="1094875" y="2064775"/>
                  <a:pt x="1114540" y="2035278"/>
                </a:cubicBezTo>
                <a:lnTo>
                  <a:pt x="1203030" y="1902542"/>
                </a:lnTo>
                <a:lnTo>
                  <a:pt x="1232527" y="1858297"/>
                </a:lnTo>
                <a:cubicBezTo>
                  <a:pt x="1242359" y="1843549"/>
                  <a:pt x="1247276" y="1823884"/>
                  <a:pt x="1262024" y="1814052"/>
                </a:cubicBezTo>
                <a:lnTo>
                  <a:pt x="1306269" y="1784555"/>
                </a:lnTo>
                <a:cubicBezTo>
                  <a:pt x="1375094" y="1681317"/>
                  <a:pt x="1335765" y="1715730"/>
                  <a:pt x="1409507" y="1666568"/>
                </a:cubicBezTo>
                <a:cubicBezTo>
                  <a:pt x="1496277" y="1527737"/>
                  <a:pt x="1455421" y="1585684"/>
                  <a:pt x="1527495" y="1489588"/>
                </a:cubicBezTo>
                <a:cubicBezTo>
                  <a:pt x="1537327" y="1460091"/>
                  <a:pt x="1539744" y="1426967"/>
                  <a:pt x="1556991" y="1401097"/>
                </a:cubicBezTo>
                <a:lnTo>
                  <a:pt x="1674978" y="1224117"/>
                </a:lnTo>
                <a:cubicBezTo>
                  <a:pt x="1684810" y="1209368"/>
                  <a:pt x="1696548" y="1195725"/>
                  <a:pt x="1704475" y="1179871"/>
                </a:cubicBezTo>
                <a:cubicBezTo>
                  <a:pt x="1714307" y="1160207"/>
                  <a:pt x="1721193" y="1138768"/>
                  <a:pt x="1733972" y="1120878"/>
                </a:cubicBezTo>
                <a:cubicBezTo>
                  <a:pt x="1746095" y="1103906"/>
                  <a:pt x="1763469" y="1091381"/>
                  <a:pt x="1778217" y="1076633"/>
                </a:cubicBezTo>
                <a:cubicBezTo>
                  <a:pt x="1789005" y="1022689"/>
                  <a:pt x="1797512" y="964298"/>
                  <a:pt x="1822462" y="914400"/>
                </a:cubicBezTo>
                <a:lnTo>
                  <a:pt x="1851959" y="855407"/>
                </a:lnTo>
                <a:cubicBezTo>
                  <a:pt x="1856875" y="825910"/>
                  <a:pt x="1859454" y="795928"/>
                  <a:pt x="1866707" y="766917"/>
                </a:cubicBezTo>
                <a:cubicBezTo>
                  <a:pt x="1874248" y="736753"/>
                  <a:pt x="1888663" y="708590"/>
                  <a:pt x="1896204" y="678426"/>
                </a:cubicBezTo>
                <a:lnTo>
                  <a:pt x="1910953" y="619433"/>
                </a:lnTo>
                <a:cubicBezTo>
                  <a:pt x="1906037" y="496530"/>
                  <a:pt x="1904667" y="373433"/>
                  <a:pt x="1896204" y="250723"/>
                </a:cubicBezTo>
                <a:cubicBezTo>
                  <a:pt x="1896004" y="247821"/>
                  <a:pt x="1873816" y="156370"/>
                  <a:pt x="1866707" y="147484"/>
                </a:cubicBezTo>
                <a:cubicBezTo>
                  <a:pt x="1855634" y="133643"/>
                  <a:pt x="1837210" y="127820"/>
                  <a:pt x="1822462" y="117988"/>
                </a:cubicBezTo>
                <a:cubicBezTo>
                  <a:pt x="1817546" y="103239"/>
                  <a:pt x="1818707" y="84735"/>
                  <a:pt x="1807714" y="73742"/>
                </a:cubicBezTo>
                <a:cubicBezTo>
                  <a:pt x="1757003" y="23031"/>
                  <a:pt x="1730615" y="18546"/>
                  <a:pt x="1674978" y="0"/>
                </a:cubicBezTo>
                <a:cubicBezTo>
                  <a:pt x="1542243" y="4916"/>
                  <a:pt x="1409053" y="2723"/>
                  <a:pt x="1276772" y="14749"/>
                </a:cubicBezTo>
                <a:cubicBezTo>
                  <a:pt x="1245807" y="17564"/>
                  <a:pt x="1217779" y="34414"/>
                  <a:pt x="1188282" y="44246"/>
                </a:cubicBezTo>
                <a:lnTo>
                  <a:pt x="1144036" y="58994"/>
                </a:lnTo>
                <a:cubicBezTo>
                  <a:pt x="1114539" y="78659"/>
                  <a:pt x="1075211" y="88491"/>
                  <a:pt x="1055546" y="117988"/>
                </a:cubicBezTo>
                <a:cubicBezTo>
                  <a:pt x="1016217" y="176981"/>
                  <a:pt x="1040797" y="152401"/>
                  <a:pt x="981804" y="191730"/>
                </a:cubicBezTo>
                <a:cubicBezTo>
                  <a:pt x="949627" y="288264"/>
                  <a:pt x="994318" y="193518"/>
                  <a:pt x="922811" y="250723"/>
                </a:cubicBezTo>
                <a:cubicBezTo>
                  <a:pt x="862391" y="299059"/>
                  <a:pt x="918860" y="294968"/>
                  <a:pt x="878565" y="294968"/>
                </a:cubicBezTo>
              </a:path>
            </a:pathLst>
          </a:custGeom>
          <a:solidFill>
            <a:srgbClr val="FFC000">
              <a:alpha val="50000"/>
            </a:srgbClr>
          </a:solidFill>
          <a:ln w="25400">
            <a:solidFill>
              <a:srgbClr val="00B05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580" name="TextBox 28">
            <a:extLst>
              <a:ext uri="{FF2B5EF4-FFF2-40B4-BE49-F238E27FC236}">
                <a16:creationId xmlns:a16="http://schemas.microsoft.com/office/drawing/2014/main" id="{8047A6F7-49BC-50AB-A959-82DA63913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43840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add</a:t>
            </a:r>
            <a:endParaRPr lang="zh-CN" altLang="en-US"/>
          </a:p>
        </p:txBody>
      </p:sp>
      <p:sp>
        <p:nvSpPr>
          <p:cNvPr id="23581" name="TextBox 29">
            <a:extLst>
              <a:ext uri="{FF2B5EF4-FFF2-40B4-BE49-F238E27FC236}">
                <a16:creationId xmlns:a16="http://schemas.microsoft.com/office/drawing/2014/main" id="{2827744B-71DF-2BA9-8A2D-4B6A2F02A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646488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add</a:t>
            </a:r>
            <a:endParaRPr lang="zh-CN" altLang="en-US"/>
          </a:p>
        </p:txBody>
      </p:sp>
      <p:sp>
        <p:nvSpPr>
          <p:cNvPr id="31" name="任意多边形 30">
            <a:extLst>
              <a:ext uri="{FF2B5EF4-FFF2-40B4-BE49-F238E27FC236}">
                <a16:creationId xmlns:a16="http://schemas.microsoft.com/office/drawing/2014/main" id="{EE591CC5-3F73-32BE-A42B-48998268F668}"/>
              </a:ext>
            </a:extLst>
          </p:cNvPr>
          <p:cNvSpPr/>
          <p:nvPr/>
        </p:nvSpPr>
        <p:spPr>
          <a:xfrm>
            <a:off x="5667375" y="3668713"/>
            <a:ext cx="1511300" cy="2235200"/>
          </a:xfrm>
          <a:custGeom>
            <a:avLst/>
            <a:gdLst>
              <a:gd name="connsiteX0" fmla="*/ 1081074 w 1577339"/>
              <a:gd name="connsiteY0" fmla="*/ 98005 h 2235828"/>
              <a:gd name="connsiteX1" fmla="*/ 1036829 w 1577339"/>
              <a:gd name="connsiteY1" fmla="*/ 142250 h 2235828"/>
              <a:gd name="connsiteX2" fmla="*/ 977835 w 1577339"/>
              <a:gd name="connsiteY2" fmla="*/ 230741 h 2235828"/>
              <a:gd name="connsiteX3" fmla="*/ 933590 w 1577339"/>
              <a:gd name="connsiteY3" fmla="*/ 245489 h 2235828"/>
              <a:gd name="connsiteX4" fmla="*/ 889345 w 1577339"/>
              <a:gd name="connsiteY4" fmla="*/ 289734 h 2235828"/>
              <a:gd name="connsiteX5" fmla="*/ 845100 w 1577339"/>
              <a:gd name="connsiteY5" fmla="*/ 319231 h 2235828"/>
              <a:gd name="connsiteX6" fmla="*/ 830351 w 1577339"/>
              <a:gd name="connsiteY6" fmla="*/ 363476 h 2235828"/>
              <a:gd name="connsiteX7" fmla="*/ 800854 w 1577339"/>
              <a:gd name="connsiteY7" fmla="*/ 407721 h 2235828"/>
              <a:gd name="connsiteX8" fmla="*/ 786106 w 1577339"/>
              <a:gd name="connsiteY8" fmla="*/ 451966 h 2235828"/>
              <a:gd name="connsiteX9" fmla="*/ 697616 w 1577339"/>
              <a:gd name="connsiteY9" fmla="*/ 510960 h 2235828"/>
              <a:gd name="connsiteX10" fmla="*/ 638622 w 1577339"/>
              <a:gd name="connsiteY10" fmla="*/ 643695 h 2235828"/>
              <a:gd name="connsiteX11" fmla="*/ 579629 w 1577339"/>
              <a:gd name="connsiteY11" fmla="*/ 717437 h 2235828"/>
              <a:gd name="connsiteX12" fmla="*/ 550132 w 1577339"/>
              <a:gd name="connsiteY12" fmla="*/ 761683 h 2235828"/>
              <a:gd name="connsiteX13" fmla="*/ 505887 w 1577339"/>
              <a:gd name="connsiteY13" fmla="*/ 805928 h 2235828"/>
              <a:gd name="connsiteX14" fmla="*/ 446893 w 1577339"/>
              <a:gd name="connsiteY14" fmla="*/ 894418 h 2235828"/>
              <a:gd name="connsiteX15" fmla="*/ 432145 w 1577339"/>
              <a:gd name="connsiteY15" fmla="*/ 938663 h 2235828"/>
              <a:gd name="connsiteX16" fmla="*/ 358403 w 1577339"/>
              <a:gd name="connsiteY16" fmla="*/ 1027154 h 2235828"/>
              <a:gd name="connsiteX17" fmla="*/ 299409 w 1577339"/>
              <a:gd name="connsiteY17" fmla="*/ 1159889 h 2235828"/>
              <a:gd name="connsiteX18" fmla="*/ 255164 w 1577339"/>
              <a:gd name="connsiteY18" fmla="*/ 1189386 h 2235828"/>
              <a:gd name="connsiteX19" fmla="*/ 240416 w 1577339"/>
              <a:gd name="connsiteY19" fmla="*/ 1233631 h 2235828"/>
              <a:gd name="connsiteX20" fmla="*/ 151925 w 1577339"/>
              <a:gd name="connsiteY20" fmla="*/ 1307373 h 2235828"/>
              <a:gd name="connsiteX21" fmla="*/ 92932 w 1577339"/>
              <a:gd name="connsiteY21" fmla="*/ 1381115 h 2235828"/>
              <a:gd name="connsiteX22" fmla="*/ 78183 w 1577339"/>
              <a:gd name="connsiteY22" fmla="*/ 1425360 h 2235828"/>
              <a:gd name="connsiteX23" fmla="*/ 48687 w 1577339"/>
              <a:gd name="connsiteY23" fmla="*/ 1469605 h 2235828"/>
              <a:gd name="connsiteX24" fmla="*/ 33938 w 1577339"/>
              <a:gd name="connsiteY24" fmla="*/ 1528599 h 2235828"/>
              <a:gd name="connsiteX25" fmla="*/ 4441 w 1577339"/>
              <a:gd name="connsiteY25" fmla="*/ 1572844 h 2235828"/>
              <a:gd name="connsiteX26" fmla="*/ 19190 w 1577339"/>
              <a:gd name="connsiteY26" fmla="*/ 1985799 h 2235828"/>
              <a:gd name="connsiteX27" fmla="*/ 48687 w 1577339"/>
              <a:gd name="connsiteY27" fmla="*/ 2030044 h 2235828"/>
              <a:gd name="connsiteX28" fmla="*/ 137177 w 1577339"/>
              <a:gd name="connsiteY28" fmla="*/ 2089037 h 2235828"/>
              <a:gd name="connsiteX29" fmla="*/ 181422 w 1577339"/>
              <a:gd name="connsiteY29" fmla="*/ 2118534 h 2235828"/>
              <a:gd name="connsiteX30" fmla="*/ 284661 w 1577339"/>
              <a:gd name="connsiteY30" fmla="*/ 2192276 h 2235828"/>
              <a:gd name="connsiteX31" fmla="*/ 328906 w 1577339"/>
              <a:gd name="connsiteY31" fmla="*/ 2221773 h 2235828"/>
              <a:gd name="connsiteX32" fmla="*/ 682867 w 1577339"/>
              <a:gd name="connsiteY32" fmla="*/ 2192276 h 2235828"/>
              <a:gd name="connsiteX33" fmla="*/ 756609 w 1577339"/>
              <a:gd name="connsiteY33" fmla="*/ 2103786 h 2235828"/>
              <a:gd name="connsiteX34" fmla="*/ 771358 w 1577339"/>
              <a:gd name="connsiteY34" fmla="*/ 2059541 h 2235828"/>
              <a:gd name="connsiteX35" fmla="*/ 815603 w 1577339"/>
              <a:gd name="connsiteY35" fmla="*/ 2030044 h 2235828"/>
              <a:gd name="connsiteX36" fmla="*/ 904093 w 1577339"/>
              <a:gd name="connsiteY36" fmla="*/ 1956302 h 2235828"/>
              <a:gd name="connsiteX37" fmla="*/ 933590 w 1577339"/>
              <a:gd name="connsiteY37" fmla="*/ 1912057 h 2235828"/>
              <a:gd name="connsiteX38" fmla="*/ 1022080 w 1577339"/>
              <a:gd name="connsiteY38" fmla="*/ 1838315 h 2235828"/>
              <a:gd name="connsiteX39" fmla="*/ 1081074 w 1577339"/>
              <a:gd name="connsiteY39" fmla="*/ 1749825 h 2235828"/>
              <a:gd name="connsiteX40" fmla="*/ 1110570 w 1577339"/>
              <a:gd name="connsiteY40" fmla="*/ 1705579 h 2235828"/>
              <a:gd name="connsiteX41" fmla="*/ 1125319 w 1577339"/>
              <a:gd name="connsiteY41" fmla="*/ 1661334 h 2235828"/>
              <a:gd name="connsiteX42" fmla="*/ 1169564 w 1577339"/>
              <a:gd name="connsiteY42" fmla="*/ 1631837 h 2235828"/>
              <a:gd name="connsiteX43" fmla="*/ 1199061 w 1577339"/>
              <a:gd name="connsiteY43" fmla="*/ 1587592 h 2235828"/>
              <a:gd name="connsiteX44" fmla="*/ 1243306 w 1577339"/>
              <a:gd name="connsiteY44" fmla="*/ 1558095 h 2235828"/>
              <a:gd name="connsiteX45" fmla="*/ 1258054 w 1577339"/>
              <a:gd name="connsiteY45" fmla="*/ 1513850 h 2235828"/>
              <a:gd name="connsiteX46" fmla="*/ 1302300 w 1577339"/>
              <a:gd name="connsiteY46" fmla="*/ 1469605 h 2235828"/>
              <a:gd name="connsiteX47" fmla="*/ 1390790 w 1577339"/>
              <a:gd name="connsiteY47" fmla="*/ 1322121 h 2235828"/>
              <a:gd name="connsiteX48" fmla="*/ 1420287 w 1577339"/>
              <a:gd name="connsiteY48" fmla="*/ 1277876 h 2235828"/>
              <a:gd name="connsiteX49" fmla="*/ 1449783 w 1577339"/>
              <a:gd name="connsiteY49" fmla="*/ 1189386 h 2235828"/>
              <a:gd name="connsiteX50" fmla="*/ 1464532 w 1577339"/>
              <a:gd name="connsiteY50" fmla="*/ 1115644 h 2235828"/>
              <a:gd name="connsiteX51" fmla="*/ 1494029 w 1577339"/>
              <a:gd name="connsiteY51" fmla="*/ 1027154 h 2235828"/>
              <a:gd name="connsiteX52" fmla="*/ 1508777 w 1577339"/>
              <a:gd name="connsiteY52" fmla="*/ 982908 h 2235828"/>
              <a:gd name="connsiteX53" fmla="*/ 1523525 w 1577339"/>
              <a:gd name="connsiteY53" fmla="*/ 938663 h 2235828"/>
              <a:gd name="connsiteX54" fmla="*/ 1553022 w 1577339"/>
              <a:gd name="connsiteY54" fmla="*/ 791179 h 2235828"/>
              <a:gd name="connsiteX55" fmla="*/ 1553022 w 1577339"/>
              <a:gd name="connsiteY55" fmla="*/ 245489 h 2235828"/>
              <a:gd name="connsiteX56" fmla="*/ 1508777 w 1577339"/>
              <a:gd name="connsiteY56" fmla="*/ 156999 h 2235828"/>
              <a:gd name="connsiteX57" fmla="*/ 1464532 w 1577339"/>
              <a:gd name="connsiteY57" fmla="*/ 142250 h 2235828"/>
              <a:gd name="connsiteX58" fmla="*/ 1346545 w 1577339"/>
              <a:gd name="connsiteY58" fmla="*/ 68508 h 2235828"/>
              <a:gd name="connsiteX59" fmla="*/ 1302300 w 1577339"/>
              <a:gd name="connsiteY59" fmla="*/ 53760 h 2235828"/>
              <a:gd name="connsiteX60" fmla="*/ 1022080 w 1577339"/>
              <a:gd name="connsiteY60" fmla="*/ 112754 h 2235828"/>
              <a:gd name="connsiteX61" fmla="*/ 1022080 w 1577339"/>
              <a:gd name="connsiteY61" fmla="*/ 127502 h 2235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577339" h="2235828">
                <a:moveTo>
                  <a:pt x="1081074" y="98005"/>
                </a:moveTo>
                <a:cubicBezTo>
                  <a:pt x="1066326" y="112753"/>
                  <a:pt x="1049634" y="125786"/>
                  <a:pt x="1036829" y="142250"/>
                </a:cubicBezTo>
                <a:cubicBezTo>
                  <a:pt x="1015064" y="170233"/>
                  <a:pt x="1011467" y="219531"/>
                  <a:pt x="977835" y="230741"/>
                </a:cubicBezTo>
                <a:lnTo>
                  <a:pt x="933590" y="245489"/>
                </a:lnTo>
                <a:cubicBezTo>
                  <a:pt x="918842" y="260237"/>
                  <a:pt x="905368" y="276381"/>
                  <a:pt x="889345" y="289734"/>
                </a:cubicBezTo>
                <a:cubicBezTo>
                  <a:pt x="875728" y="301082"/>
                  <a:pt x="856173" y="305390"/>
                  <a:pt x="845100" y="319231"/>
                </a:cubicBezTo>
                <a:cubicBezTo>
                  <a:pt x="835388" y="331370"/>
                  <a:pt x="837304" y="349571"/>
                  <a:pt x="830351" y="363476"/>
                </a:cubicBezTo>
                <a:cubicBezTo>
                  <a:pt x="822424" y="379330"/>
                  <a:pt x="810686" y="392973"/>
                  <a:pt x="800854" y="407721"/>
                </a:cubicBezTo>
                <a:cubicBezTo>
                  <a:pt x="795938" y="422469"/>
                  <a:pt x="797099" y="440973"/>
                  <a:pt x="786106" y="451966"/>
                </a:cubicBezTo>
                <a:cubicBezTo>
                  <a:pt x="761039" y="477034"/>
                  <a:pt x="697616" y="510960"/>
                  <a:pt x="697616" y="510960"/>
                </a:cubicBezTo>
                <a:cubicBezTo>
                  <a:pt x="662514" y="616266"/>
                  <a:pt x="685366" y="573580"/>
                  <a:pt x="638622" y="643695"/>
                </a:cubicBezTo>
                <a:cubicBezTo>
                  <a:pt x="609911" y="729833"/>
                  <a:pt x="646339" y="650727"/>
                  <a:pt x="579629" y="717437"/>
                </a:cubicBezTo>
                <a:cubicBezTo>
                  <a:pt x="567095" y="729971"/>
                  <a:pt x="561480" y="748066"/>
                  <a:pt x="550132" y="761683"/>
                </a:cubicBezTo>
                <a:cubicBezTo>
                  <a:pt x="536780" y="777706"/>
                  <a:pt x="520635" y="791180"/>
                  <a:pt x="505887" y="805928"/>
                </a:cubicBezTo>
                <a:cubicBezTo>
                  <a:pt x="470817" y="911135"/>
                  <a:pt x="520545" y="783939"/>
                  <a:pt x="446893" y="894418"/>
                </a:cubicBezTo>
                <a:cubicBezTo>
                  <a:pt x="438270" y="907353"/>
                  <a:pt x="440768" y="925728"/>
                  <a:pt x="432145" y="938663"/>
                </a:cubicBezTo>
                <a:cubicBezTo>
                  <a:pt x="385833" y="1008131"/>
                  <a:pt x="390574" y="954770"/>
                  <a:pt x="358403" y="1027154"/>
                </a:cubicBezTo>
                <a:cubicBezTo>
                  <a:pt x="335037" y="1079728"/>
                  <a:pt x="339462" y="1119836"/>
                  <a:pt x="299409" y="1159889"/>
                </a:cubicBezTo>
                <a:cubicBezTo>
                  <a:pt x="286875" y="1172423"/>
                  <a:pt x="269912" y="1179554"/>
                  <a:pt x="255164" y="1189386"/>
                </a:cubicBezTo>
                <a:cubicBezTo>
                  <a:pt x="250248" y="1204134"/>
                  <a:pt x="249039" y="1220696"/>
                  <a:pt x="240416" y="1233631"/>
                </a:cubicBezTo>
                <a:cubicBezTo>
                  <a:pt x="217705" y="1267696"/>
                  <a:pt x="184571" y="1285609"/>
                  <a:pt x="151925" y="1307373"/>
                </a:cubicBezTo>
                <a:cubicBezTo>
                  <a:pt x="114856" y="1418581"/>
                  <a:pt x="169171" y="1285817"/>
                  <a:pt x="92932" y="1381115"/>
                </a:cubicBezTo>
                <a:cubicBezTo>
                  <a:pt x="83220" y="1393254"/>
                  <a:pt x="85135" y="1411455"/>
                  <a:pt x="78183" y="1425360"/>
                </a:cubicBezTo>
                <a:cubicBezTo>
                  <a:pt x="70256" y="1441214"/>
                  <a:pt x="58519" y="1454857"/>
                  <a:pt x="48687" y="1469605"/>
                </a:cubicBezTo>
                <a:cubicBezTo>
                  <a:pt x="43771" y="1489270"/>
                  <a:pt x="41923" y="1509968"/>
                  <a:pt x="33938" y="1528599"/>
                </a:cubicBezTo>
                <a:cubicBezTo>
                  <a:pt x="26956" y="1544891"/>
                  <a:pt x="5012" y="1555128"/>
                  <a:pt x="4441" y="1572844"/>
                </a:cubicBezTo>
                <a:cubicBezTo>
                  <a:pt x="0" y="1710512"/>
                  <a:pt x="5922" y="1848700"/>
                  <a:pt x="19190" y="1985799"/>
                </a:cubicBezTo>
                <a:cubicBezTo>
                  <a:pt x="20897" y="2003442"/>
                  <a:pt x="35347" y="2018372"/>
                  <a:pt x="48687" y="2030044"/>
                </a:cubicBezTo>
                <a:cubicBezTo>
                  <a:pt x="75366" y="2053388"/>
                  <a:pt x="107680" y="2069373"/>
                  <a:pt x="137177" y="2089037"/>
                </a:cubicBezTo>
                <a:cubicBezTo>
                  <a:pt x="151925" y="2098869"/>
                  <a:pt x="170787" y="2104354"/>
                  <a:pt x="181422" y="2118534"/>
                </a:cubicBezTo>
                <a:cubicBezTo>
                  <a:pt x="237829" y="2193744"/>
                  <a:pt x="201820" y="2171566"/>
                  <a:pt x="284661" y="2192276"/>
                </a:cubicBezTo>
                <a:cubicBezTo>
                  <a:pt x="299409" y="2202108"/>
                  <a:pt x="311196" y="2221035"/>
                  <a:pt x="328906" y="2221773"/>
                </a:cubicBezTo>
                <a:cubicBezTo>
                  <a:pt x="576714" y="2232099"/>
                  <a:pt x="552218" y="2235828"/>
                  <a:pt x="682867" y="2192276"/>
                </a:cubicBezTo>
                <a:cubicBezTo>
                  <a:pt x="715485" y="2159658"/>
                  <a:pt x="736075" y="2144852"/>
                  <a:pt x="756609" y="2103786"/>
                </a:cubicBezTo>
                <a:cubicBezTo>
                  <a:pt x="763562" y="2089881"/>
                  <a:pt x="761646" y="2071680"/>
                  <a:pt x="771358" y="2059541"/>
                </a:cubicBezTo>
                <a:cubicBezTo>
                  <a:pt x="782431" y="2045700"/>
                  <a:pt x="801986" y="2041392"/>
                  <a:pt x="815603" y="2030044"/>
                </a:cubicBezTo>
                <a:cubicBezTo>
                  <a:pt x="929160" y="1935412"/>
                  <a:pt x="794241" y="2029538"/>
                  <a:pt x="904093" y="1956302"/>
                </a:cubicBezTo>
                <a:cubicBezTo>
                  <a:pt x="913925" y="1941554"/>
                  <a:pt x="922242" y="1925674"/>
                  <a:pt x="933590" y="1912057"/>
                </a:cubicBezTo>
                <a:cubicBezTo>
                  <a:pt x="969077" y="1869473"/>
                  <a:pt x="978575" y="1867318"/>
                  <a:pt x="1022080" y="1838315"/>
                </a:cubicBezTo>
                <a:cubicBezTo>
                  <a:pt x="1048001" y="1760557"/>
                  <a:pt x="1019697" y="1823478"/>
                  <a:pt x="1081074" y="1749825"/>
                </a:cubicBezTo>
                <a:cubicBezTo>
                  <a:pt x="1092421" y="1736208"/>
                  <a:pt x="1102643" y="1721433"/>
                  <a:pt x="1110570" y="1705579"/>
                </a:cubicBezTo>
                <a:cubicBezTo>
                  <a:pt x="1117522" y="1691674"/>
                  <a:pt x="1115607" y="1673473"/>
                  <a:pt x="1125319" y="1661334"/>
                </a:cubicBezTo>
                <a:cubicBezTo>
                  <a:pt x="1136392" y="1647493"/>
                  <a:pt x="1154816" y="1641669"/>
                  <a:pt x="1169564" y="1631837"/>
                </a:cubicBezTo>
                <a:cubicBezTo>
                  <a:pt x="1179396" y="1617089"/>
                  <a:pt x="1186527" y="1600126"/>
                  <a:pt x="1199061" y="1587592"/>
                </a:cubicBezTo>
                <a:cubicBezTo>
                  <a:pt x="1211595" y="1575058"/>
                  <a:pt x="1232233" y="1571936"/>
                  <a:pt x="1243306" y="1558095"/>
                </a:cubicBezTo>
                <a:cubicBezTo>
                  <a:pt x="1253017" y="1545956"/>
                  <a:pt x="1249431" y="1526785"/>
                  <a:pt x="1258054" y="1513850"/>
                </a:cubicBezTo>
                <a:cubicBezTo>
                  <a:pt x="1269624" y="1496496"/>
                  <a:pt x="1289495" y="1486069"/>
                  <a:pt x="1302300" y="1469605"/>
                </a:cubicBezTo>
                <a:cubicBezTo>
                  <a:pt x="1380006" y="1369698"/>
                  <a:pt x="1341397" y="1408559"/>
                  <a:pt x="1390790" y="1322121"/>
                </a:cubicBezTo>
                <a:cubicBezTo>
                  <a:pt x="1399584" y="1306731"/>
                  <a:pt x="1410455" y="1292624"/>
                  <a:pt x="1420287" y="1277876"/>
                </a:cubicBezTo>
                <a:cubicBezTo>
                  <a:pt x="1430119" y="1248379"/>
                  <a:pt x="1443685" y="1219874"/>
                  <a:pt x="1449783" y="1189386"/>
                </a:cubicBezTo>
                <a:cubicBezTo>
                  <a:pt x="1454699" y="1164805"/>
                  <a:pt x="1457936" y="1139828"/>
                  <a:pt x="1464532" y="1115644"/>
                </a:cubicBezTo>
                <a:cubicBezTo>
                  <a:pt x="1472713" y="1085647"/>
                  <a:pt x="1484197" y="1056651"/>
                  <a:pt x="1494029" y="1027154"/>
                </a:cubicBezTo>
                <a:lnTo>
                  <a:pt x="1508777" y="982908"/>
                </a:lnTo>
                <a:cubicBezTo>
                  <a:pt x="1513693" y="968160"/>
                  <a:pt x="1519754" y="953745"/>
                  <a:pt x="1523525" y="938663"/>
                </a:cubicBezTo>
                <a:cubicBezTo>
                  <a:pt x="1545527" y="850659"/>
                  <a:pt x="1534942" y="899664"/>
                  <a:pt x="1553022" y="791179"/>
                </a:cubicBezTo>
                <a:cubicBezTo>
                  <a:pt x="1571826" y="527910"/>
                  <a:pt x="1577339" y="561624"/>
                  <a:pt x="1553022" y="245489"/>
                </a:cubicBezTo>
                <a:cubicBezTo>
                  <a:pt x="1551270" y="222712"/>
                  <a:pt x="1525689" y="170529"/>
                  <a:pt x="1508777" y="156999"/>
                </a:cubicBezTo>
                <a:cubicBezTo>
                  <a:pt x="1496638" y="147287"/>
                  <a:pt x="1479280" y="147166"/>
                  <a:pt x="1464532" y="142250"/>
                </a:cubicBezTo>
                <a:cubicBezTo>
                  <a:pt x="1417788" y="72135"/>
                  <a:pt x="1451850" y="103610"/>
                  <a:pt x="1346545" y="68508"/>
                </a:cubicBezTo>
                <a:lnTo>
                  <a:pt x="1302300" y="53760"/>
                </a:lnTo>
                <a:cubicBezTo>
                  <a:pt x="1126257" y="64115"/>
                  <a:pt x="1078457" y="0"/>
                  <a:pt x="1022080" y="112754"/>
                </a:cubicBezTo>
                <a:cubicBezTo>
                  <a:pt x="1019881" y="117151"/>
                  <a:pt x="1022080" y="122586"/>
                  <a:pt x="1022080" y="127502"/>
                </a:cubicBezTo>
              </a:path>
            </a:pathLst>
          </a:custGeom>
          <a:solidFill>
            <a:srgbClr val="92D050">
              <a:alpha val="50000"/>
            </a:srgbClr>
          </a:solidFill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任意多边形 31">
            <a:extLst>
              <a:ext uri="{FF2B5EF4-FFF2-40B4-BE49-F238E27FC236}">
                <a16:creationId xmlns:a16="http://schemas.microsoft.com/office/drawing/2014/main" id="{CE05C106-FDD6-D53B-AE33-6FF3C4289FC7}"/>
              </a:ext>
            </a:extLst>
          </p:cNvPr>
          <p:cNvSpPr/>
          <p:nvPr/>
        </p:nvSpPr>
        <p:spPr>
          <a:xfrm>
            <a:off x="6980238" y="4827588"/>
            <a:ext cx="884237" cy="1181100"/>
          </a:xfrm>
          <a:custGeom>
            <a:avLst/>
            <a:gdLst>
              <a:gd name="connsiteX0" fmla="*/ 353961 w 884903"/>
              <a:gd name="connsiteY0" fmla="*/ 44246 h 1179871"/>
              <a:gd name="connsiteX1" fmla="*/ 294968 w 884903"/>
              <a:gd name="connsiteY1" fmla="*/ 73742 h 1179871"/>
              <a:gd name="connsiteX2" fmla="*/ 191729 w 884903"/>
              <a:gd name="connsiteY2" fmla="*/ 117988 h 1179871"/>
              <a:gd name="connsiteX3" fmla="*/ 132735 w 884903"/>
              <a:gd name="connsiteY3" fmla="*/ 162233 h 1179871"/>
              <a:gd name="connsiteX4" fmla="*/ 103239 w 884903"/>
              <a:gd name="connsiteY4" fmla="*/ 206478 h 1179871"/>
              <a:gd name="connsiteX5" fmla="*/ 58993 w 884903"/>
              <a:gd name="connsiteY5" fmla="*/ 235975 h 1179871"/>
              <a:gd name="connsiteX6" fmla="*/ 29497 w 884903"/>
              <a:gd name="connsiteY6" fmla="*/ 353962 h 1179871"/>
              <a:gd name="connsiteX7" fmla="*/ 0 w 884903"/>
              <a:gd name="connsiteY7" fmla="*/ 545691 h 1179871"/>
              <a:gd name="connsiteX8" fmla="*/ 14748 w 884903"/>
              <a:gd name="connsiteY8" fmla="*/ 943897 h 1179871"/>
              <a:gd name="connsiteX9" fmla="*/ 58993 w 884903"/>
              <a:gd name="connsiteY9" fmla="*/ 1032388 h 1179871"/>
              <a:gd name="connsiteX10" fmla="*/ 103239 w 884903"/>
              <a:gd name="connsiteY10" fmla="*/ 1047136 h 1179871"/>
              <a:gd name="connsiteX11" fmla="*/ 162232 w 884903"/>
              <a:gd name="connsiteY11" fmla="*/ 1076633 h 1179871"/>
              <a:gd name="connsiteX12" fmla="*/ 250722 w 884903"/>
              <a:gd name="connsiteY12" fmla="*/ 1135626 h 1179871"/>
              <a:gd name="connsiteX13" fmla="*/ 339213 w 884903"/>
              <a:gd name="connsiteY13" fmla="*/ 1179871 h 1179871"/>
              <a:gd name="connsiteX14" fmla="*/ 604684 w 884903"/>
              <a:gd name="connsiteY14" fmla="*/ 1165123 h 1179871"/>
              <a:gd name="connsiteX15" fmla="*/ 663677 w 884903"/>
              <a:gd name="connsiteY15" fmla="*/ 1091381 h 1179871"/>
              <a:gd name="connsiteX16" fmla="*/ 752168 w 884903"/>
              <a:gd name="connsiteY16" fmla="*/ 958646 h 1179871"/>
              <a:gd name="connsiteX17" fmla="*/ 811161 w 884903"/>
              <a:gd name="connsiteY17" fmla="*/ 870155 h 1179871"/>
              <a:gd name="connsiteX18" fmla="*/ 840658 w 884903"/>
              <a:gd name="connsiteY18" fmla="*/ 825910 h 1179871"/>
              <a:gd name="connsiteX19" fmla="*/ 884903 w 884903"/>
              <a:gd name="connsiteY19" fmla="*/ 781665 h 1179871"/>
              <a:gd name="connsiteX20" fmla="*/ 870155 w 884903"/>
              <a:gd name="connsiteY20" fmla="*/ 383459 h 1179871"/>
              <a:gd name="connsiteX21" fmla="*/ 840658 w 884903"/>
              <a:gd name="connsiteY21" fmla="*/ 339213 h 1179871"/>
              <a:gd name="connsiteX22" fmla="*/ 825910 w 884903"/>
              <a:gd name="connsiteY22" fmla="*/ 294968 h 1179871"/>
              <a:gd name="connsiteX23" fmla="*/ 722671 w 884903"/>
              <a:gd name="connsiteY23" fmla="*/ 147484 h 1179871"/>
              <a:gd name="connsiteX24" fmla="*/ 678426 w 884903"/>
              <a:gd name="connsiteY24" fmla="*/ 103239 h 1179871"/>
              <a:gd name="connsiteX25" fmla="*/ 589935 w 884903"/>
              <a:gd name="connsiteY25" fmla="*/ 44246 h 1179871"/>
              <a:gd name="connsiteX26" fmla="*/ 501445 w 884903"/>
              <a:gd name="connsiteY26" fmla="*/ 0 h 1179871"/>
              <a:gd name="connsiteX27" fmla="*/ 353961 w 884903"/>
              <a:gd name="connsiteY27" fmla="*/ 29497 h 1179871"/>
              <a:gd name="connsiteX28" fmla="*/ 353961 w 884903"/>
              <a:gd name="connsiteY28" fmla="*/ 44246 h 117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84903" h="1179871">
                <a:moveTo>
                  <a:pt x="353961" y="44246"/>
                </a:moveTo>
                <a:cubicBezTo>
                  <a:pt x="344129" y="51620"/>
                  <a:pt x="314983" y="64644"/>
                  <a:pt x="294968" y="73742"/>
                </a:cubicBezTo>
                <a:cubicBezTo>
                  <a:pt x="260884" y="89235"/>
                  <a:pt x="224598" y="100060"/>
                  <a:pt x="191729" y="117988"/>
                </a:cubicBezTo>
                <a:cubicBezTo>
                  <a:pt x="170150" y="129759"/>
                  <a:pt x="152400" y="147485"/>
                  <a:pt x="132735" y="162233"/>
                </a:cubicBezTo>
                <a:cubicBezTo>
                  <a:pt x="122903" y="176981"/>
                  <a:pt x="115773" y="193944"/>
                  <a:pt x="103239" y="206478"/>
                </a:cubicBezTo>
                <a:cubicBezTo>
                  <a:pt x="90705" y="219012"/>
                  <a:pt x="66920" y="220121"/>
                  <a:pt x="58993" y="235975"/>
                </a:cubicBezTo>
                <a:cubicBezTo>
                  <a:pt x="40863" y="272234"/>
                  <a:pt x="34525" y="313736"/>
                  <a:pt x="29497" y="353962"/>
                </a:cubicBezTo>
                <a:cubicBezTo>
                  <a:pt x="11639" y="496823"/>
                  <a:pt x="22521" y="433084"/>
                  <a:pt x="0" y="545691"/>
                </a:cubicBezTo>
                <a:cubicBezTo>
                  <a:pt x="4916" y="678426"/>
                  <a:pt x="5912" y="811365"/>
                  <a:pt x="14748" y="943897"/>
                </a:cubicBezTo>
                <a:cubicBezTo>
                  <a:pt x="16253" y="966473"/>
                  <a:pt x="42366" y="1019086"/>
                  <a:pt x="58993" y="1032388"/>
                </a:cubicBezTo>
                <a:cubicBezTo>
                  <a:pt x="71133" y="1042100"/>
                  <a:pt x="88950" y="1041012"/>
                  <a:pt x="103239" y="1047136"/>
                </a:cubicBezTo>
                <a:cubicBezTo>
                  <a:pt x="123447" y="1055796"/>
                  <a:pt x="143380" y="1065322"/>
                  <a:pt x="162232" y="1076633"/>
                </a:cubicBezTo>
                <a:cubicBezTo>
                  <a:pt x="192631" y="1094872"/>
                  <a:pt x="217091" y="1124415"/>
                  <a:pt x="250722" y="1135626"/>
                </a:cubicBezTo>
                <a:cubicBezTo>
                  <a:pt x="311784" y="1155980"/>
                  <a:pt x="282032" y="1141751"/>
                  <a:pt x="339213" y="1179871"/>
                </a:cubicBezTo>
                <a:cubicBezTo>
                  <a:pt x="427703" y="1174955"/>
                  <a:pt x="516948" y="1177657"/>
                  <a:pt x="604684" y="1165123"/>
                </a:cubicBezTo>
                <a:cubicBezTo>
                  <a:pt x="660595" y="1157136"/>
                  <a:pt x="644437" y="1126013"/>
                  <a:pt x="663677" y="1091381"/>
                </a:cubicBezTo>
                <a:cubicBezTo>
                  <a:pt x="663681" y="1091373"/>
                  <a:pt x="737417" y="980772"/>
                  <a:pt x="752168" y="958646"/>
                </a:cubicBezTo>
                <a:lnTo>
                  <a:pt x="811161" y="870155"/>
                </a:lnTo>
                <a:cubicBezTo>
                  <a:pt x="820993" y="855407"/>
                  <a:pt x="828124" y="838444"/>
                  <a:pt x="840658" y="825910"/>
                </a:cubicBezTo>
                <a:lnTo>
                  <a:pt x="884903" y="781665"/>
                </a:lnTo>
                <a:cubicBezTo>
                  <a:pt x="879987" y="648930"/>
                  <a:pt x="883372" y="515626"/>
                  <a:pt x="870155" y="383459"/>
                </a:cubicBezTo>
                <a:cubicBezTo>
                  <a:pt x="868391" y="365821"/>
                  <a:pt x="848585" y="355067"/>
                  <a:pt x="840658" y="339213"/>
                </a:cubicBezTo>
                <a:cubicBezTo>
                  <a:pt x="833706" y="325308"/>
                  <a:pt x="833460" y="308558"/>
                  <a:pt x="825910" y="294968"/>
                </a:cubicBezTo>
                <a:cubicBezTo>
                  <a:pt x="812553" y="270925"/>
                  <a:pt x="747088" y="175971"/>
                  <a:pt x="722671" y="147484"/>
                </a:cubicBezTo>
                <a:cubicBezTo>
                  <a:pt x="709097" y="131648"/>
                  <a:pt x="694890" y="116044"/>
                  <a:pt x="678426" y="103239"/>
                </a:cubicBezTo>
                <a:cubicBezTo>
                  <a:pt x="650443" y="81474"/>
                  <a:pt x="619432" y="63910"/>
                  <a:pt x="589935" y="44246"/>
                </a:cubicBezTo>
                <a:cubicBezTo>
                  <a:pt x="532753" y="6125"/>
                  <a:pt x="562508" y="20355"/>
                  <a:pt x="501445" y="0"/>
                </a:cubicBezTo>
                <a:cubicBezTo>
                  <a:pt x="501325" y="17"/>
                  <a:pt x="378186" y="11328"/>
                  <a:pt x="353961" y="29497"/>
                </a:cubicBezTo>
                <a:cubicBezTo>
                  <a:pt x="345167" y="36093"/>
                  <a:pt x="363793" y="36872"/>
                  <a:pt x="353961" y="44246"/>
                </a:cubicBezTo>
                <a:close/>
              </a:path>
            </a:pathLst>
          </a:custGeom>
          <a:solidFill>
            <a:srgbClr val="FFFF00">
              <a:alpha val="49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3584" name="TextBox 32">
            <a:extLst>
              <a:ext uri="{FF2B5EF4-FFF2-40B4-BE49-F238E27FC236}">
                <a16:creationId xmlns:a16="http://schemas.microsoft.com/office/drawing/2014/main" id="{F926B342-14C8-76DE-4353-C50CC2BDF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637088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loadi</a:t>
            </a:r>
            <a:endParaRPr lang="zh-CN" altLang="en-US"/>
          </a:p>
        </p:txBody>
      </p:sp>
      <p:sp>
        <p:nvSpPr>
          <p:cNvPr id="23585" name="TextBox 33">
            <a:extLst>
              <a:ext uri="{FF2B5EF4-FFF2-40B4-BE49-F238E27FC236}">
                <a16:creationId xmlns:a16="http://schemas.microsoft.com/office/drawing/2014/main" id="{33BF5FB9-E1F5-7AF6-F902-15F82EC0E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096000"/>
            <a:ext cx="3657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x4, x2, 5</a:t>
            </a:r>
          </a:p>
          <a:p>
            <a:pPr eaLnBrk="1" hangingPunct="1"/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x5, x3, x4</a:t>
            </a:r>
          </a:p>
        </p:txBody>
      </p:sp>
      <p:sp>
        <p:nvSpPr>
          <p:cNvPr id="23586" name="TextBox 34">
            <a:extLst>
              <a:ext uri="{FF2B5EF4-FFF2-40B4-BE49-F238E27FC236}">
                <a16:creationId xmlns:a16="http://schemas.microsoft.com/office/drawing/2014/main" id="{0E6B3185-FB8E-7737-D498-9B1B9540A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867400"/>
            <a:ext cx="3657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loadi x4, 5</a:t>
            </a:r>
          </a:p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x5, x2, x4</a:t>
            </a:r>
          </a:p>
          <a:p>
            <a:pPr eaLnBrk="1" hangingPunct="1"/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x6, x3, x5</a:t>
            </a:r>
          </a:p>
        </p:txBody>
      </p:sp>
      <p:graphicFrame>
        <p:nvGraphicFramePr>
          <p:cNvPr id="36" name="表格 35">
            <a:extLst>
              <a:ext uri="{FF2B5EF4-FFF2-40B4-BE49-F238E27FC236}">
                <a16:creationId xmlns:a16="http://schemas.microsoft.com/office/drawing/2014/main" id="{43EEACA5-A92F-A2B8-0C92-9EA7601C9B9C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381000"/>
          <a:ext cx="3352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add v1, v2, v3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addi v1, v2, 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mov v1, v2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loadi</a:t>
                      </a:r>
                      <a:r>
                        <a:rPr lang="en-US" altLang="zh-CN" sz="1800" b="1" baseline="0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v1, 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3DB49EF4-0800-5F07-FC79-57982F11A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0960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5</a:t>
            </a:r>
            <a:endParaRPr lang="zh-CN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75D0AB-9448-3B9E-01D5-7BEC90448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6411913"/>
            <a:ext cx="53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569454-8D9D-D8BB-FF51-36E8B1FD7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7912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DCC72F1-0950-481D-3361-9DCAD3617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6183313"/>
            <a:ext cx="53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3BC7E5C-354C-CD41-8B73-A7610A7ED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6488113"/>
            <a:ext cx="533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2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65E9EF5F-A1EB-8FB3-EDCE-74711AD7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Optimum covering key insights</a:t>
            </a:r>
            <a:endParaRPr lang="zh-CN" altLang="en-US"/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00A70183-6C9C-49CF-B823-C1B89327B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Work in a bottom-up way:</a:t>
            </a:r>
          </a:p>
          <a:p>
            <a:pPr lvl="1"/>
            <a:r>
              <a:rPr lang="en-US" altLang="zh-CN" dirty="0"/>
              <a:t>First find the optimum cost for </a:t>
            </a:r>
            <a:r>
              <a:rPr lang="en-US" altLang="zh-CN" dirty="0">
                <a:solidFill>
                  <a:srgbClr val="0432FF"/>
                </a:solidFill>
              </a:rPr>
              <a:t>all</a:t>
            </a:r>
            <a:r>
              <a:rPr lang="en-US" altLang="zh-CN" dirty="0"/>
              <a:t> sub-trees</a:t>
            </a:r>
          </a:p>
          <a:p>
            <a:pPr lvl="1"/>
            <a:r>
              <a:rPr lang="en-US" altLang="zh-CN" dirty="0"/>
              <a:t>For root node, enumerate all possible tile covering</a:t>
            </a:r>
          </a:p>
          <a:p>
            <a:pPr lvl="2"/>
            <a:r>
              <a:rPr lang="en-US" altLang="zh-CN" dirty="0"/>
              <a:t>Choose the one with the </a:t>
            </a:r>
            <a:r>
              <a:rPr lang="en-US" altLang="zh-CN" dirty="0">
                <a:solidFill>
                  <a:srgbClr val="0432FF"/>
                </a:solidFill>
              </a:rPr>
              <a:t>lowest</a:t>
            </a:r>
            <a:r>
              <a:rPr lang="en-US" altLang="zh-CN" dirty="0"/>
              <a:t> cost</a:t>
            </a:r>
          </a:p>
          <a:p>
            <a:pPr lvl="2"/>
            <a:r>
              <a:rPr lang="en-US" altLang="zh-CN" dirty="0"/>
              <a:t>Mark the cost on this root, and go upward</a:t>
            </a:r>
          </a:p>
          <a:p>
            <a:r>
              <a:rPr lang="en-US" altLang="zh-CN" dirty="0"/>
              <a:t>A typical </a:t>
            </a:r>
            <a:r>
              <a:rPr lang="en-US" altLang="zh-CN" dirty="0">
                <a:solidFill>
                  <a:srgbClr val="0432FF"/>
                </a:solidFill>
              </a:rPr>
              <a:t>dynamic programming </a:t>
            </a:r>
            <a:r>
              <a:rPr lang="en-US" altLang="zh-CN" dirty="0"/>
              <a:t>algorithm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A166C4AE-F81A-891F-E66D-666E436F3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Dynamic </a:t>
            </a:r>
            <a:br>
              <a:rPr lang="en-US" altLang="zh-CN"/>
            </a:br>
            <a:r>
              <a:rPr lang="en-US" altLang="zh-CN"/>
              <a:t>Progromming</a:t>
            </a:r>
            <a:endParaRPr lang="zh-CN" altLang="en-US"/>
          </a:p>
        </p:txBody>
      </p:sp>
      <p:sp>
        <p:nvSpPr>
          <p:cNvPr id="25603" name="Oval 6">
            <a:extLst>
              <a:ext uri="{FF2B5EF4-FFF2-40B4-BE49-F238E27FC236}">
                <a16:creationId xmlns:a16="http://schemas.microsoft.com/office/drawing/2014/main" id="{0ACE1983-6757-1551-BFE4-993C2B248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925" y="28844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25604" name="Oval 7">
            <a:extLst>
              <a:ext uri="{FF2B5EF4-FFF2-40B4-BE49-F238E27FC236}">
                <a16:creationId xmlns:a16="http://schemas.microsoft.com/office/drawing/2014/main" id="{AC823173-58C8-E067-6AA7-9BD5B3CCF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325" y="39512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x3</a:t>
            </a:r>
          </a:p>
        </p:txBody>
      </p:sp>
      <p:sp>
        <p:nvSpPr>
          <p:cNvPr id="25605" name="Oval 8">
            <a:extLst>
              <a:ext uri="{FF2B5EF4-FFF2-40B4-BE49-F238E27FC236}">
                <a16:creationId xmlns:a16="http://schemas.microsoft.com/office/drawing/2014/main" id="{D3D10E62-317C-81CD-2618-D19F6CB93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6525" y="39512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25606" name="Line 10">
            <a:extLst>
              <a:ext uri="{FF2B5EF4-FFF2-40B4-BE49-F238E27FC236}">
                <a16:creationId xmlns:a16="http://schemas.microsoft.com/office/drawing/2014/main" id="{08A16707-B415-4E60-199F-40E1939C2E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08325" y="34940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7" name="Line 11">
            <a:extLst>
              <a:ext uri="{FF2B5EF4-FFF2-40B4-BE49-F238E27FC236}">
                <a16:creationId xmlns:a16="http://schemas.microsoft.com/office/drawing/2014/main" id="{C0C1983C-FC62-7F3E-14C0-772567E8A3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4525" y="2503488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8" name="Line 12">
            <a:extLst>
              <a:ext uri="{FF2B5EF4-FFF2-40B4-BE49-F238E27FC236}">
                <a16:creationId xmlns:a16="http://schemas.microsoft.com/office/drawing/2014/main" id="{8492EC69-68C4-B6BD-57F3-C1B16F8C23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794125" y="34940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9" name="Oval 7">
            <a:extLst>
              <a:ext uri="{FF2B5EF4-FFF2-40B4-BE49-F238E27FC236}">
                <a16:creationId xmlns:a16="http://schemas.microsoft.com/office/drawing/2014/main" id="{E7F2E7AA-E446-EB43-5647-E32BC4A34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6925" y="5018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x2</a:t>
            </a:r>
          </a:p>
        </p:txBody>
      </p:sp>
      <p:sp>
        <p:nvSpPr>
          <p:cNvPr id="25610" name="Line 10">
            <a:extLst>
              <a:ext uri="{FF2B5EF4-FFF2-40B4-BE49-F238E27FC236}">
                <a16:creationId xmlns:a16="http://schemas.microsoft.com/office/drawing/2014/main" id="{12E36225-0ABE-3A72-1935-CD6A5079CD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7925" y="45608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1" name="Oval 8">
            <a:extLst>
              <a:ext uri="{FF2B5EF4-FFF2-40B4-BE49-F238E27FC236}">
                <a16:creationId xmlns:a16="http://schemas.microsoft.com/office/drawing/2014/main" id="{DAD51EC6-2FBB-F13A-DA39-F948B1A9B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25" y="5018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25612" name="Line 12">
            <a:extLst>
              <a:ext uri="{FF2B5EF4-FFF2-40B4-BE49-F238E27FC236}">
                <a16:creationId xmlns:a16="http://schemas.microsoft.com/office/drawing/2014/main" id="{716177B7-0D8B-787C-E825-C23125B511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03725" y="45608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81C79EB-9144-3305-0890-7EA76ED4ED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48768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0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2929DBD-732A-2B86-9717-44722AAE3FEA}"/>
              </a:ext>
            </a:extLst>
          </p:cNvPr>
          <p:cNvCxnSpPr>
            <a:endCxn id="25609" idx="6"/>
          </p:cNvCxnSpPr>
          <p:nvPr/>
        </p:nvCxnSpPr>
        <p:spPr>
          <a:xfrm flipH="1" flipV="1">
            <a:off x="3946525" y="5322888"/>
            <a:ext cx="396875" cy="11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7A7DD76-AEC8-C61B-A139-1F1BE8159772}"/>
              </a:ext>
            </a:extLst>
          </p:cNvPr>
          <p:cNvCxnSpPr/>
          <p:nvPr/>
        </p:nvCxnSpPr>
        <p:spPr>
          <a:xfrm flipH="1" flipV="1">
            <a:off x="5181600" y="5334000"/>
            <a:ext cx="396875" cy="111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BB762CF-FCDB-1EFD-1C8C-31894BB43EBD}"/>
              </a:ext>
            </a:extLst>
          </p:cNvPr>
          <p:cNvCxnSpPr/>
          <p:nvPr/>
        </p:nvCxnSpPr>
        <p:spPr>
          <a:xfrm flipH="1" flipV="1">
            <a:off x="4572000" y="4191000"/>
            <a:ext cx="396875" cy="111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E35BED7-B920-A58E-020C-486BA91A1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96240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addi: </a:t>
            </a:r>
            <a:r>
              <a:rPr lang="en-US" altLang="zh-CN">
                <a:solidFill>
                  <a:srgbClr val="FF0000"/>
                </a:solidFill>
              </a:rPr>
              <a:t>5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A1086EE8-259A-BBE8-96C0-3408BEAD63BF}"/>
              </a:ext>
            </a:extLst>
          </p:cNvPr>
          <p:cNvCxnSpPr/>
          <p:nvPr/>
        </p:nvCxnSpPr>
        <p:spPr>
          <a:xfrm flipH="1" flipV="1">
            <a:off x="4572000" y="4506913"/>
            <a:ext cx="396875" cy="127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76B6D530-E987-0E68-D3AA-955CE3A0EF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278313"/>
            <a:ext cx="1447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add: </a:t>
            </a:r>
            <a:r>
              <a:rPr lang="en-US" altLang="zh-CN">
                <a:solidFill>
                  <a:srgbClr val="FF0000"/>
                </a:solidFill>
              </a:rPr>
              <a:t>1+1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2AFB03C-435E-DF75-D2E7-D621D305AB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505200"/>
            <a:ext cx="533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2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FD3AF561-814B-8161-7174-5BBA8508863E}"/>
              </a:ext>
            </a:extLst>
          </p:cNvPr>
          <p:cNvCxnSpPr/>
          <p:nvPr/>
        </p:nvCxnSpPr>
        <p:spPr>
          <a:xfrm flipH="1" flipV="1">
            <a:off x="3962400" y="3124200"/>
            <a:ext cx="396875" cy="1111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CE31C87-C5EB-0B23-EAE0-D8EEC1234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971800"/>
            <a:ext cx="1447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...</a:t>
            </a:r>
            <a:endParaRPr lang="zh-CN" altLang="en-US"/>
          </a:p>
        </p:txBody>
      </p:sp>
      <p:graphicFrame>
        <p:nvGraphicFramePr>
          <p:cNvPr id="54" name="表格 53">
            <a:extLst>
              <a:ext uri="{FF2B5EF4-FFF2-40B4-BE49-F238E27FC236}">
                <a16:creationId xmlns:a16="http://schemas.microsoft.com/office/drawing/2014/main" id="{2EE600A7-AE8A-9CBC-821D-F04AA744A9B4}"/>
              </a:ext>
            </a:extLst>
          </p:cNvPr>
          <p:cNvGraphicFramePr>
            <a:graphicFrameLocks noGrp="1"/>
          </p:cNvGraphicFramePr>
          <p:nvPr/>
        </p:nvGraphicFramePr>
        <p:xfrm>
          <a:off x="5562600" y="381000"/>
          <a:ext cx="33528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Cost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add v1, v2, v3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addi v1, v2, n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mov v1, v2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loadi</a:t>
                      </a:r>
                      <a:r>
                        <a:rPr lang="en-US" altLang="zh-CN" sz="1800" b="1" baseline="0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v1, 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" name="任意多边形 54">
            <a:extLst>
              <a:ext uri="{FF2B5EF4-FFF2-40B4-BE49-F238E27FC236}">
                <a16:creationId xmlns:a16="http://schemas.microsoft.com/office/drawing/2014/main" id="{4506F051-25A3-E178-9A1C-33777E4CFDCA}"/>
              </a:ext>
            </a:extLst>
          </p:cNvPr>
          <p:cNvSpPr/>
          <p:nvPr/>
        </p:nvSpPr>
        <p:spPr>
          <a:xfrm>
            <a:off x="4419600" y="4762500"/>
            <a:ext cx="884238" cy="1181100"/>
          </a:xfrm>
          <a:custGeom>
            <a:avLst/>
            <a:gdLst>
              <a:gd name="connsiteX0" fmla="*/ 353961 w 884903"/>
              <a:gd name="connsiteY0" fmla="*/ 44246 h 1179871"/>
              <a:gd name="connsiteX1" fmla="*/ 294968 w 884903"/>
              <a:gd name="connsiteY1" fmla="*/ 73742 h 1179871"/>
              <a:gd name="connsiteX2" fmla="*/ 191729 w 884903"/>
              <a:gd name="connsiteY2" fmla="*/ 117988 h 1179871"/>
              <a:gd name="connsiteX3" fmla="*/ 132735 w 884903"/>
              <a:gd name="connsiteY3" fmla="*/ 162233 h 1179871"/>
              <a:gd name="connsiteX4" fmla="*/ 103239 w 884903"/>
              <a:gd name="connsiteY4" fmla="*/ 206478 h 1179871"/>
              <a:gd name="connsiteX5" fmla="*/ 58993 w 884903"/>
              <a:gd name="connsiteY5" fmla="*/ 235975 h 1179871"/>
              <a:gd name="connsiteX6" fmla="*/ 29497 w 884903"/>
              <a:gd name="connsiteY6" fmla="*/ 353962 h 1179871"/>
              <a:gd name="connsiteX7" fmla="*/ 0 w 884903"/>
              <a:gd name="connsiteY7" fmla="*/ 545691 h 1179871"/>
              <a:gd name="connsiteX8" fmla="*/ 14748 w 884903"/>
              <a:gd name="connsiteY8" fmla="*/ 943897 h 1179871"/>
              <a:gd name="connsiteX9" fmla="*/ 58993 w 884903"/>
              <a:gd name="connsiteY9" fmla="*/ 1032388 h 1179871"/>
              <a:gd name="connsiteX10" fmla="*/ 103239 w 884903"/>
              <a:gd name="connsiteY10" fmla="*/ 1047136 h 1179871"/>
              <a:gd name="connsiteX11" fmla="*/ 162232 w 884903"/>
              <a:gd name="connsiteY11" fmla="*/ 1076633 h 1179871"/>
              <a:gd name="connsiteX12" fmla="*/ 250722 w 884903"/>
              <a:gd name="connsiteY12" fmla="*/ 1135626 h 1179871"/>
              <a:gd name="connsiteX13" fmla="*/ 339213 w 884903"/>
              <a:gd name="connsiteY13" fmla="*/ 1179871 h 1179871"/>
              <a:gd name="connsiteX14" fmla="*/ 604684 w 884903"/>
              <a:gd name="connsiteY14" fmla="*/ 1165123 h 1179871"/>
              <a:gd name="connsiteX15" fmla="*/ 663677 w 884903"/>
              <a:gd name="connsiteY15" fmla="*/ 1091381 h 1179871"/>
              <a:gd name="connsiteX16" fmla="*/ 752168 w 884903"/>
              <a:gd name="connsiteY16" fmla="*/ 958646 h 1179871"/>
              <a:gd name="connsiteX17" fmla="*/ 811161 w 884903"/>
              <a:gd name="connsiteY17" fmla="*/ 870155 h 1179871"/>
              <a:gd name="connsiteX18" fmla="*/ 840658 w 884903"/>
              <a:gd name="connsiteY18" fmla="*/ 825910 h 1179871"/>
              <a:gd name="connsiteX19" fmla="*/ 884903 w 884903"/>
              <a:gd name="connsiteY19" fmla="*/ 781665 h 1179871"/>
              <a:gd name="connsiteX20" fmla="*/ 870155 w 884903"/>
              <a:gd name="connsiteY20" fmla="*/ 383459 h 1179871"/>
              <a:gd name="connsiteX21" fmla="*/ 840658 w 884903"/>
              <a:gd name="connsiteY21" fmla="*/ 339213 h 1179871"/>
              <a:gd name="connsiteX22" fmla="*/ 825910 w 884903"/>
              <a:gd name="connsiteY22" fmla="*/ 294968 h 1179871"/>
              <a:gd name="connsiteX23" fmla="*/ 722671 w 884903"/>
              <a:gd name="connsiteY23" fmla="*/ 147484 h 1179871"/>
              <a:gd name="connsiteX24" fmla="*/ 678426 w 884903"/>
              <a:gd name="connsiteY24" fmla="*/ 103239 h 1179871"/>
              <a:gd name="connsiteX25" fmla="*/ 589935 w 884903"/>
              <a:gd name="connsiteY25" fmla="*/ 44246 h 1179871"/>
              <a:gd name="connsiteX26" fmla="*/ 501445 w 884903"/>
              <a:gd name="connsiteY26" fmla="*/ 0 h 1179871"/>
              <a:gd name="connsiteX27" fmla="*/ 353961 w 884903"/>
              <a:gd name="connsiteY27" fmla="*/ 29497 h 1179871"/>
              <a:gd name="connsiteX28" fmla="*/ 353961 w 884903"/>
              <a:gd name="connsiteY28" fmla="*/ 44246 h 1179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884903" h="1179871">
                <a:moveTo>
                  <a:pt x="353961" y="44246"/>
                </a:moveTo>
                <a:cubicBezTo>
                  <a:pt x="344129" y="51620"/>
                  <a:pt x="314983" y="64644"/>
                  <a:pt x="294968" y="73742"/>
                </a:cubicBezTo>
                <a:cubicBezTo>
                  <a:pt x="260884" y="89235"/>
                  <a:pt x="224598" y="100060"/>
                  <a:pt x="191729" y="117988"/>
                </a:cubicBezTo>
                <a:cubicBezTo>
                  <a:pt x="170150" y="129759"/>
                  <a:pt x="152400" y="147485"/>
                  <a:pt x="132735" y="162233"/>
                </a:cubicBezTo>
                <a:cubicBezTo>
                  <a:pt x="122903" y="176981"/>
                  <a:pt x="115773" y="193944"/>
                  <a:pt x="103239" y="206478"/>
                </a:cubicBezTo>
                <a:cubicBezTo>
                  <a:pt x="90705" y="219012"/>
                  <a:pt x="66920" y="220121"/>
                  <a:pt x="58993" y="235975"/>
                </a:cubicBezTo>
                <a:cubicBezTo>
                  <a:pt x="40863" y="272234"/>
                  <a:pt x="34525" y="313736"/>
                  <a:pt x="29497" y="353962"/>
                </a:cubicBezTo>
                <a:cubicBezTo>
                  <a:pt x="11639" y="496823"/>
                  <a:pt x="22521" y="433084"/>
                  <a:pt x="0" y="545691"/>
                </a:cubicBezTo>
                <a:cubicBezTo>
                  <a:pt x="4916" y="678426"/>
                  <a:pt x="5912" y="811365"/>
                  <a:pt x="14748" y="943897"/>
                </a:cubicBezTo>
                <a:cubicBezTo>
                  <a:pt x="16253" y="966473"/>
                  <a:pt x="42366" y="1019086"/>
                  <a:pt x="58993" y="1032388"/>
                </a:cubicBezTo>
                <a:cubicBezTo>
                  <a:pt x="71133" y="1042100"/>
                  <a:pt x="88950" y="1041012"/>
                  <a:pt x="103239" y="1047136"/>
                </a:cubicBezTo>
                <a:cubicBezTo>
                  <a:pt x="123447" y="1055796"/>
                  <a:pt x="143380" y="1065322"/>
                  <a:pt x="162232" y="1076633"/>
                </a:cubicBezTo>
                <a:cubicBezTo>
                  <a:pt x="192631" y="1094872"/>
                  <a:pt x="217091" y="1124415"/>
                  <a:pt x="250722" y="1135626"/>
                </a:cubicBezTo>
                <a:cubicBezTo>
                  <a:pt x="311784" y="1155980"/>
                  <a:pt x="282032" y="1141751"/>
                  <a:pt x="339213" y="1179871"/>
                </a:cubicBezTo>
                <a:cubicBezTo>
                  <a:pt x="427703" y="1174955"/>
                  <a:pt x="516948" y="1177657"/>
                  <a:pt x="604684" y="1165123"/>
                </a:cubicBezTo>
                <a:cubicBezTo>
                  <a:pt x="660595" y="1157136"/>
                  <a:pt x="644437" y="1126013"/>
                  <a:pt x="663677" y="1091381"/>
                </a:cubicBezTo>
                <a:cubicBezTo>
                  <a:pt x="663681" y="1091373"/>
                  <a:pt x="737417" y="980772"/>
                  <a:pt x="752168" y="958646"/>
                </a:cubicBezTo>
                <a:lnTo>
                  <a:pt x="811161" y="870155"/>
                </a:lnTo>
                <a:cubicBezTo>
                  <a:pt x="820993" y="855407"/>
                  <a:pt x="828124" y="838444"/>
                  <a:pt x="840658" y="825910"/>
                </a:cubicBezTo>
                <a:lnTo>
                  <a:pt x="884903" y="781665"/>
                </a:lnTo>
                <a:cubicBezTo>
                  <a:pt x="879987" y="648930"/>
                  <a:pt x="883372" y="515626"/>
                  <a:pt x="870155" y="383459"/>
                </a:cubicBezTo>
                <a:cubicBezTo>
                  <a:pt x="868391" y="365821"/>
                  <a:pt x="848585" y="355067"/>
                  <a:pt x="840658" y="339213"/>
                </a:cubicBezTo>
                <a:cubicBezTo>
                  <a:pt x="833706" y="325308"/>
                  <a:pt x="833460" y="308558"/>
                  <a:pt x="825910" y="294968"/>
                </a:cubicBezTo>
                <a:cubicBezTo>
                  <a:pt x="812553" y="270925"/>
                  <a:pt x="747088" y="175971"/>
                  <a:pt x="722671" y="147484"/>
                </a:cubicBezTo>
                <a:cubicBezTo>
                  <a:pt x="709097" y="131648"/>
                  <a:pt x="694890" y="116044"/>
                  <a:pt x="678426" y="103239"/>
                </a:cubicBezTo>
                <a:cubicBezTo>
                  <a:pt x="650443" y="81474"/>
                  <a:pt x="619432" y="63910"/>
                  <a:pt x="589935" y="44246"/>
                </a:cubicBezTo>
                <a:cubicBezTo>
                  <a:pt x="532753" y="6125"/>
                  <a:pt x="562508" y="20355"/>
                  <a:pt x="501445" y="0"/>
                </a:cubicBezTo>
                <a:cubicBezTo>
                  <a:pt x="501325" y="17"/>
                  <a:pt x="378186" y="11328"/>
                  <a:pt x="353961" y="29497"/>
                </a:cubicBezTo>
                <a:cubicBezTo>
                  <a:pt x="345167" y="36093"/>
                  <a:pt x="363793" y="36872"/>
                  <a:pt x="353961" y="44246"/>
                </a:cubicBezTo>
                <a:close/>
              </a:path>
            </a:pathLst>
          </a:custGeom>
          <a:solidFill>
            <a:srgbClr val="FFFF00">
              <a:alpha val="49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6" name="TextBox 32">
            <a:extLst>
              <a:ext uri="{FF2B5EF4-FFF2-40B4-BE49-F238E27FC236}">
                <a16:creationId xmlns:a16="http://schemas.microsoft.com/office/drawing/2014/main" id="{C14B2153-96A4-555A-BB08-D03C17F61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00600"/>
            <a:ext cx="1295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loadi: 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7" name="任意多边形 56">
            <a:extLst>
              <a:ext uri="{FF2B5EF4-FFF2-40B4-BE49-F238E27FC236}">
                <a16:creationId xmlns:a16="http://schemas.microsoft.com/office/drawing/2014/main" id="{BE851B1D-5EB1-8484-50D6-0DF5C3E60455}"/>
              </a:ext>
            </a:extLst>
          </p:cNvPr>
          <p:cNvSpPr/>
          <p:nvPr/>
        </p:nvSpPr>
        <p:spPr>
          <a:xfrm>
            <a:off x="3200400" y="3733800"/>
            <a:ext cx="2227263" cy="2370138"/>
          </a:xfrm>
          <a:custGeom>
            <a:avLst/>
            <a:gdLst>
              <a:gd name="connsiteX0" fmla="*/ 914400 w 2227006"/>
              <a:gd name="connsiteY0" fmla="*/ 84498 h 2370498"/>
              <a:gd name="connsiteX1" fmla="*/ 811161 w 2227006"/>
              <a:gd name="connsiteY1" fmla="*/ 231982 h 2370498"/>
              <a:gd name="connsiteX2" fmla="*/ 796413 w 2227006"/>
              <a:gd name="connsiteY2" fmla="*/ 276227 h 2370498"/>
              <a:gd name="connsiteX3" fmla="*/ 752168 w 2227006"/>
              <a:gd name="connsiteY3" fmla="*/ 320472 h 2370498"/>
              <a:gd name="connsiteX4" fmla="*/ 693174 w 2227006"/>
              <a:gd name="connsiteY4" fmla="*/ 408963 h 2370498"/>
              <a:gd name="connsiteX5" fmla="*/ 575187 w 2227006"/>
              <a:gd name="connsiteY5" fmla="*/ 541698 h 2370498"/>
              <a:gd name="connsiteX6" fmla="*/ 560439 w 2227006"/>
              <a:gd name="connsiteY6" fmla="*/ 585943 h 2370498"/>
              <a:gd name="connsiteX7" fmla="*/ 486697 w 2227006"/>
              <a:gd name="connsiteY7" fmla="*/ 689182 h 2370498"/>
              <a:gd name="connsiteX8" fmla="*/ 442451 w 2227006"/>
              <a:gd name="connsiteY8" fmla="*/ 718679 h 2370498"/>
              <a:gd name="connsiteX9" fmla="*/ 339213 w 2227006"/>
              <a:gd name="connsiteY9" fmla="*/ 836666 h 2370498"/>
              <a:gd name="connsiteX10" fmla="*/ 280219 w 2227006"/>
              <a:gd name="connsiteY10" fmla="*/ 969401 h 2370498"/>
              <a:gd name="connsiteX11" fmla="*/ 250722 w 2227006"/>
              <a:gd name="connsiteY11" fmla="*/ 1057892 h 2370498"/>
              <a:gd name="connsiteX12" fmla="*/ 235974 w 2227006"/>
              <a:gd name="connsiteY12" fmla="*/ 1131634 h 2370498"/>
              <a:gd name="connsiteX13" fmla="*/ 206477 w 2227006"/>
              <a:gd name="connsiteY13" fmla="*/ 1175879 h 2370498"/>
              <a:gd name="connsiteX14" fmla="*/ 176981 w 2227006"/>
              <a:gd name="connsiteY14" fmla="*/ 1264369 h 2370498"/>
              <a:gd name="connsiteX15" fmla="*/ 162232 w 2227006"/>
              <a:gd name="connsiteY15" fmla="*/ 1308614 h 2370498"/>
              <a:gd name="connsiteX16" fmla="*/ 147484 w 2227006"/>
              <a:gd name="connsiteY16" fmla="*/ 1367608 h 2370498"/>
              <a:gd name="connsiteX17" fmla="*/ 117987 w 2227006"/>
              <a:gd name="connsiteY17" fmla="*/ 1456098 h 2370498"/>
              <a:gd name="connsiteX18" fmla="*/ 73742 w 2227006"/>
              <a:gd name="connsiteY18" fmla="*/ 1588834 h 2370498"/>
              <a:gd name="connsiteX19" fmla="*/ 29497 w 2227006"/>
              <a:gd name="connsiteY19" fmla="*/ 1677324 h 2370498"/>
              <a:gd name="connsiteX20" fmla="*/ 0 w 2227006"/>
              <a:gd name="connsiteY20" fmla="*/ 1765814 h 2370498"/>
              <a:gd name="connsiteX21" fmla="*/ 29497 w 2227006"/>
              <a:gd name="connsiteY21" fmla="*/ 2075530 h 2370498"/>
              <a:gd name="connsiteX22" fmla="*/ 103239 w 2227006"/>
              <a:gd name="connsiteY22" fmla="*/ 2149272 h 2370498"/>
              <a:gd name="connsiteX23" fmla="*/ 235974 w 2227006"/>
              <a:gd name="connsiteY23" fmla="*/ 2252511 h 2370498"/>
              <a:gd name="connsiteX24" fmla="*/ 324464 w 2227006"/>
              <a:gd name="connsiteY24" fmla="*/ 2267260 h 2370498"/>
              <a:gd name="connsiteX25" fmla="*/ 486697 w 2227006"/>
              <a:gd name="connsiteY25" fmla="*/ 2341001 h 2370498"/>
              <a:gd name="connsiteX26" fmla="*/ 604684 w 2227006"/>
              <a:gd name="connsiteY26" fmla="*/ 2355750 h 2370498"/>
              <a:gd name="connsiteX27" fmla="*/ 707922 w 2227006"/>
              <a:gd name="connsiteY27" fmla="*/ 2370498 h 2370498"/>
              <a:gd name="connsiteX28" fmla="*/ 1666568 w 2227006"/>
              <a:gd name="connsiteY28" fmla="*/ 2355750 h 2370498"/>
              <a:gd name="connsiteX29" fmla="*/ 1710813 w 2227006"/>
              <a:gd name="connsiteY29" fmla="*/ 2341001 h 2370498"/>
              <a:gd name="connsiteX30" fmla="*/ 1769806 w 2227006"/>
              <a:gd name="connsiteY30" fmla="*/ 2326253 h 2370498"/>
              <a:gd name="connsiteX31" fmla="*/ 1902542 w 2227006"/>
              <a:gd name="connsiteY31" fmla="*/ 2282008 h 2370498"/>
              <a:gd name="connsiteX32" fmla="*/ 1961535 w 2227006"/>
              <a:gd name="connsiteY32" fmla="*/ 2252511 h 2370498"/>
              <a:gd name="connsiteX33" fmla="*/ 2094271 w 2227006"/>
              <a:gd name="connsiteY33" fmla="*/ 2149272 h 2370498"/>
              <a:gd name="connsiteX34" fmla="*/ 2123768 w 2227006"/>
              <a:gd name="connsiteY34" fmla="*/ 2090279 h 2370498"/>
              <a:gd name="connsiteX35" fmla="*/ 2153264 w 2227006"/>
              <a:gd name="connsiteY35" fmla="*/ 2046034 h 2370498"/>
              <a:gd name="connsiteX36" fmla="*/ 2168013 w 2227006"/>
              <a:gd name="connsiteY36" fmla="*/ 2001789 h 2370498"/>
              <a:gd name="connsiteX37" fmla="*/ 2182761 w 2227006"/>
              <a:gd name="connsiteY37" fmla="*/ 1942795 h 2370498"/>
              <a:gd name="connsiteX38" fmla="*/ 2227006 w 2227006"/>
              <a:gd name="connsiteY38" fmla="*/ 1898550 h 2370498"/>
              <a:gd name="connsiteX39" fmla="*/ 2212258 w 2227006"/>
              <a:gd name="connsiteY39" fmla="*/ 1500343 h 2370498"/>
              <a:gd name="connsiteX40" fmla="*/ 2168013 w 2227006"/>
              <a:gd name="connsiteY40" fmla="*/ 1382356 h 2370498"/>
              <a:gd name="connsiteX41" fmla="*/ 2153264 w 2227006"/>
              <a:gd name="connsiteY41" fmla="*/ 1323363 h 2370498"/>
              <a:gd name="connsiteX42" fmla="*/ 2123768 w 2227006"/>
              <a:gd name="connsiteY42" fmla="*/ 1279118 h 2370498"/>
              <a:gd name="connsiteX43" fmla="*/ 2109019 w 2227006"/>
              <a:gd name="connsiteY43" fmla="*/ 1234872 h 2370498"/>
              <a:gd name="connsiteX44" fmla="*/ 2035277 w 2227006"/>
              <a:gd name="connsiteY44" fmla="*/ 1146382 h 2370498"/>
              <a:gd name="connsiteX45" fmla="*/ 2020529 w 2227006"/>
              <a:gd name="connsiteY45" fmla="*/ 1102137 h 2370498"/>
              <a:gd name="connsiteX46" fmla="*/ 1961535 w 2227006"/>
              <a:gd name="connsiteY46" fmla="*/ 984150 h 2370498"/>
              <a:gd name="connsiteX47" fmla="*/ 1917290 w 2227006"/>
              <a:gd name="connsiteY47" fmla="*/ 880911 h 2370498"/>
              <a:gd name="connsiteX48" fmla="*/ 1873045 w 2227006"/>
              <a:gd name="connsiteY48" fmla="*/ 836666 h 2370498"/>
              <a:gd name="connsiteX49" fmla="*/ 1858297 w 2227006"/>
              <a:gd name="connsiteY49" fmla="*/ 792421 h 2370498"/>
              <a:gd name="connsiteX50" fmla="*/ 1814051 w 2227006"/>
              <a:gd name="connsiteY50" fmla="*/ 748176 h 2370498"/>
              <a:gd name="connsiteX51" fmla="*/ 1769806 w 2227006"/>
              <a:gd name="connsiteY51" fmla="*/ 689182 h 2370498"/>
              <a:gd name="connsiteX52" fmla="*/ 1651819 w 2227006"/>
              <a:gd name="connsiteY52" fmla="*/ 556447 h 2370498"/>
              <a:gd name="connsiteX53" fmla="*/ 1578077 w 2227006"/>
              <a:gd name="connsiteY53" fmla="*/ 482705 h 2370498"/>
              <a:gd name="connsiteX54" fmla="*/ 1489587 w 2227006"/>
              <a:gd name="connsiteY54" fmla="*/ 423711 h 2370498"/>
              <a:gd name="connsiteX55" fmla="*/ 1445342 w 2227006"/>
              <a:gd name="connsiteY55" fmla="*/ 379466 h 2370498"/>
              <a:gd name="connsiteX56" fmla="*/ 1401097 w 2227006"/>
              <a:gd name="connsiteY56" fmla="*/ 349969 h 2370498"/>
              <a:gd name="connsiteX57" fmla="*/ 1356851 w 2227006"/>
              <a:gd name="connsiteY57" fmla="*/ 290976 h 2370498"/>
              <a:gd name="connsiteX58" fmla="*/ 1312606 w 2227006"/>
              <a:gd name="connsiteY58" fmla="*/ 246730 h 2370498"/>
              <a:gd name="connsiteX59" fmla="*/ 1283110 w 2227006"/>
              <a:gd name="connsiteY59" fmla="*/ 202485 h 2370498"/>
              <a:gd name="connsiteX60" fmla="*/ 1194619 w 2227006"/>
              <a:gd name="connsiteY60" fmla="*/ 143492 h 2370498"/>
              <a:gd name="connsiteX61" fmla="*/ 1165122 w 2227006"/>
              <a:gd name="connsiteY61" fmla="*/ 99247 h 2370498"/>
              <a:gd name="connsiteX62" fmla="*/ 1076632 w 2227006"/>
              <a:gd name="connsiteY62" fmla="*/ 69750 h 2370498"/>
              <a:gd name="connsiteX63" fmla="*/ 929148 w 2227006"/>
              <a:gd name="connsiteY63" fmla="*/ 55001 h 2370498"/>
              <a:gd name="connsiteX64" fmla="*/ 914400 w 2227006"/>
              <a:gd name="connsiteY64" fmla="*/ 84498 h 2370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227006" h="2370498">
                <a:moveTo>
                  <a:pt x="914400" y="84498"/>
                </a:moveTo>
                <a:cubicBezTo>
                  <a:pt x="894736" y="113995"/>
                  <a:pt x="830137" y="175052"/>
                  <a:pt x="811161" y="231982"/>
                </a:cubicBezTo>
                <a:cubicBezTo>
                  <a:pt x="806245" y="246730"/>
                  <a:pt x="805036" y="263292"/>
                  <a:pt x="796413" y="276227"/>
                </a:cubicBezTo>
                <a:cubicBezTo>
                  <a:pt x="784844" y="293581"/>
                  <a:pt x="764973" y="304008"/>
                  <a:pt x="752168" y="320472"/>
                </a:cubicBezTo>
                <a:cubicBezTo>
                  <a:pt x="730403" y="348455"/>
                  <a:pt x="718242" y="383895"/>
                  <a:pt x="693174" y="408963"/>
                </a:cubicBezTo>
                <a:cubicBezTo>
                  <a:pt x="592150" y="509987"/>
                  <a:pt x="627823" y="462744"/>
                  <a:pt x="575187" y="541698"/>
                </a:cubicBezTo>
                <a:cubicBezTo>
                  <a:pt x="570271" y="556446"/>
                  <a:pt x="567391" y="572038"/>
                  <a:pt x="560439" y="585943"/>
                </a:cubicBezTo>
                <a:cubicBezTo>
                  <a:pt x="552064" y="602693"/>
                  <a:pt x="493379" y="682500"/>
                  <a:pt x="486697" y="689182"/>
                </a:cubicBezTo>
                <a:cubicBezTo>
                  <a:pt x="474163" y="701716"/>
                  <a:pt x="457200" y="708847"/>
                  <a:pt x="442451" y="718679"/>
                </a:cubicBezTo>
                <a:cubicBezTo>
                  <a:pt x="373626" y="821917"/>
                  <a:pt x="412955" y="787504"/>
                  <a:pt x="339213" y="836666"/>
                </a:cubicBezTo>
                <a:cubicBezTo>
                  <a:pt x="304111" y="941972"/>
                  <a:pt x="326963" y="899286"/>
                  <a:pt x="280219" y="969401"/>
                </a:cubicBezTo>
                <a:cubicBezTo>
                  <a:pt x="270387" y="998898"/>
                  <a:pt x="256820" y="1027403"/>
                  <a:pt x="250722" y="1057892"/>
                </a:cubicBezTo>
                <a:cubicBezTo>
                  <a:pt x="245806" y="1082473"/>
                  <a:pt x="244776" y="1108163"/>
                  <a:pt x="235974" y="1131634"/>
                </a:cubicBezTo>
                <a:cubicBezTo>
                  <a:pt x="229750" y="1148231"/>
                  <a:pt x="216309" y="1161131"/>
                  <a:pt x="206477" y="1175879"/>
                </a:cubicBezTo>
                <a:lnTo>
                  <a:pt x="176981" y="1264369"/>
                </a:lnTo>
                <a:cubicBezTo>
                  <a:pt x="172065" y="1279117"/>
                  <a:pt x="166002" y="1293532"/>
                  <a:pt x="162232" y="1308614"/>
                </a:cubicBezTo>
                <a:cubicBezTo>
                  <a:pt x="157316" y="1328279"/>
                  <a:pt x="153308" y="1348193"/>
                  <a:pt x="147484" y="1367608"/>
                </a:cubicBezTo>
                <a:cubicBezTo>
                  <a:pt x="138550" y="1397389"/>
                  <a:pt x="127819" y="1426601"/>
                  <a:pt x="117987" y="1456098"/>
                </a:cubicBezTo>
                <a:lnTo>
                  <a:pt x="73742" y="1588834"/>
                </a:lnTo>
                <a:cubicBezTo>
                  <a:pt x="19956" y="1750190"/>
                  <a:pt x="105734" y="1505790"/>
                  <a:pt x="29497" y="1677324"/>
                </a:cubicBezTo>
                <a:cubicBezTo>
                  <a:pt x="16869" y="1705736"/>
                  <a:pt x="0" y="1765814"/>
                  <a:pt x="0" y="1765814"/>
                </a:cubicBezTo>
                <a:cubicBezTo>
                  <a:pt x="119" y="1767598"/>
                  <a:pt x="9321" y="2015003"/>
                  <a:pt x="29497" y="2075530"/>
                </a:cubicBezTo>
                <a:cubicBezTo>
                  <a:pt x="46138" y="2125453"/>
                  <a:pt x="66932" y="2119016"/>
                  <a:pt x="103239" y="2149272"/>
                </a:cubicBezTo>
                <a:cubicBezTo>
                  <a:pt x="143177" y="2182553"/>
                  <a:pt x="180056" y="2243191"/>
                  <a:pt x="235974" y="2252511"/>
                </a:cubicBezTo>
                <a:lnTo>
                  <a:pt x="324464" y="2267260"/>
                </a:lnTo>
                <a:cubicBezTo>
                  <a:pt x="340590" y="2275323"/>
                  <a:pt x="441666" y="2332814"/>
                  <a:pt x="486697" y="2341001"/>
                </a:cubicBezTo>
                <a:cubicBezTo>
                  <a:pt x="525693" y="2348091"/>
                  <a:pt x="565397" y="2350512"/>
                  <a:pt x="604684" y="2355750"/>
                </a:cubicBezTo>
                <a:lnTo>
                  <a:pt x="707922" y="2370498"/>
                </a:lnTo>
                <a:lnTo>
                  <a:pt x="1666568" y="2355750"/>
                </a:lnTo>
                <a:cubicBezTo>
                  <a:pt x="1682107" y="2355293"/>
                  <a:pt x="1695865" y="2345272"/>
                  <a:pt x="1710813" y="2341001"/>
                </a:cubicBezTo>
                <a:cubicBezTo>
                  <a:pt x="1730303" y="2335432"/>
                  <a:pt x="1750142" y="2331169"/>
                  <a:pt x="1769806" y="2326253"/>
                </a:cubicBezTo>
                <a:cubicBezTo>
                  <a:pt x="1918092" y="2252110"/>
                  <a:pt x="1730997" y="2339190"/>
                  <a:pt x="1902542" y="2282008"/>
                </a:cubicBezTo>
                <a:cubicBezTo>
                  <a:pt x="1923399" y="2275056"/>
                  <a:pt x="1942683" y="2263822"/>
                  <a:pt x="1961535" y="2252511"/>
                </a:cubicBezTo>
                <a:cubicBezTo>
                  <a:pt x="1999661" y="2229636"/>
                  <a:pt x="2064802" y="2190529"/>
                  <a:pt x="2094271" y="2149272"/>
                </a:cubicBezTo>
                <a:cubicBezTo>
                  <a:pt x="2107050" y="2131382"/>
                  <a:pt x="2112860" y="2109368"/>
                  <a:pt x="2123768" y="2090279"/>
                </a:cubicBezTo>
                <a:cubicBezTo>
                  <a:pt x="2132562" y="2074889"/>
                  <a:pt x="2145337" y="2061888"/>
                  <a:pt x="2153264" y="2046034"/>
                </a:cubicBezTo>
                <a:cubicBezTo>
                  <a:pt x="2160216" y="2032129"/>
                  <a:pt x="2163742" y="2016737"/>
                  <a:pt x="2168013" y="2001789"/>
                </a:cubicBezTo>
                <a:cubicBezTo>
                  <a:pt x="2173582" y="1982299"/>
                  <a:pt x="2172704" y="1960394"/>
                  <a:pt x="2182761" y="1942795"/>
                </a:cubicBezTo>
                <a:cubicBezTo>
                  <a:pt x="2193109" y="1924686"/>
                  <a:pt x="2212258" y="1913298"/>
                  <a:pt x="2227006" y="1898550"/>
                </a:cubicBezTo>
                <a:cubicBezTo>
                  <a:pt x="2222090" y="1765814"/>
                  <a:pt x="2220809" y="1632894"/>
                  <a:pt x="2212258" y="1500343"/>
                </a:cubicBezTo>
                <a:cubicBezTo>
                  <a:pt x="2208325" y="1439380"/>
                  <a:pt x="2189060" y="1438481"/>
                  <a:pt x="2168013" y="1382356"/>
                </a:cubicBezTo>
                <a:cubicBezTo>
                  <a:pt x="2160896" y="1363377"/>
                  <a:pt x="2161249" y="1341994"/>
                  <a:pt x="2153264" y="1323363"/>
                </a:cubicBezTo>
                <a:cubicBezTo>
                  <a:pt x="2146282" y="1307071"/>
                  <a:pt x="2131695" y="1294972"/>
                  <a:pt x="2123768" y="1279118"/>
                </a:cubicBezTo>
                <a:cubicBezTo>
                  <a:pt x="2116815" y="1265213"/>
                  <a:pt x="2115972" y="1248777"/>
                  <a:pt x="2109019" y="1234872"/>
                </a:cubicBezTo>
                <a:cubicBezTo>
                  <a:pt x="2088486" y="1193806"/>
                  <a:pt x="2067894" y="1178999"/>
                  <a:pt x="2035277" y="1146382"/>
                </a:cubicBezTo>
                <a:cubicBezTo>
                  <a:pt x="2030361" y="1131634"/>
                  <a:pt x="2026962" y="1116290"/>
                  <a:pt x="2020529" y="1102137"/>
                </a:cubicBezTo>
                <a:cubicBezTo>
                  <a:pt x="2002334" y="1062107"/>
                  <a:pt x="1975440" y="1025865"/>
                  <a:pt x="1961535" y="984150"/>
                </a:cubicBezTo>
                <a:cubicBezTo>
                  <a:pt x="1949499" y="948042"/>
                  <a:pt x="1940072" y="912805"/>
                  <a:pt x="1917290" y="880911"/>
                </a:cubicBezTo>
                <a:cubicBezTo>
                  <a:pt x="1905167" y="863939"/>
                  <a:pt x="1887793" y="851414"/>
                  <a:pt x="1873045" y="836666"/>
                </a:cubicBezTo>
                <a:cubicBezTo>
                  <a:pt x="1868129" y="821918"/>
                  <a:pt x="1866920" y="805356"/>
                  <a:pt x="1858297" y="792421"/>
                </a:cubicBezTo>
                <a:cubicBezTo>
                  <a:pt x="1846727" y="775067"/>
                  <a:pt x="1827625" y="764012"/>
                  <a:pt x="1814051" y="748176"/>
                </a:cubicBezTo>
                <a:cubicBezTo>
                  <a:pt x="1798054" y="729513"/>
                  <a:pt x="1783902" y="709319"/>
                  <a:pt x="1769806" y="689182"/>
                </a:cubicBezTo>
                <a:cubicBezTo>
                  <a:pt x="1689534" y="574506"/>
                  <a:pt x="1744474" y="625938"/>
                  <a:pt x="1651819" y="556447"/>
                </a:cubicBezTo>
                <a:cubicBezTo>
                  <a:pt x="1597741" y="475329"/>
                  <a:pt x="1651819" y="544156"/>
                  <a:pt x="1578077" y="482705"/>
                </a:cubicBezTo>
                <a:cubicBezTo>
                  <a:pt x="1504425" y="421329"/>
                  <a:pt x="1567344" y="449631"/>
                  <a:pt x="1489587" y="423711"/>
                </a:cubicBezTo>
                <a:cubicBezTo>
                  <a:pt x="1474839" y="408963"/>
                  <a:pt x="1461365" y="392819"/>
                  <a:pt x="1445342" y="379466"/>
                </a:cubicBezTo>
                <a:cubicBezTo>
                  <a:pt x="1431725" y="368118"/>
                  <a:pt x="1413631" y="362503"/>
                  <a:pt x="1401097" y="349969"/>
                </a:cubicBezTo>
                <a:cubicBezTo>
                  <a:pt x="1383716" y="332588"/>
                  <a:pt x="1372848" y="309639"/>
                  <a:pt x="1356851" y="290976"/>
                </a:cubicBezTo>
                <a:cubicBezTo>
                  <a:pt x="1343277" y="275140"/>
                  <a:pt x="1325959" y="262753"/>
                  <a:pt x="1312606" y="246730"/>
                </a:cubicBezTo>
                <a:cubicBezTo>
                  <a:pt x="1301259" y="233113"/>
                  <a:pt x="1296450" y="214157"/>
                  <a:pt x="1283110" y="202485"/>
                </a:cubicBezTo>
                <a:cubicBezTo>
                  <a:pt x="1256430" y="179141"/>
                  <a:pt x="1194619" y="143492"/>
                  <a:pt x="1194619" y="143492"/>
                </a:cubicBezTo>
                <a:cubicBezTo>
                  <a:pt x="1184787" y="128744"/>
                  <a:pt x="1180153" y="108641"/>
                  <a:pt x="1165122" y="99247"/>
                </a:cubicBezTo>
                <a:cubicBezTo>
                  <a:pt x="1138756" y="82768"/>
                  <a:pt x="1076632" y="69750"/>
                  <a:pt x="1076632" y="69750"/>
                </a:cubicBezTo>
                <a:cubicBezTo>
                  <a:pt x="1032333" y="40217"/>
                  <a:pt x="993316" y="0"/>
                  <a:pt x="929148" y="55001"/>
                </a:cubicBezTo>
                <a:cubicBezTo>
                  <a:pt x="910485" y="70998"/>
                  <a:pt x="934064" y="55001"/>
                  <a:pt x="914400" y="84498"/>
                </a:cubicBezTo>
                <a:close/>
              </a:path>
            </a:pathLst>
          </a:custGeom>
          <a:solidFill>
            <a:srgbClr val="00B0F0">
              <a:alpha val="49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8" name="任意多边形 57">
            <a:extLst>
              <a:ext uri="{FF2B5EF4-FFF2-40B4-BE49-F238E27FC236}">
                <a16:creationId xmlns:a16="http://schemas.microsoft.com/office/drawing/2014/main" id="{F9329CCA-FCA6-E363-F734-D321479EA11B}"/>
              </a:ext>
            </a:extLst>
          </p:cNvPr>
          <p:cNvSpPr/>
          <p:nvPr/>
        </p:nvSpPr>
        <p:spPr>
          <a:xfrm>
            <a:off x="3124200" y="3657600"/>
            <a:ext cx="1511300" cy="2235200"/>
          </a:xfrm>
          <a:custGeom>
            <a:avLst/>
            <a:gdLst>
              <a:gd name="connsiteX0" fmla="*/ 1081074 w 1577339"/>
              <a:gd name="connsiteY0" fmla="*/ 98005 h 2235828"/>
              <a:gd name="connsiteX1" fmla="*/ 1036829 w 1577339"/>
              <a:gd name="connsiteY1" fmla="*/ 142250 h 2235828"/>
              <a:gd name="connsiteX2" fmla="*/ 977835 w 1577339"/>
              <a:gd name="connsiteY2" fmla="*/ 230741 h 2235828"/>
              <a:gd name="connsiteX3" fmla="*/ 933590 w 1577339"/>
              <a:gd name="connsiteY3" fmla="*/ 245489 h 2235828"/>
              <a:gd name="connsiteX4" fmla="*/ 889345 w 1577339"/>
              <a:gd name="connsiteY4" fmla="*/ 289734 h 2235828"/>
              <a:gd name="connsiteX5" fmla="*/ 845100 w 1577339"/>
              <a:gd name="connsiteY5" fmla="*/ 319231 h 2235828"/>
              <a:gd name="connsiteX6" fmla="*/ 830351 w 1577339"/>
              <a:gd name="connsiteY6" fmla="*/ 363476 h 2235828"/>
              <a:gd name="connsiteX7" fmla="*/ 800854 w 1577339"/>
              <a:gd name="connsiteY7" fmla="*/ 407721 h 2235828"/>
              <a:gd name="connsiteX8" fmla="*/ 786106 w 1577339"/>
              <a:gd name="connsiteY8" fmla="*/ 451966 h 2235828"/>
              <a:gd name="connsiteX9" fmla="*/ 697616 w 1577339"/>
              <a:gd name="connsiteY9" fmla="*/ 510960 h 2235828"/>
              <a:gd name="connsiteX10" fmla="*/ 638622 w 1577339"/>
              <a:gd name="connsiteY10" fmla="*/ 643695 h 2235828"/>
              <a:gd name="connsiteX11" fmla="*/ 579629 w 1577339"/>
              <a:gd name="connsiteY11" fmla="*/ 717437 h 2235828"/>
              <a:gd name="connsiteX12" fmla="*/ 550132 w 1577339"/>
              <a:gd name="connsiteY12" fmla="*/ 761683 h 2235828"/>
              <a:gd name="connsiteX13" fmla="*/ 505887 w 1577339"/>
              <a:gd name="connsiteY13" fmla="*/ 805928 h 2235828"/>
              <a:gd name="connsiteX14" fmla="*/ 446893 w 1577339"/>
              <a:gd name="connsiteY14" fmla="*/ 894418 h 2235828"/>
              <a:gd name="connsiteX15" fmla="*/ 432145 w 1577339"/>
              <a:gd name="connsiteY15" fmla="*/ 938663 h 2235828"/>
              <a:gd name="connsiteX16" fmla="*/ 358403 w 1577339"/>
              <a:gd name="connsiteY16" fmla="*/ 1027154 h 2235828"/>
              <a:gd name="connsiteX17" fmla="*/ 299409 w 1577339"/>
              <a:gd name="connsiteY17" fmla="*/ 1159889 h 2235828"/>
              <a:gd name="connsiteX18" fmla="*/ 255164 w 1577339"/>
              <a:gd name="connsiteY18" fmla="*/ 1189386 h 2235828"/>
              <a:gd name="connsiteX19" fmla="*/ 240416 w 1577339"/>
              <a:gd name="connsiteY19" fmla="*/ 1233631 h 2235828"/>
              <a:gd name="connsiteX20" fmla="*/ 151925 w 1577339"/>
              <a:gd name="connsiteY20" fmla="*/ 1307373 h 2235828"/>
              <a:gd name="connsiteX21" fmla="*/ 92932 w 1577339"/>
              <a:gd name="connsiteY21" fmla="*/ 1381115 h 2235828"/>
              <a:gd name="connsiteX22" fmla="*/ 78183 w 1577339"/>
              <a:gd name="connsiteY22" fmla="*/ 1425360 h 2235828"/>
              <a:gd name="connsiteX23" fmla="*/ 48687 w 1577339"/>
              <a:gd name="connsiteY23" fmla="*/ 1469605 h 2235828"/>
              <a:gd name="connsiteX24" fmla="*/ 33938 w 1577339"/>
              <a:gd name="connsiteY24" fmla="*/ 1528599 h 2235828"/>
              <a:gd name="connsiteX25" fmla="*/ 4441 w 1577339"/>
              <a:gd name="connsiteY25" fmla="*/ 1572844 h 2235828"/>
              <a:gd name="connsiteX26" fmla="*/ 19190 w 1577339"/>
              <a:gd name="connsiteY26" fmla="*/ 1985799 h 2235828"/>
              <a:gd name="connsiteX27" fmla="*/ 48687 w 1577339"/>
              <a:gd name="connsiteY27" fmla="*/ 2030044 h 2235828"/>
              <a:gd name="connsiteX28" fmla="*/ 137177 w 1577339"/>
              <a:gd name="connsiteY28" fmla="*/ 2089037 h 2235828"/>
              <a:gd name="connsiteX29" fmla="*/ 181422 w 1577339"/>
              <a:gd name="connsiteY29" fmla="*/ 2118534 h 2235828"/>
              <a:gd name="connsiteX30" fmla="*/ 284661 w 1577339"/>
              <a:gd name="connsiteY30" fmla="*/ 2192276 h 2235828"/>
              <a:gd name="connsiteX31" fmla="*/ 328906 w 1577339"/>
              <a:gd name="connsiteY31" fmla="*/ 2221773 h 2235828"/>
              <a:gd name="connsiteX32" fmla="*/ 682867 w 1577339"/>
              <a:gd name="connsiteY32" fmla="*/ 2192276 h 2235828"/>
              <a:gd name="connsiteX33" fmla="*/ 756609 w 1577339"/>
              <a:gd name="connsiteY33" fmla="*/ 2103786 h 2235828"/>
              <a:gd name="connsiteX34" fmla="*/ 771358 w 1577339"/>
              <a:gd name="connsiteY34" fmla="*/ 2059541 h 2235828"/>
              <a:gd name="connsiteX35" fmla="*/ 815603 w 1577339"/>
              <a:gd name="connsiteY35" fmla="*/ 2030044 h 2235828"/>
              <a:gd name="connsiteX36" fmla="*/ 904093 w 1577339"/>
              <a:gd name="connsiteY36" fmla="*/ 1956302 h 2235828"/>
              <a:gd name="connsiteX37" fmla="*/ 933590 w 1577339"/>
              <a:gd name="connsiteY37" fmla="*/ 1912057 h 2235828"/>
              <a:gd name="connsiteX38" fmla="*/ 1022080 w 1577339"/>
              <a:gd name="connsiteY38" fmla="*/ 1838315 h 2235828"/>
              <a:gd name="connsiteX39" fmla="*/ 1081074 w 1577339"/>
              <a:gd name="connsiteY39" fmla="*/ 1749825 h 2235828"/>
              <a:gd name="connsiteX40" fmla="*/ 1110570 w 1577339"/>
              <a:gd name="connsiteY40" fmla="*/ 1705579 h 2235828"/>
              <a:gd name="connsiteX41" fmla="*/ 1125319 w 1577339"/>
              <a:gd name="connsiteY41" fmla="*/ 1661334 h 2235828"/>
              <a:gd name="connsiteX42" fmla="*/ 1169564 w 1577339"/>
              <a:gd name="connsiteY42" fmla="*/ 1631837 h 2235828"/>
              <a:gd name="connsiteX43" fmla="*/ 1199061 w 1577339"/>
              <a:gd name="connsiteY43" fmla="*/ 1587592 h 2235828"/>
              <a:gd name="connsiteX44" fmla="*/ 1243306 w 1577339"/>
              <a:gd name="connsiteY44" fmla="*/ 1558095 h 2235828"/>
              <a:gd name="connsiteX45" fmla="*/ 1258054 w 1577339"/>
              <a:gd name="connsiteY45" fmla="*/ 1513850 h 2235828"/>
              <a:gd name="connsiteX46" fmla="*/ 1302300 w 1577339"/>
              <a:gd name="connsiteY46" fmla="*/ 1469605 h 2235828"/>
              <a:gd name="connsiteX47" fmla="*/ 1390790 w 1577339"/>
              <a:gd name="connsiteY47" fmla="*/ 1322121 h 2235828"/>
              <a:gd name="connsiteX48" fmla="*/ 1420287 w 1577339"/>
              <a:gd name="connsiteY48" fmla="*/ 1277876 h 2235828"/>
              <a:gd name="connsiteX49" fmla="*/ 1449783 w 1577339"/>
              <a:gd name="connsiteY49" fmla="*/ 1189386 h 2235828"/>
              <a:gd name="connsiteX50" fmla="*/ 1464532 w 1577339"/>
              <a:gd name="connsiteY50" fmla="*/ 1115644 h 2235828"/>
              <a:gd name="connsiteX51" fmla="*/ 1494029 w 1577339"/>
              <a:gd name="connsiteY51" fmla="*/ 1027154 h 2235828"/>
              <a:gd name="connsiteX52" fmla="*/ 1508777 w 1577339"/>
              <a:gd name="connsiteY52" fmla="*/ 982908 h 2235828"/>
              <a:gd name="connsiteX53" fmla="*/ 1523525 w 1577339"/>
              <a:gd name="connsiteY53" fmla="*/ 938663 h 2235828"/>
              <a:gd name="connsiteX54" fmla="*/ 1553022 w 1577339"/>
              <a:gd name="connsiteY54" fmla="*/ 791179 h 2235828"/>
              <a:gd name="connsiteX55" fmla="*/ 1553022 w 1577339"/>
              <a:gd name="connsiteY55" fmla="*/ 245489 h 2235828"/>
              <a:gd name="connsiteX56" fmla="*/ 1508777 w 1577339"/>
              <a:gd name="connsiteY56" fmla="*/ 156999 h 2235828"/>
              <a:gd name="connsiteX57" fmla="*/ 1464532 w 1577339"/>
              <a:gd name="connsiteY57" fmla="*/ 142250 h 2235828"/>
              <a:gd name="connsiteX58" fmla="*/ 1346545 w 1577339"/>
              <a:gd name="connsiteY58" fmla="*/ 68508 h 2235828"/>
              <a:gd name="connsiteX59" fmla="*/ 1302300 w 1577339"/>
              <a:gd name="connsiteY59" fmla="*/ 53760 h 2235828"/>
              <a:gd name="connsiteX60" fmla="*/ 1022080 w 1577339"/>
              <a:gd name="connsiteY60" fmla="*/ 112754 h 2235828"/>
              <a:gd name="connsiteX61" fmla="*/ 1022080 w 1577339"/>
              <a:gd name="connsiteY61" fmla="*/ 127502 h 2235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577339" h="2235828">
                <a:moveTo>
                  <a:pt x="1081074" y="98005"/>
                </a:moveTo>
                <a:cubicBezTo>
                  <a:pt x="1066326" y="112753"/>
                  <a:pt x="1049634" y="125786"/>
                  <a:pt x="1036829" y="142250"/>
                </a:cubicBezTo>
                <a:cubicBezTo>
                  <a:pt x="1015064" y="170233"/>
                  <a:pt x="1011467" y="219531"/>
                  <a:pt x="977835" y="230741"/>
                </a:cubicBezTo>
                <a:lnTo>
                  <a:pt x="933590" y="245489"/>
                </a:lnTo>
                <a:cubicBezTo>
                  <a:pt x="918842" y="260237"/>
                  <a:pt x="905368" y="276381"/>
                  <a:pt x="889345" y="289734"/>
                </a:cubicBezTo>
                <a:cubicBezTo>
                  <a:pt x="875728" y="301082"/>
                  <a:pt x="856173" y="305390"/>
                  <a:pt x="845100" y="319231"/>
                </a:cubicBezTo>
                <a:cubicBezTo>
                  <a:pt x="835388" y="331370"/>
                  <a:pt x="837304" y="349571"/>
                  <a:pt x="830351" y="363476"/>
                </a:cubicBezTo>
                <a:cubicBezTo>
                  <a:pt x="822424" y="379330"/>
                  <a:pt x="810686" y="392973"/>
                  <a:pt x="800854" y="407721"/>
                </a:cubicBezTo>
                <a:cubicBezTo>
                  <a:pt x="795938" y="422469"/>
                  <a:pt x="797099" y="440973"/>
                  <a:pt x="786106" y="451966"/>
                </a:cubicBezTo>
                <a:cubicBezTo>
                  <a:pt x="761039" y="477034"/>
                  <a:pt x="697616" y="510960"/>
                  <a:pt x="697616" y="510960"/>
                </a:cubicBezTo>
                <a:cubicBezTo>
                  <a:pt x="662514" y="616266"/>
                  <a:pt x="685366" y="573580"/>
                  <a:pt x="638622" y="643695"/>
                </a:cubicBezTo>
                <a:cubicBezTo>
                  <a:pt x="609911" y="729833"/>
                  <a:pt x="646339" y="650727"/>
                  <a:pt x="579629" y="717437"/>
                </a:cubicBezTo>
                <a:cubicBezTo>
                  <a:pt x="567095" y="729971"/>
                  <a:pt x="561480" y="748066"/>
                  <a:pt x="550132" y="761683"/>
                </a:cubicBezTo>
                <a:cubicBezTo>
                  <a:pt x="536780" y="777706"/>
                  <a:pt x="520635" y="791180"/>
                  <a:pt x="505887" y="805928"/>
                </a:cubicBezTo>
                <a:cubicBezTo>
                  <a:pt x="470817" y="911135"/>
                  <a:pt x="520545" y="783939"/>
                  <a:pt x="446893" y="894418"/>
                </a:cubicBezTo>
                <a:cubicBezTo>
                  <a:pt x="438270" y="907353"/>
                  <a:pt x="440768" y="925728"/>
                  <a:pt x="432145" y="938663"/>
                </a:cubicBezTo>
                <a:cubicBezTo>
                  <a:pt x="385833" y="1008131"/>
                  <a:pt x="390574" y="954770"/>
                  <a:pt x="358403" y="1027154"/>
                </a:cubicBezTo>
                <a:cubicBezTo>
                  <a:pt x="335037" y="1079728"/>
                  <a:pt x="339462" y="1119836"/>
                  <a:pt x="299409" y="1159889"/>
                </a:cubicBezTo>
                <a:cubicBezTo>
                  <a:pt x="286875" y="1172423"/>
                  <a:pt x="269912" y="1179554"/>
                  <a:pt x="255164" y="1189386"/>
                </a:cubicBezTo>
                <a:cubicBezTo>
                  <a:pt x="250248" y="1204134"/>
                  <a:pt x="249039" y="1220696"/>
                  <a:pt x="240416" y="1233631"/>
                </a:cubicBezTo>
                <a:cubicBezTo>
                  <a:pt x="217705" y="1267696"/>
                  <a:pt x="184571" y="1285609"/>
                  <a:pt x="151925" y="1307373"/>
                </a:cubicBezTo>
                <a:cubicBezTo>
                  <a:pt x="114856" y="1418581"/>
                  <a:pt x="169171" y="1285817"/>
                  <a:pt x="92932" y="1381115"/>
                </a:cubicBezTo>
                <a:cubicBezTo>
                  <a:pt x="83220" y="1393254"/>
                  <a:pt x="85135" y="1411455"/>
                  <a:pt x="78183" y="1425360"/>
                </a:cubicBezTo>
                <a:cubicBezTo>
                  <a:pt x="70256" y="1441214"/>
                  <a:pt x="58519" y="1454857"/>
                  <a:pt x="48687" y="1469605"/>
                </a:cubicBezTo>
                <a:cubicBezTo>
                  <a:pt x="43771" y="1489270"/>
                  <a:pt x="41923" y="1509968"/>
                  <a:pt x="33938" y="1528599"/>
                </a:cubicBezTo>
                <a:cubicBezTo>
                  <a:pt x="26956" y="1544891"/>
                  <a:pt x="5012" y="1555128"/>
                  <a:pt x="4441" y="1572844"/>
                </a:cubicBezTo>
                <a:cubicBezTo>
                  <a:pt x="0" y="1710512"/>
                  <a:pt x="5922" y="1848700"/>
                  <a:pt x="19190" y="1985799"/>
                </a:cubicBezTo>
                <a:cubicBezTo>
                  <a:pt x="20897" y="2003442"/>
                  <a:pt x="35347" y="2018372"/>
                  <a:pt x="48687" y="2030044"/>
                </a:cubicBezTo>
                <a:cubicBezTo>
                  <a:pt x="75366" y="2053388"/>
                  <a:pt x="107680" y="2069373"/>
                  <a:pt x="137177" y="2089037"/>
                </a:cubicBezTo>
                <a:cubicBezTo>
                  <a:pt x="151925" y="2098869"/>
                  <a:pt x="170787" y="2104354"/>
                  <a:pt x="181422" y="2118534"/>
                </a:cubicBezTo>
                <a:cubicBezTo>
                  <a:pt x="237829" y="2193744"/>
                  <a:pt x="201820" y="2171566"/>
                  <a:pt x="284661" y="2192276"/>
                </a:cubicBezTo>
                <a:cubicBezTo>
                  <a:pt x="299409" y="2202108"/>
                  <a:pt x="311196" y="2221035"/>
                  <a:pt x="328906" y="2221773"/>
                </a:cubicBezTo>
                <a:cubicBezTo>
                  <a:pt x="576714" y="2232099"/>
                  <a:pt x="552218" y="2235828"/>
                  <a:pt x="682867" y="2192276"/>
                </a:cubicBezTo>
                <a:cubicBezTo>
                  <a:pt x="715485" y="2159658"/>
                  <a:pt x="736075" y="2144852"/>
                  <a:pt x="756609" y="2103786"/>
                </a:cubicBezTo>
                <a:cubicBezTo>
                  <a:pt x="763562" y="2089881"/>
                  <a:pt x="761646" y="2071680"/>
                  <a:pt x="771358" y="2059541"/>
                </a:cubicBezTo>
                <a:cubicBezTo>
                  <a:pt x="782431" y="2045700"/>
                  <a:pt x="801986" y="2041392"/>
                  <a:pt x="815603" y="2030044"/>
                </a:cubicBezTo>
                <a:cubicBezTo>
                  <a:pt x="929160" y="1935412"/>
                  <a:pt x="794241" y="2029538"/>
                  <a:pt x="904093" y="1956302"/>
                </a:cubicBezTo>
                <a:cubicBezTo>
                  <a:pt x="913925" y="1941554"/>
                  <a:pt x="922242" y="1925674"/>
                  <a:pt x="933590" y="1912057"/>
                </a:cubicBezTo>
                <a:cubicBezTo>
                  <a:pt x="969077" y="1869473"/>
                  <a:pt x="978575" y="1867318"/>
                  <a:pt x="1022080" y="1838315"/>
                </a:cubicBezTo>
                <a:cubicBezTo>
                  <a:pt x="1048001" y="1760557"/>
                  <a:pt x="1019697" y="1823478"/>
                  <a:pt x="1081074" y="1749825"/>
                </a:cubicBezTo>
                <a:cubicBezTo>
                  <a:pt x="1092421" y="1736208"/>
                  <a:pt x="1102643" y="1721433"/>
                  <a:pt x="1110570" y="1705579"/>
                </a:cubicBezTo>
                <a:cubicBezTo>
                  <a:pt x="1117522" y="1691674"/>
                  <a:pt x="1115607" y="1673473"/>
                  <a:pt x="1125319" y="1661334"/>
                </a:cubicBezTo>
                <a:cubicBezTo>
                  <a:pt x="1136392" y="1647493"/>
                  <a:pt x="1154816" y="1641669"/>
                  <a:pt x="1169564" y="1631837"/>
                </a:cubicBezTo>
                <a:cubicBezTo>
                  <a:pt x="1179396" y="1617089"/>
                  <a:pt x="1186527" y="1600126"/>
                  <a:pt x="1199061" y="1587592"/>
                </a:cubicBezTo>
                <a:cubicBezTo>
                  <a:pt x="1211595" y="1575058"/>
                  <a:pt x="1232233" y="1571936"/>
                  <a:pt x="1243306" y="1558095"/>
                </a:cubicBezTo>
                <a:cubicBezTo>
                  <a:pt x="1253017" y="1545956"/>
                  <a:pt x="1249431" y="1526785"/>
                  <a:pt x="1258054" y="1513850"/>
                </a:cubicBezTo>
                <a:cubicBezTo>
                  <a:pt x="1269624" y="1496496"/>
                  <a:pt x="1289495" y="1486069"/>
                  <a:pt x="1302300" y="1469605"/>
                </a:cubicBezTo>
                <a:cubicBezTo>
                  <a:pt x="1380006" y="1369698"/>
                  <a:pt x="1341397" y="1408559"/>
                  <a:pt x="1390790" y="1322121"/>
                </a:cubicBezTo>
                <a:cubicBezTo>
                  <a:pt x="1399584" y="1306731"/>
                  <a:pt x="1410455" y="1292624"/>
                  <a:pt x="1420287" y="1277876"/>
                </a:cubicBezTo>
                <a:cubicBezTo>
                  <a:pt x="1430119" y="1248379"/>
                  <a:pt x="1443685" y="1219874"/>
                  <a:pt x="1449783" y="1189386"/>
                </a:cubicBezTo>
                <a:cubicBezTo>
                  <a:pt x="1454699" y="1164805"/>
                  <a:pt x="1457936" y="1139828"/>
                  <a:pt x="1464532" y="1115644"/>
                </a:cubicBezTo>
                <a:cubicBezTo>
                  <a:pt x="1472713" y="1085647"/>
                  <a:pt x="1484197" y="1056651"/>
                  <a:pt x="1494029" y="1027154"/>
                </a:cubicBezTo>
                <a:lnTo>
                  <a:pt x="1508777" y="982908"/>
                </a:lnTo>
                <a:cubicBezTo>
                  <a:pt x="1513693" y="968160"/>
                  <a:pt x="1519754" y="953745"/>
                  <a:pt x="1523525" y="938663"/>
                </a:cubicBezTo>
                <a:cubicBezTo>
                  <a:pt x="1545527" y="850659"/>
                  <a:pt x="1534942" y="899664"/>
                  <a:pt x="1553022" y="791179"/>
                </a:cubicBezTo>
                <a:cubicBezTo>
                  <a:pt x="1571826" y="527910"/>
                  <a:pt x="1577339" y="561624"/>
                  <a:pt x="1553022" y="245489"/>
                </a:cubicBezTo>
                <a:cubicBezTo>
                  <a:pt x="1551270" y="222712"/>
                  <a:pt x="1525689" y="170529"/>
                  <a:pt x="1508777" y="156999"/>
                </a:cubicBezTo>
                <a:cubicBezTo>
                  <a:pt x="1496638" y="147287"/>
                  <a:pt x="1479280" y="147166"/>
                  <a:pt x="1464532" y="142250"/>
                </a:cubicBezTo>
                <a:cubicBezTo>
                  <a:pt x="1417788" y="72135"/>
                  <a:pt x="1451850" y="103610"/>
                  <a:pt x="1346545" y="68508"/>
                </a:cubicBezTo>
                <a:lnTo>
                  <a:pt x="1302300" y="53760"/>
                </a:lnTo>
                <a:cubicBezTo>
                  <a:pt x="1126257" y="64115"/>
                  <a:pt x="1078457" y="0"/>
                  <a:pt x="1022080" y="112754"/>
                </a:cubicBezTo>
                <a:cubicBezTo>
                  <a:pt x="1019881" y="117151"/>
                  <a:pt x="1022080" y="122586"/>
                  <a:pt x="1022080" y="127502"/>
                </a:cubicBezTo>
              </a:path>
            </a:pathLst>
          </a:custGeom>
          <a:solidFill>
            <a:srgbClr val="92D050">
              <a:alpha val="50000"/>
            </a:srgbClr>
          </a:solidFill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8" grpId="0"/>
      <p:bldP spid="50" grpId="0"/>
      <p:bldP spid="51" grpId="0"/>
      <p:bldP spid="53" grpId="0"/>
      <p:bldP spid="5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00FC331A-0F65-C711-7D6F-BC2E3D01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DP algorithm</a:t>
            </a:r>
            <a:br>
              <a:rPr lang="en-US" altLang="zh-CN"/>
            </a:br>
            <a:r>
              <a:rPr lang="en-US" altLang="zh-CN"/>
              <a:t>for Covering</a:t>
            </a:r>
            <a:endParaRPr lang="zh-CN" altLang="en-US"/>
          </a:p>
        </p:txBody>
      </p:sp>
      <p:sp>
        <p:nvSpPr>
          <p:cNvPr id="26627" name="Text Box 3">
            <a:extLst>
              <a:ext uri="{FF2B5EF4-FFF2-40B4-BE49-F238E27FC236}">
                <a16:creationId xmlns:a16="http://schemas.microsoft.com/office/drawing/2014/main" id="{4912EE99-E647-03C3-E2FF-2261F5F7BE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833563"/>
            <a:ext cx="4191000" cy="15160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dpCover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(e){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calcuCost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(e);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genAssem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(e);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416BB6E9-CAB4-023D-A83C-4718D62F5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295400"/>
            <a:ext cx="4648200" cy="2632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// #2: the top-down pass: 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// generate assembly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genAssem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(e){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foreach(child of cover[e])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genAssem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(child);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emit(cover[e]);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26629" name="Text Box 3">
            <a:extLst>
              <a:ext uri="{FF2B5EF4-FFF2-40B4-BE49-F238E27FC236}">
                <a16:creationId xmlns:a16="http://schemas.microsoft.com/office/drawing/2014/main" id="{D26D1A7C-1C81-1EE7-6089-444C903A1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810000"/>
            <a:ext cx="6934200" cy="3003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// #1: the bottom-up pass: calculate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// the patterns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void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calcuCost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(e){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foreach(child “c” of e)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calcuCost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(c);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foreach(pattern p1, ...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pn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covers e)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cover[e]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minCost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(p1, ...,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pn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);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D9A1440E-6B41-6196-6CD4-5F6FBA94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  <a:endParaRPr lang="zh-CN" altLang="en-US"/>
          </a:p>
        </p:txBody>
      </p:sp>
      <p:sp>
        <p:nvSpPr>
          <p:cNvPr id="27651" name="内容占位符 2">
            <a:extLst>
              <a:ext uri="{FF2B5EF4-FFF2-40B4-BE49-F238E27FC236}">
                <a16:creationId xmlns:a16="http://schemas.microsoft.com/office/drawing/2014/main" id="{3D6C9E75-3218-2842-4E72-1481D29F0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DP algorithm is conceptually simple</a:t>
            </a:r>
          </a:p>
          <a:p>
            <a:pPr lvl="1"/>
            <a:r>
              <a:rPr lang="en-US" altLang="zh-CN" dirty="0"/>
              <a:t>but the direct implementation is messy</a:t>
            </a:r>
          </a:p>
          <a:p>
            <a:pPr lvl="2"/>
            <a:r>
              <a:rPr lang="en-US" altLang="zh-CN" dirty="0"/>
              <a:t>one must enumerate </a:t>
            </a:r>
            <a:r>
              <a:rPr lang="en-US" altLang="zh-CN" dirty="0">
                <a:solidFill>
                  <a:srgbClr val="0432FF"/>
                </a:solidFill>
              </a:rPr>
              <a:t>all</a:t>
            </a:r>
            <a:r>
              <a:rPr lang="en-US" altLang="zh-CN" dirty="0"/>
              <a:t> possible patterns</a:t>
            </a:r>
          </a:p>
          <a:p>
            <a:pPr lvl="2"/>
            <a:r>
              <a:rPr lang="en-US" altLang="zh-CN" dirty="0"/>
              <a:t>not just the biggest one (as in the greedy)</a:t>
            </a:r>
          </a:p>
          <a:p>
            <a:r>
              <a:rPr lang="en-US" altLang="zh-CN" dirty="0"/>
              <a:t>Automatic tools are developed</a:t>
            </a:r>
          </a:p>
          <a:p>
            <a:pPr lvl="1"/>
            <a:r>
              <a:rPr lang="en-US" altLang="zh-CN" dirty="0"/>
              <a:t>specification as input, CG as output</a:t>
            </a:r>
          </a:p>
          <a:p>
            <a:pPr lvl="1"/>
            <a:r>
              <a:rPr lang="en-US" altLang="zh-CN" dirty="0"/>
              <a:t>called the code generator generators (CGGs)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B7E8FDF0-DA0D-CDF7-8073-444A9B63C9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CCF86298-80E3-0C6A-BF09-D4CC908AAC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Code Generator Generators (CGG)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B856B776-74DC-E248-335F-0C9965213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CGGS</a:t>
            </a:r>
            <a:endParaRPr lang="zh-CN" altLang="en-US"/>
          </a:p>
        </p:txBody>
      </p:sp>
      <p:sp>
        <p:nvSpPr>
          <p:cNvPr id="29699" name="内容占位符 2">
            <a:extLst>
              <a:ext uri="{FF2B5EF4-FFF2-40B4-BE49-F238E27FC236}">
                <a16:creationId xmlns:a16="http://schemas.microsoft.com/office/drawing/2014/main" id="{BA2DADDE-DEAC-7D9F-AAD1-85F61B54C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#1: grammar-based tools</a:t>
            </a:r>
          </a:p>
          <a:p>
            <a:pPr lvl="1"/>
            <a:r>
              <a:rPr lang="en-US" altLang="zh-CN" dirty="0"/>
              <a:t>encode the tree patterns as grammars</a:t>
            </a:r>
          </a:p>
          <a:p>
            <a:pPr lvl="2"/>
            <a:r>
              <a:rPr lang="en-US" altLang="zh-CN" dirty="0"/>
              <a:t>example: TWIG: </a:t>
            </a:r>
            <a:r>
              <a:rPr lang="en-US" altLang="zh-CN" dirty="0" err="1"/>
              <a:t>Alho</a:t>
            </a:r>
            <a:r>
              <a:rPr lang="en-US" altLang="zh-CN" dirty="0"/>
              <a:t>, 1986; BURG: Fraser, 1992; ...</a:t>
            </a:r>
          </a:p>
          <a:p>
            <a:r>
              <a:rPr lang="en-US" altLang="zh-CN" dirty="0"/>
              <a:t>#2: automata-based tools</a:t>
            </a:r>
          </a:p>
          <a:p>
            <a:pPr lvl="1"/>
            <a:r>
              <a:rPr lang="en-US" altLang="zh-CN" sz="2400" dirty="0"/>
              <a:t>example: </a:t>
            </a:r>
            <a:r>
              <a:rPr lang="en-US" altLang="zh-CN" sz="2400" dirty="0" err="1"/>
              <a:t>Emmelmann</a:t>
            </a:r>
            <a:r>
              <a:rPr lang="en-US" altLang="zh-CN" sz="2400" dirty="0"/>
              <a:t>, 1992; Ferdinand 1994; ...</a:t>
            </a:r>
          </a:p>
          <a:p>
            <a:r>
              <a:rPr lang="en-US" altLang="zh-CN" dirty="0"/>
              <a:t>#3: string</a:t>
            </a:r>
            <a:r>
              <a:rPr lang="zh-CN" altLang="en-US" dirty="0"/>
              <a:t> </a:t>
            </a:r>
            <a:r>
              <a:rPr lang="en-US" altLang="zh-CN" dirty="0"/>
              <a:t>matching-based tools</a:t>
            </a:r>
          </a:p>
          <a:p>
            <a:pPr lvl="1"/>
            <a:r>
              <a:rPr lang="en-US" altLang="zh-CN" dirty="0"/>
              <a:t>linear string representation of IRs</a:t>
            </a:r>
          </a:p>
          <a:p>
            <a:pPr lvl="2"/>
            <a:r>
              <a:rPr lang="en-US" altLang="zh-CN" dirty="0" err="1"/>
              <a:t>Aho</a:t>
            </a:r>
            <a:r>
              <a:rPr lang="en-US" altLang="zh-CN" dirty="0"/>
              <a:t>, 1975; Knuth 1977; ...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7ED0399A-35FC-6D90-0D09-4E0AC584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Grammar-based CGG </a:t>
            </a:r>
            <a:endParaRPr lang="zh-CN" altLang="en-US"/>
          </a:p>
        </p:txBody>
      </p:sp>
      <p:sp>
        <p:nvSpPr>
          <p:cNvPr id="30723" name="内容占位符 2">
            <a:extLst>
              <a:ext uri="{FF2B5EF4-FFF2-40B4-BE49-F238E27FC236}">
                <a16:creationId xmlns:a16="http://schemas.microsoft.com/office/drawing/2014/main" id="{30CCC248-5D75-5676-87A7-C63F6238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Key idea:</a:t>
            </a:r>
          </a:p>
          <a:p>
            <a:pPr lvl="1"/>
            <a:r>
              <a:rPr lang="en-US" altLang="zh-CN"/>
              <a:t>assembly represented as grammars</a:t>
            </a:r>
          </a:p>
          <a:p>
            <a:pPr lvl="2"/>
            <a:r>
              <a:rPr lang="en-US" altLang="zh-CN"/>
              <a:t>tools convert the grammar into parser (offline)</a:t>
            </a:r>
          </a:p>
          <a:p>
            <a:pPr lvl="1"/>
            <a:r>
              <a:rPr lang="en-US" altLang="zh-CN"/>
              <a:t>input: IR as a seqence of tokens</a:t>
            </a:r>
          </a:p>
          <a:p>
            <a:pPr lvl="1"/>
            <a:r>
              <a:rPr lang="en-US" altLang="zh-CN"/>
              <a:t>output: the generated assembly</a:t>
            </a:r>
          </a:p>
          <a:p>
            <a:pPr lvl="2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58C7D0F4-8BC6-A3A5-C294-69F66E4C50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Architecture</a:t>
            </a:r>
          </a:p>
        </p:txBody>
      </p:sp>
      <p:sp>
        <p:nvSpPr>
          <p:cNvPr id="31747" name="Rectangle 4">
            <a:extLst>
              <a:ext uri="{FF2B5EF4-FFF2-40B4-BE49-F238E27FC236}">
                <a16:creationId xmlns:a16="http://schemas.microsoft.com/office/drawing/2014/main" id="{5A0A3EBF-8621-58D9-1283-B2187F723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057400"/>
            <a:ext cx="2286000" cy="990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/>
              <a:t>Parser Loop</a:t>
            </a:r>
          </a:p>
        </p:txBody>
      </p:sp>
      <p:sp>
        <p:nvSpPr>
          <p:cNvPr id="31748" name="Rectangle 5">
            <a:extLst>
              <a:ext uri="{FF2B5EF4-FFF2-40B4-BE49-F238E27FC236}">
                <a16:creationId xmlns:a16="http://schemas.microsoft.com/office/drawing/2014/main" id="{E94DF0D5-4089-E157-F437-DDB2F80F8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095500"/>
            <a:ext cx="1066800" cy="9144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/>
              <a:t>IR</a:t>
            </a:r>
          </a:p>
        </p:txBody>
      </p:sp>
      <p:cxnSp>
        <p:nvCxnSpPr>
          <p:cNvPr id="31749" name="AutoShape 6">
            <a:extLst>
              <a:ext uri="{FF2B5EF4-FFF2-40B4-BE49-F238E27FC236}">
                <a16:creationId xmlns:a16="http://schemas.microsoft.com/office/drawing/2014/main" id="{26A53479-3959-9B98-A9BC-401A3283A9D0}"/>
              </a:ext>
            </a:extLst>
          </p:cNvPr>
          <p:cNvCxnSpPr>
            <a:cxnSpLocks noChangeShapeType="1"/>
            <a:stCxn id="31748" idx="3"/>
            <a:endCxn id="31747" idx="1"/>
          </p:cNvCxnSpPr>
          <p:nvPr/>
        </p:nvCxnSpPr>
        <p:spPr bwMode="auto">
          <a:xfrm>
            <a:off x="2828925" y="2552700"/>
            <a:ext cx="1504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0" name="Text Box 7">
            <a:extLst>
              <a:ext uri="{FF2B5EF4-FFF2-40B4-BE49-F238E27FC236}">
                <a16:creationId xmlns:a16="http://schemas.microsoft.com/office/drawing/2014/main" id="{A69C6021-601A-C3F1-5112-48C8B90F6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188" y="1938338"/>
            <a:ext cx="1069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/>
              <a:t>tokens</a:t>
            </a:r>
          </a:p>
        </p:txBody>
      </p:sp>
      <p:sp>
        <p:nvSpPr>
          <p:cNvPr id="31751" name="Rectangle 8">
            <a:extLst>
              <a:ext uri="{FF2B5EF4-FFF2-40B4-BE49-F238E27FC236}">
                <a16:creationId xmlns:a16="http://schemas.microsoft.com/office/drawing/2014/main" id="{CD6AD068-8113-A622-599A-588E4A15B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581400"/>
            <a:ext cx="8382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0000FF"/>
                </a:solidFill>
              </a:rPr>
              <a:t>Stack</a:t>
            </a:r>
          </a:p>
        </p:txBody>
      </p:sp>
      <p:sp>
        <p:nvSpPr>
          <p:cNvPr id="31752" name="Rectangle 9">
            <a:extLst>
              <a:ext uri="{FF2B5EF4-FFF2-40B4-BE49-F238E27FC236}">
                <a16:creationId xmlns:a16="http://schemas.microsoft.com/office/drawing/2014/main" id="{F1F3EEC9-EF40-42B3-3861-C33C12EFD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05400"/>
            <a:ext cx="1752600" cy="1524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>
                <a:solidFill>
                  <a:srgbClr val="0000FF"/>
                </a:solidFill>
              </a:rPr>
              <a:t>Action</a:t>
            </a:r>
            <a:r>
              <a:rPr lang="en-US" altLang="zh-CN" sz="2400"/>
              <a:t> table</a:t>
            </a:r>
          </a:p>
          <a:p>
            <a:pPr algn="ctr" eaLnBrk="1" hangingPunct="1"/>
            <a:r>
              <a:rPr lang="en-US" altLang="zh-CN" sz="2400"/>
              <a:t>&amp;</a:t>
            </a:r>
          </a:p>
          <a:p>
            <a:pPr algn="ctr" eaLnBrk="1" hangingPunct="1"/>
            <a:r>
              <a:rPr lang="en-US" altLang="zh-CN" sz="2400">
                <a:solidFill>
                  <a:srgbClr val="0000FF"/>
                </a:solidFill>
              </a:rPr>
              <a:t>GOTO</a:t>
            </a:r>
            <a:r>
              <a:rPr lang="en-US" altLang="zh-CN" sz="2400"/>
              <a:t> table</a:t>
            </a:r>
          </a:p>
        </p:txBody>
      </p:sp>
      <p:cxnSp>
        <p:nvCxnSpPr>
          <p:cNvPr id="31753" name="AutoShape 10">
            <a:extLst>
              <a:ext uri="{FF2B5EF4-FFF2-40B4-BE49-F238E27FC236}">
                <a16:creationId xmlns:a16="http://schemas.microsoft.com/office/drawing/2014/main" id="{1EE33340-2A23-75C3-8887-EA14FCB2147B}"/>
              </a:ext>
            </a:extLst>
          </p:cNvPr>
          <p:cNvCxnSpPr>
            <a:cxnSpLocks noChangeShapeType="1"/>
            <a:stCxn id="31747" idx="3"/>
          </p:cNvCxnSpPr>
          <p:nvPr/>
        </p:nvCxnSpPr>
        <p:spPr bwMode="auto">
          <a:xfrm>
            <a:off x="6638925" y="2552700"/>
            <a:ext cx="15906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4" name="Text Box 11">
            <a:extLst>
              <a:ext uri="{FF2B5EF4-FFF2-40B4-BE49-F238E27FC236}">
                <a16:creationId xmlns:a16="http://schemas.microsoft.com/office/drawing/2014/main" id="{E35B51DF-063F-FA76-AB8D-0AE4C557D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2900" y="1892300"/>
            <a:ext cx="1460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/>
              <a:t>Assembly</a:t>
            </a:r>
          </a:p>
        </p:txBody>
      </p:sp>
      <p:cxnSp>
        <p:nvCxnSpPr>
          <p:cNvPr id="31755" name="AutoShape 12">
            <a:extLst>
              <a:ext uri="{FF2B5EF4-FFF2-40B4-BE49-F238E27FC236}">
                <a16:creationId xmlns:a16="http://schemas.microsoft.com/office/drawing/2014/main" id="{66DB30BD-4BDC-DB49-E05D-FE15BE861110}"/>
              </a:ext>
            </a:extLst>
          </p:cNvPr>
          <p:cNvCxnSpPr>
            <a:cxnSpLocks noChangeShapeType="1"/>
            <a:stCxn id="31747" idx="2"/>
            <a:endCxn id="31752" idx="0"/>
          </p:cNvCxnSpPr>
          <p:nvPr/>
        </p:nvCxnSpPr>
        <p:spPr bwMode="auto">
          <a:xfrm>
            <a:off x="5486400" y="3057525"/>
            <a:ext cx="800100" cy="2038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56" name="AutoShape 13">
            <a:extLst>
              <a:ext uri="{FF2B5EF4-FFF2-40B4-BE49-F238E27FC236}">
                <a16:creationId xmlns:a16="http://schemas.microsoft.com/office/drawing/2014/main" id="{3AA7BE63-8001-B034-893E-201189B01BE3}"/>
              </a:ext>
            </a:extLst>
          </p:cNvPr>
          <p:cNvCxnSpPr>
            <a:cxnSpLocks noChangeShapeType="1"/>
            <a:stCxn id="31747" idx="2"/>
            <a:endCxn id="31751" idx="0"/>
          </p:cNvCxnSpPr>
          <p:nvPr/>
        </p:nvCxnSpPr>
        <p:spPr bwMode="auto">
          <a:xfrm flipH="1">
            <a:off x="4381500" y="3057525"/>
            <a:ext cx="1104900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757" name="Rectangle 14">
            <a:extLst>
              <a:ext uri="{FF2B5EF4-FFF2-40B4-BE49-F238E27FC236}">
                <a16:creationId xmlns:a16="http://schemas.microsoft.com/office/drawing/2014/main" id="{6D9639BD-CDB9-DB8F-1E21-E516011C1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448300"/>
            <a:ext cx="1828800" cy="8382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/>
              <a:t>Parser Generator</a:t>
            </a:r>
          </a:p>
        </p:txBody>
      </p:sp>
      <p:sp>
        <p:nvSpPr>
          <p:cNvPr id="31758" name="Text Box 15">
            <a:extLst>
              <a:ext uri="{FF2B5EF4-FFF2-40B4-BE49-F238E27FC236}">
                <a16:creationId xmlns:a16="http://schemas.microsoft.com/office/drawing/2014/main" id="{52DBFB5C-4D7A-A038-A1F4-AE5502838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913" y="5029200"/>
            <a:ext cx="14446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400"/>
              <a:t>Assembly</a:t>
            </a:r>
          </a:p>
          <a:p>
            <a:pPr algn="ctr" eaLnBrk="1" hangingPunct="1"/>
            <a:r>
              <a:rPr lang="en-US" altLang="zh-CN" sz="2400"/>
              <a:t>Grammar</a:t>
            </a:r>
          </a:p>
        </p:txBody>
      </p:sp>
      <p:cxnSp>
        <p:nvCxnSpPr>
          <p:cNvPr id="31759" name="AutoShape 16">
            <a:extLst>
              <a:ext uri="{FF2B5EF4-FFF2-40B4-BE49-F238E27FC236}">
                <a16:creationId xmlns:a16="http://schemas.microsoft.com/office/drawing/2014/main" id="{4BAC3051-0478-223C-5DCD-C6A84FDA24C5}"/>
              </a:ext>
            </a:extLst>
          </p:cNvPr>
          <p:cNvCxnSpPr>
            <a:cxnSpLocks noChangeShapeType="1"/>
            <a:stCxn id="31757" idx="1"/>
          </p:cNvCxnSpPr>
          <p:nvPr/>
        </p:nvCxnSpPr>
        <p:spPr bwMode="auto">
          <a:xfrm flipH="1">
            <a:off x="762000" y="5867400"/>
            <a:ext cx="16668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60" name="AutoShape 17">
            <a:extLst>
              <a:ext uri="{FF2B5EF4-FFF2-40B4-BE49-F238E27FC236}">
                <a16:creationId xmlns:a16="http://schemas.microsoft.com/office/drawing/2014/main" id="{870CA19F-1398-2EC1-2636-50BE1AD96EFA}"/>
              </a:ext>
            </a:extLst>
          </p:cNvPr>
          <p:cNvCxnSpPr>
            <a:cxnSpLocks noChangeShapeType="1"/>
            <a:stCxn id="31757" idx="3"/>
            <a:endCxn id="31752" idx="1"/>
          </p:cNvCxnSpPr>
          <p:nvPr/>
        </p:nvCxnSpPr>
        <p:spPr bwMode="auto">
          <a:xfrm>
            <a:off x="4276725" y="5867400"/>
            <a:ext cx="1123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3EE75D0-19A1-424E-E23D-8A156B49C0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Back-end Structure</a:t>
            </a:r>
          </a:p>
        </p:txBody>
      </p:sp>
      <p:sp>
        <p:nvSpPr>
          <p:cNvPr id="5123" name="Rectangle 4">
            <a:extLst>
              <a:ext uri="{FF2B5EF4-FFF2-40B4-BE49-F238E27FC236}">
                <a16:creationId xmlns:a16="http://schemas.microsoft.com/office/drawing/2014/main" id="{CA71459A-181C-16DF-DE98-0151ADF8B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05000"/>
            <a:ext cx="5410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4" name="AutoShape 5">
            <a:extLst>
              <a:ext uri="{FF2B5EF4-FFF2-40B4-BE49-F238E27FC236}">
                <a16:creationId xmlns:a16="http://schemas.microsoft.com/office/drawing/2014/main" id="{9194EE17-20AD-3C74-9A23-F81819746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133600"/>
            <a:ext cx="8382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</a:t>
            </a:r>
          </a:p>
        </p:txBody>
      </p:sp>
      <p:sp>
        <p:nvSpPr>
          <p:cNvPr id="5125" name="AutoShape 6">
            <a:extLst>
              <a:ext uri="{FF2B5EF4-FFF2-40B4-BE49-F238E27FC236}">
                <a16:creationId xmlns:a16="http://schemas.microsoft.com/office/drawing/2014/main" id="{F3EA0105-8F87-BC02-4FFF-9F2C3E830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33800"/>
            <a:ext cx="1524000" cy="90805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TempMap</a:t>
            </a:r>
          </a:p>
        </p:txBody>
      </p:sp>
      <p:sp>
        <p:nvSpPr>
          <p:cNvPr id="5126" name="AutoShape 7">
            <a:extLst>
              <a:ext uri="{FF2B5EF4-FFF2-40B4-BE49-F238E27FC236}">
                <a16:creationId xmlns:a16="http://schemas.microsoft.com/office/drawing/2014/main" id="{0C2959FD-EFC7-335D-1935-942EBEA8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057400"/>
            <a:ext cx="17526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instruction selector</a:t>
            </a:r>
          </a:p>
        </p:txBody>
      </p:sp>
      <p:cxnSp>
        <p:nvCxnSpPr>
          <p:cNvPr id="5127" name="AutoShape 8">
            <a:extLst>
              <a:ext uri="{FF2B5EF4-FFF2-40B4-BE49-F238E27FC236}">
                <a16:creationId xmlns:a16="http://schemas.microsoft.com/office/drawing/2014/main" id="{4FFB6672-47E9-559E-C481-2DEC2183FA17}"/>
              </a:ext>
            </a:extLst>
          </p:cNvPr>
          <p:cNvCxnSpPr>
            <a:cxnSpLocks noChangeShapeType="1"/>
            <a:stCxn id="5124" idx="3"/>
            <a:endCxn id="5126" idx="1"/>
          </p:cNvCxnSpPr>
          <p:nvPr/>
        </p:nvCxnSpPr>
        <p:spPr bwMode="auto">
          <a:xfrm>
            <a:off x="1447800" y="2587625"/>
            <a:ext cx="12954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28" name="AutoShape 9">
            <a:extLst>
              <a:ext uri="{FF2B5EF4-FFF2-40B4-BE49-F238E27FC236}">
                <a16:creationId xmlns:a16="http://schemas.microsoft.com/office/drawing/2014/main" id="{948F74E3-D02B-0507-E49B-CBFFF650E6A0}"/>
              </a:ext>
            </a:extLst>
          </p:cNvPr>
          <p:cNvCxnSpPr>
            <a:cxnSpLocks noChangeShapeType="1"/>
            <a:stCxn id="5129" idx="3"/>
            <a:endCxn id="5125" idx="1"/>
          </p:cNvCxnSpPr>
          <p:nvPr/>
        </p:nvCxnSpPr>
        <p:spPr bwMode="auto">
          <a:xfrm flipV="1">
            <a:off x="4343400" y="4187825"/>
            <a:ext cx="4572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29" name="AutoShape 10">
            <a:extLst>
              <a:ext uri="{FF2B5EF4-FFF2-40B4-BE49-F238E27FC236}">
                <a16:creationId xmlns:a16="http://schemas.microsoft.com/office/drawing/2014/main" id="{52BA2D59-ED8C-8225-D690-A24ED8233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57600"/>
            <a:ext cx="13716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register allocator</a:t>
            </a:r>
          </a:p>
        </p:txBody>
      </p:sp>
      <p:sp>
        <p:nvSpPr>
          <p:cNvPr id="5130" name="AutoShape 11">
            <a:extLst>
              <a:ext uri="{FF2B5EF4-FFF2-40B4-BE49-F238E27FC236}">
                <a16:creationId xmlns:a16="http://schemas.microsoft.com/office/drawing/2014/main" id="{B11C9B14-6EEE-909A-1F9F-0F39E1220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2860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Assem</a:t>
            </a:r>
          </a:p>
        </p:txBody>
      </p:sp>
      <p:cxnSp>
        <p:nvCxnSpPr>
          <p:cNvPr id="5131" name="AutoShape 12">
            <a:extLst>
              <a:ext uri="{FF2B5EF4-FFF2-40B4-BE49-F238E27FC236}">
                <a16:creationId xmlns:a16="http://schemas.microsoft.com/office/drawing/2014/main" id="{B8A2E946-A296-3735-4A80-D3A5D33BF51E}"/>
              </a:ext>
            </a:extLst>
          </p:cNvPr>
          <p:cNvCxnSpPr>
            <a:cxnSpLocks noChangeShapeType="1"/>
            <a:stCxn id="5126" idx="3"/>
            <a:endCxn id="5130" idx="1"/>
          </p:cNvCxnSpPr>
          <p:nvPr/>
        </p:nvCxnSpPr>
        <p:spPr bwMode="auto">
          <a:xfrm>
            <a:off x="4495800" y="25908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2" name="AutoShape 13">
            <a:extLst>
              <a:ext uri="{FF2B5EF4-FFF2-40B4-BE49-F238E27FC236}">
                <a16:creationId xmlns:a16="http://schemas.microsoft.com/office/drawing/2014/main" id="{9DBBBBC2-2A62-1CA7-10FB-7FCB553CF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264150"/>
            <a:ext cx="1524000" cy="90805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Assem</a:t>
            </a:r>
          </a:p>
        </p:txBody>
      </p:sp>
      <p:cxnSp>
        <p:nvCxnSpPr>
          <p:cNvPr id="5133" name="AutoShape 14">
            <a:extLst>
              <a:ext uri="{FF2B5EF4-FFF2-40B4-BE49-F238E27FC236}">
                <a16:creationId xmlns:a16="http://schemas.microsoft.com/office/drawing/2014/main" id="{EBAB4644-D996-1629-9771-7C2D349AB051}"/>
              </a:ext>
            </a:extLst>
          </p:cNvPr>
          <p:cNvCxnSpPr>
            <a:cxnSpLocks noChangeShapeType="1"/>
            <a:stCxn id="5134" idx="3"/>
            <a:endCxn id="5132" idx="1"/>
          </p:cNvCxnSpPr>
          <p:nvPr/>
        </p:nvCxnSpPr>
        <p:spPr bwMode="auto">
          <a:xfrm>
            <a:off x="4648200" y="5715000"/>
            <a:ext cx="2286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34" name="AutoShape 15">
            <a:extLst>
              <a:ext uri="{FF2B5EF4-FFF2-40B4-BE49-F238E27FC236}">
                <a16:creationId xmlns:a16="http://schemas.microsoft.com/office/drawing/2014/main" id="{9F7FBB2D-774E-617E-00EF-D25A62598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816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instruction scheduler</a:t>
            </a:r>
          </a:p>
        </p:txBody>
      </p:sp>
      <p:cxnSp>
        <p:nvCxnSpPr>
          <p:cNvPr id="5135" name="AutoShape 16">
            <a:extLst>
              <a:ext uri="{FF2B5EF4-FFF2-40B4-BE49-F238E27FC236}">
                <a16:creationId xmlns:a16="http://schemas.microsoft.com/office/drawing/2014/main" id="{5CB490DD-4028-2D46-24BE-BA36F970BA49}"/>
              </a:ext>
            </a:extLst>
          </p:cNvPr>
          <p:cNvCxnSpPr>
            <a:cxnSpLocks noChangeShapeType="1"/>
            <a:stCxn id="5130" idx="3"/>
            <a:endCxn id="5129" idx="0"/>
          </p:cNvCxnSpPr>
          <p:nvPr/>
        </p:nvCxnSpPr>
        <p:spPr bwMode="auto">
          <a:xfrm flipH="1">
            <a:off x="3657600" y="2590800"/>
            <a:ext cx="2438400" cy="1066800"/>
          </a:xfrm>
          <a:prstGeom prst="bentConnector4">
            <a:avLst>
              <a:gd name="adj1" fmla="val -9375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17">
            <a:extLst>
              <a:ext uri="{FF2B5EF4-FFF2-40B4-BE49-F238E27FC236}">
                <a16:creationId xmlns:a16="http://schemas.microsoft.com/office/drawing/2014/main" id="{4E5B98F5-2F6E-9CF3-5687-D2BBFD4FDF64}"/>
              </a:ext>
            </a:extLst>
          </p:cNvPr>
          <p:cNvCxnSpPr>
            <a:cxnSpLocks noChangeShapeType="1"/>
            <a:stCxn id="5125" idx="3"/>
            <a:endCxn id="5134" idx="0"/>
          </p:cNvCxnSpPr>
          <p:nvPr/>
        </p:nvCxnSpPr>
        <p:spPr bwMode="auto">
          <a:xfrm flipH="1">
            <a:off x="3810000" y="4187825"/>
            <a:ext cx="2514600" cy="993775"/>
          </a:xfrm>
          <a:prstGeom prst="bentConnector4">
            <a:avLst>
              <a:gd name="adj1" fmla="val -9093"/>
              <a:gd name="adj2" fmla="val 72843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18">
            <a:extLst>
              <a:ext uri="{FF2B5EF4-FFF2-40B4-BE49-F238E27FC236}">
                <a16:creationId xmlns:a16="http://schemas.microsoft.com/office/drawing/2014/main" id="{48704A43-DD07-CFDF-2863-4182C6C9BAA9}"/>
              </a:ext>
            </a:extLst>
          </p:cNvPr>
          <p:cNvCxnSpPr>
            <a:cxnSpLocks noChangeShapeType="1"/>
            <a:stCxn id="5130" idx="3"/>
            <a:endCxn id="5134" idx="1"/>
          </p:cNvCxnSpPr>
          <p:nvPr/>
        </p:nvCxnSpPr>
        <p:spPr bwMode="auto">
          <a:xfrm flipH="1">
            <a:off x="2971800" y="2590800"/>
            <a:ext cx="3124200" cy="3124200"/>
          </a:xfrm>
          <a:prstGeom prst="bentConnector5">
            <a:avLst>
              <a:gd name="adj1" fmla="val -7315"/>
              <a:gd name="adj2" fmla="val 22204"/>
              <a:gd name="adj3" fmla="val 107315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AutoShape 19">
            <a:extLst>
              <a:ext uri="{FF2B5EF4-FFF2-40B4-BE49-F238E27FC236}">
                <a16:creationId xmlns:a16="http://schemas.microsoft.com/office/drawing/2014/main" id="{071E8999-0FBC-8549-A329-63178F4CD77A}"/>
              </a:ext>
            </a:extLst>
          </p:cNvPr>
          <p:cNvCxnSpPr>
            <a:cxnSpLocks noChangeShapeType="1"/>
            <a:stCxn id="5125" idx="3"/>
          </p:cNvCxnSpPr>
          <p:nvPr/>
        </p:nvCxnSpPr>
        <p:spPr bwMode="auto">
          <a:xfrm>
            <a:off x="6324600" y="4187825"/>
            <a:ext cx="12954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9" name="AutoShape 20">
            <a:extLst>
              <a:ext uri="{FF2B5EF4-FFF2-40B4-BE49-F238E27FC236}">
                <a16:creationId xmlns:a16="http://schemas.microsoft.com/office/drawing/2014/main" id="{4C5799CB-BF02-7AF2-36DE-F38662FB262A}"/>
              </a:ext>
            </a:extLst>
          </p:cNvPr>
          <p:cNvCxnSpPr>
            <a:cxnSpLocks noChangeShapeType="1"/>
            <a:stCxn id="5132" idx="3"/>
          </p:cNvCxnSpPr>
          <p:nvPr/>
        </p:nvCxnSpPr>
        <p:spPr bwMode="auto">
          <a:xfrm flipV="1">
            <a:off x="6400800" y="5715000"/>
            <a:ext cx="12192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0" name="Line 21">
            <a:extLst>
              <a:ext uri="{FF2B5EF4-FFF2-40B4-BE49-F238E27FC236}">
                <a16:creationId xmlns:a16="http://schemas.microsoft.com/office/drawing/2014/main" id="{A2B293E3-934B-12C8-9CD4-5404042C2E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5908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19857413-8580-CB36-7BBA-A3065433E635}"/>
              </a:ext>
            </a:extLst>
          </p:cNvPr>
          <p:cNvSpPr/>
          <p:nvPr/>
        </p:nvSpPr>
        <p:spPr>
          <a:xfrm>
            <a:off x="1828800" y="1752600"/>
            <a:ext cx="6781800" cy="1447800"/>
          </a:xfrm>
          <a:prstGeom prst="ellipse">
            <a:avLst/>
          </a:prstGeom>
          <a:solidFill>
            <a:schemeClr val="lt1">
              <a:alpha val="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9EAE1B4A-2882-AEBF-2629-5B34B2F81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Assembly grammar</a:t>
            </a:r>
            <a:endParaRPr lang="zh-CN" altLang="en-US"/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7AC8542E-C4F3-6FC0-5D3C-3A32050D9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Each assembly instruction encoded as a production rule</a:t>
            </a:r>
          </a:p>
          <a:p>
            <a:pPr lvl="1"/>
            <a:r>
              <a:rPr lang="en-US" altLang="zh-CN"/>
              <a:t>with rule, semantic action, &amp; cost</a:t>
            </a:r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3766009-B413-04C5-8376-DC1092329089}"/>
              </a:ext>
            </a:extLst>
          </p:cNvPr>
          <p:cNvGraphicFramePr>
            <a:graphicFrameLocks noGrp="1"/>
          </p:cNvGraphicFramePr>
          <p:nvPr/>
        </p:nvGraphicFramePr>
        <p:xfrm>
          <a:off x="5638800" y="4343400"/>
          <a:ext cx="33528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Instruction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Cost</a:t>
                      </a:r>
                      <a:endParaRPr lang="zh-CN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add v1, v2, v3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addi v1, v2, n 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5</a:t>
                      </a:r>
                      <a:endParaRPr lang="zh-CN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loadi</a:t>
                      </a:r>
                      <a:r>
                        <a:rPr lang="en-US" altLang="zh-CN" sz="1800" b="1" baseline="0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 </a:t>
                      </a:r>
                      <a:r>
                        <a:rPr lang="en-US" altLang="zh-CN" sz="1800" b="1" dirty="0">
                          <a:solidFill>
                            <a:srgbClr val="3333CC"/>
                          </a:solidFill>
                          <a:latin typeface="Courier New" pitchFamily="49" charset="0"/>
                          <a:cs typeface="Arial" charset="0"/>
                        </a:rPr>
                        <a:t>v1, n</a:t>
                      </a:r>
                      <a:endParaRPr lang="zh-CN" altLang="en-US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 Box 3">
            <a:extLst>
              <a:ext uri="{FF2B5EF4-FFF2-40B4-BE49-F238E27FC236}">
                <a16:creationId xmlns:a16="http://schemas.microsoft.com/office/drawing/2014/main" id="{A04DF1EA-E347-4CA9-9862-C4715831D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360863"/>
            <a:ext cx="5416550" cy="18875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ts val="475"/>
              </a:spcBef>
              <a:defRPr/>
            </a:pPr>
            <a:r>
              <a:rPr lang="en-US" altLang="zh-CN" sz="2000" b="1" dirty="0">
                <a:latin typeface="Courier New" pitchFamily="49" charset="0"/>
                <a:cs typeface="Arial" charset="0"/>
              </a:rPr>
              <a:t>// Assembly grammar:</a:t>
            </a:r>
          </a:p>
          <a:p>
            <a:pPr eaLnBrk="0" hangingPunct="0">
              <a:spcBef>
                <a:spcPts val="475"/>
              </a:spcBef>
              <a:defRPr/>
            </a:pPr>
            <a:r>
              <a:rPr lang="en-US" altLang="zh-CN" sz="2000" b="1" dirty="0">
                <a:solidFill>
                  <a:srgbClr val="0432FF"/>
                </a:solidFill>
                <a:latin typeface="Courier New" pitchFamily="49" charset="0"/>
                <a:cs typeface="Arial" charset="0"/>
              </a:rPr>
              <a:t>R := x        {“”}              0</a:t>
            </a:r>
          </a:p>
          <a:p>
            <a:pPr eaLnBrk="0" hangingPunct="0">
              <a:spcBef>
                <a:spcPts val="475"/>
              </a:spcBef>
              <a:defRPr/>
            </a:pPr>
            <a:r>
              <a:rPr lang="en-US" altLang="zh-CN" sz="2000" b="1" dirty="0">
                <a:solidFill>
                  <a:srgbClr val="0432FF"/>
                </a:solidFill>
                <a:latin typeface="Courier New" pitchFamily="49" charset="0"/>
                <a:cs typeface="Arial" charset="0"/>
              </a:rPr>
              <a:t>   | n        {“loadi R, n”}    1</a:t>
            </a:r>
          </a:p>
          <a:p>
            <a:pPr eaLnBrk="0" hangingPunct="0">
              <a:spcBef>
                <a:spcPts val="475"/>
              </a:spcBef>
              <a:defRPr/>
            </a:pPr>
            <a:r>
              <a:rPr lang="en-US" altLang="zh-CN" sz="2000" b="1" dirty="0">
                <a:solidFill>
                  <a:srgbClr val="0432FF"/>
                </a:solidFill>
                <a:latin typeface="Courier New" pitchFamily="49" charset="0"/>
                <a:cs typeface="Arial" charset="0"/>
              </a:rPr>
              <a:t>   | + R1 R2  {“add R, R1, R2”} 2</a:t>
            </a:r>
          </a:p>
          <a:p>
            <a:pPr eaLnBrk="0" hangingPunct="0">
              <a:spcBef>
                <a:spcPts val="475"/>
              </a:spcBef>
              <a:defRPr/>
            </a:pPr>
            <a:r>
              <a:rPr lang="en-US" altLang="zh-CN" sz="2000" b="1" dirty="0">
                <a:solidFill>
                  <a:srgbClr val="0432FF"/>
                </a:solidFill>
                <a:latin typeface="Courier New" pitchFamily="49" charset="0"/>
                <a:cs typeface="Arial" charset="0"/>
              </a:rPr>
              <a:t>   | + R1 n   {“addi R, R1, n”} 5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48B82DD-9371-6E95-417A-8626788625CB}"/>
              </a:ext>
            </a:extLst>
          </p:cNvPr>
          <p:cNvCxnSpPr/>
          <p:nvPr/>
        </p:nvCxnSpPr>
        <p:spPr>
          <a:xfrm flipH="1">
            <a:off x="990600" y="3505200"/>
            <a:ext cx="19812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5357A44-4ED4-B689-7525-A94C02D832B3}"/>
              </a:ext>
            </a:extLst>
          </p:cNvPr>
          <p:cNvCxnSpPr/>
          <p:nvPr/>
        </p:nvCxnSpPr>
        <p:spPr>
          <a:xfrm flipH="1">
            <a:off x="2667000" y="3505200"/>
            <a:ext cx="18288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5F4F25D-D4D4-6925-75B2-68DFEA9D1C1B}"/>
              </a:ext>
            </a:extLst>
          </p:cNvPr>
          <p:cNvCxnSpPr/>
          <p:nvPr/>
        </p:nvCxnSpPr>
        <p:spPr>
          <a:xfrm flipH="1">
            <a:off x="5181600" y="3505200"/>
            <a:ext cx="13716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17554F5-E57F-535F-21B4-2652A01BB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Parser construction</a:t>
            </a:r>
          </a:p>
        </p:txBody>
      </p:sp>
      <p:sp>
        <p:nvSpPr>
          <p:cNvPr id="33795" name="Text Box 4">
            <a:extLst>
              <a:ext uri="{FF2B5EF4-FFF2-40B4-BE49-F238E27FC236}">
                <a16:creationId xmlns:a16="http://schemas.microsoft.com/office/drawing/2014/main" id="{25418CF5-3A96-5D63-CF1F-71EDE6724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025650"/>
            <a:ext cx="1524000" cy="1784350"/>
          </a:xfrm>
          <a:prstGeom prst="rect">
            <a:avLst/>
          </a:prstGeom>
          <a:noFill/>
          <a:ln w="1905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>
            <a:spAutoFit/>
          </a:bodyPr>
          <a:lstStyle>
            <a:lvl1pPr defTabSz="6270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6270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6270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6270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627063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627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0: R’ -&gt; R$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1: R -&gt; x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2: R -&gt; n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3: R -&gt; + R R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</a:rPr>
              <a:t>4: R -&gt; + R n</a:t>
            </a:r>
          </a:p>
        </p:txBody>
      </p:sp>
      <p:grpSp>
        <p:nvGrpSpPr>
          <p:cNvPr id="33796" name="Group 5">
            <a:extLst>
              <a:ext uri="{FF2B5EF4-FFF2-40B4-BE49-F238E27FC236}">
                <a16:creationId xmlns:a16="http://schemas.microsoft.com/office/drawing/2014/main" id="{1FFE8176-F065-0300-E37D-0D94D0612C20}"/>
              </a:ext>
            </a:extLst>
          </p:cNvPr>
          <p:cNvGrpSpPr>
            <a:grpSpLocks/>
          </p:cNvGrpSpPr>
          <p:nvPr/>
        </p:nvGrpSpPr>
        <p:grpSpPr bwMode="auto">
          <a:xfrm>
            <a:off x="1611313" y="1903413"/>
            <a:ext cx="1893887" cy="1720850"/>
            <a:chOff x="1159" y="798"/>
            <a:chExt cx="1385" cy="1084"/>
          </a:xfrm>
        </p:grpSpPr>
        <p:sp>
          <p:nvSpPr>
            <p:cNvPr id="33832" name="Text Box 6">
              <a:extLst>
                <a:ext uri="{FF2B5EF4-FFF2-40B4-BE49-F238E27FC236}">
                  <a16:creationId xmlns:a16="http://schemas.microsoft.com/office/drawing/2014/main" id="{824E9F98-FD3A-A26A-9B10-64C918DC3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816"/>
              <a:ext cx="1152" cy="106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Comic Sans MS" panose="030F0902030302020204" pitchFamily="66" charset="0"/>
                </a:rPr>
                <a:t>R’ -&gt; </a:t>
              </a:r>
              <a:r>
                <a:rPr lang="en-US" altLang="zh-CN" sz="2000">
                  <a:solidFill>
                    <a:schemeClr val="folHlink"/>
                  </a:solidFill>
                  <a:latin typeface="Comic Sans MS" panose="030F0902030302020204" pitchFamily="66" charset="0"/>
                  <a:sym typeface="Wingdings 2" pitchFamily="2" charset="0"/>
                </a:rPr>
                <a:t> R $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R -&gt;  x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R -&gt;  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R -&gt;  + R R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2000">
                  <a:latin typeface="Comic Sans MS" panose="030F0902030302020204" pitchFamily="66" charset="0"/>
                  <a:sym typeface="Wingdings 2" pitchFamily="2" charset="0"/>
                </a:rPr>
                <a:t>R -&gt;  + R n</a:t>
              </a:r>
            </a:p>
          </p:txBody>
        </p:sp>
        <p:sp>
          <p:nvSpPr>
            <p:cNvPr id="33833" name="Text Box 7">
              <a:extLst>
                <a:ext uri="{FF2B5EF4-FFF2-40B4-BE49-F238E27FC236}">
                  <a16:creationId xmlns:a16="http://schemas.microsoft.com/office/drawing/2014/main" id="{FB569A4B-0EF6-E830-F141-85648D747B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9" y="798"/>
              <a:ext cx="21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Comic Sans MS" panose="030F0902030302020204" pitchFamily="66" charset="0"/>
                </a:rPr>
                <a:t>1</a:t>
              </a:r>
            </a:p>
          </p:txBody>
        </p:sp>
      </p:grpSp>
      <p:grpSp>
        <p:nvGrpSpPr>
          <p:cNvPr id="33797" name="Group 8">
            <a:extLst>
              <a:ext uri="{FF2B5EF4-FFF2-40B4-BE49-F238E27FC236}">
                <a16:creationId xmlns:a16="http://schemas.microsoft.com/office/drawing/2014/main" id="{7B561C5D-4B6B-A548-B1D1-D787E510111E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4191000"/>
            <a:ext cx="1911350" cy="396875"/>
            <a:chOff x="1145" y="2430"/>
            <a:chExt cx="1399" cy="250"/>
          </a:xfrm>
        </p:grpSpPr>
        <p:sp>
          <p:nvSpPr>
            <p:cNvPr id="33830" name="Text Box 9">
              <a:extLst>
                <a:ext uri="{FF2B5EF4-FFF2-40B4-BE49-F238E27FC236}">
                  <a16:creationId xmlns:a16="http://schemas.microsoft.com/office/drawing/2014/main" id="{EBC78C33-4CB1-CE3B-6C1D-94A8575F59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448"/>
              <a:ext cx="1152" cy="21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2000">
                  <a:solidFill>
                    <a:schemeClr val="folHlink"/>
                  </a:solidFill>
                  <a:latin typeface="Comic Sans MS" panose="030F0902030302020204" pitchFamily="66" charset="0"/>
                </a:rPr>
                <a:t>R’ -&gt; </a:t>
              </a:r>
              <a:r>
                <a:rPr lang="en-US" altLang="zh-CN" sz="2000">
                  <a:solidFill>
                    <a:schemeClr val="folHlink"/>
                  </a:solidFill>
                  <a:latin typeface="Comic Sans MS" panose="030F0902030302020204" pitchFamily="66" charset="0"/>
                  <a:sym typeface="Wingdings 2" pitchFamily="2" charset="0"/>
                </a:rPr>
                <a:t>R  $</a:t>
              </a:r>
            </a:p>
          </p:txBody>
        </p:sp>
        <p:sp>
          <p:nvSpPr>
            <p:cNvPr id="33831" name="Text Box 10">
              <a:extLst>
                <a:ext uri="{FF2B5EF4-FFF2-40B4-BE49-F238E27FC236}">
                  <a16:creationId xmlns:a16="http://schemas.microsoft.com/office/drawing/2014/main" id="{D4FBE615-F4E2-4385-D579-90B3AAD62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5" y="2430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Comic Sans MS" panose="030F0902030302020204" pitchFamily="66" charset="0"/>
                </a:rPr>
                <a:t>4</a:t>
              </a:r>
            </a:p>
          </p:txBody>
        </p:sp>
      </p:grpSp>
      <p:grpSp>
        <p:nvGrpSpPr>
          <p:cNvPr id="33798" name="Group 22">
            <a:extLst>
              <a:ext uri="{FF2B5EF4-FFF2-40B4-BE49-F238E27FC236}">
                <a16:creationId xmlns:a16="http://schemas.microsoft.com/office/drawing/2014/main" id="{51272ECB-83CC-7798-B1C4-F339C51EB61F}"/>
              </a:ext>
            </a:extLst>
          </p:cNvPr>
          <p:cNvGrpSpPr>
            <a:grpSpLocks/>
          </p:cNvGrpSpPr>
          <p:nvPr/>
        </p:nvGrpSpPr>
        <p:grpSpPr bwMode="auto">
          <a:xfrm>
            <a:off x="2717800" y="3624263"/>
            <a:ext cx="371475" cy="595312"/>
            <a:chOff x="1712" y="2283"/>
            <a:chExt cx="234" cy="375"/>
          </a:xfrm>
        </p:grpSpPr>
        <p:cxnSp>
          <p:nvCxnSpPr>
            <p:cNvPr id="33828" name="AutoShape 11">
              <a:extLst>
                <a:ext uri="{FF2B5EF4-FFF2-40B4-BE49-F238E27FC236}">
                  <a16:creationId xmlns:a16="http://schemas.microsoft.com/office/drawing/2014/main" id="{7AF83FE5-4CC0-CC2C-5214-E2482E8F4122}"/>
                </a:ext>
              </a:extLst>
            </p:cNvPr>
            <p:cNvCxnSpPr>
              <a:cxnSpLocks noChangeShapeType="1"/>
              <a:stCxn id="33832" idx="2"/>
              <a:endCxn id="33830" idx="0"/>
            </p:cNvCxnSpPr>
            <p:nvPr/>
          </p:nvCxnSpPr>
          <p:spPr bwMode="auto">
            <a:xfrm>
              <a:off x="1712" y="2283"/>
              <a:ext cx="4" cy="3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29" name="Text Box 12">
              <a:extLst>
                <a:ext uri="{FF2B5EF4-FFF2-40B4-BE49-F238E27FC236}">
                  <a16:creationId xmlns:a16="http://schemas.microsoft.com/office/drawing/2014/main" id="{98D31D94-93DF-41A2-4CB4-47CA9B0D4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340"/>
              <a:ext cx="218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Comic Sans MS" panose="030F0902030302020204" pitchFamily="66" charset="0"/>
                </a:rPr>
                <a:t>R</a:t>
              </a:r>
            </a:p>
          </p:txBody>
        </p:sp>
      </p:grpSp>
      <p:sp>
        <p:nvSpPr>
          <p:cNvPr id="33799" name="Text Box 16">
            <a:extLst>
              <a:ext uri="{FF2B5EF4-FFF2-40B4-BE49-F238E27FC236}">
                <a16:creationId xmlns:a16="http://schemas.microsoft.com/office/drawing/2014/main" id="{4279732F-A910-502E-CEC5-2DA8F6C77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933575"/>
            <a:ext cx="1828800" cy="2216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</a:rPr>
              <a:t>R -&gt; </a:t>
            </a: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sym typeface="Wingdings 2" pitchFamily="2" charset="0"/>
              </a:rPr>
              <a:t>+  R R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sym typeface="Wingdings 2" pitchFamily="2" charset="0"/>
              </a:rPr>
              <a:t>R -&gt; +  R n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R -&gt; </a:t>
            </a:r>
            <a:r>
              <a:rPr lang="en-US" altLang="zh-CN">
                <a:sym typeface="Wingdings 2" pitchFamily="2" charset="0"/>
              </a:rPr>
              <a:t>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x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R -&gt; </a:t>
            </a:r>
            <a:r>
              <a:rPr lang="en-US" altLang="zh-CN">
                <a:sym typeface="Wingdings 2" pitchFamily="2" charset="0"/>
              </a:rPr>
              <a:t>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n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R -&gt;  + R R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R -&gt;  + R n</a:t>
            </a:r>
          </a:p>
        </p:txBody>
      </p:sp>
      <p:sp>
        <p:nvSpPr>
          <p:cNvPr id="33800" name="Text Box 17">
            <a:extLst>
              <a:ext uri="{FF2B5EF4-FFF2-40B4-BE49-F238E27FC236}">
                <a16:creationId xmlns:a16="http://schemas.microsoft.com/office/drawing/2014/main" id="{325357E1-B689-5EA4-5012-836452C0D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6002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Comic Sans MS" panose="030F0902030302020204" pitchFamily="66" charset="0"/>
              </a:rPr>
              <a:t>2</a:t>
            </a:r>
          </a:p>
        </p:txBody>
      </p:sp>
      <p:grpSp>
        <p:nvGrpSpPr>
          <p:cNvPr id="33801" name="Group 21">
            <a:extLst>
              <a:ext uri="{FF2B5EF4-FFF2-40B4-BE49-F238E27FC236}">
                <a16:creationId xmlns:a16="http://schemas.microsoft.com/office/drawing/2014/main" id="{2B083562-3364-F339-4466-63942342FBD7}"/>
              </a:ext>
            </a:extLst>
          </p:cNvPr>
          <p:cNvGrpSpPr>
            <a:grpSpLocks/>
          </p:cNvGrpSpPr>
          <p:nvPr/>
        </p:nvGrpSpPr>
        <p:grpSpPr bwMode="auto">
          <a:xfrm>
            <a:off x="3505200" y="1676400"/>
            <a:ext cx="762000" cy="400050"/>
            <a:chOff x="2208" y="1056"/>
            <a:chExt cx="480" cy="252"/>
          </a:xfrm>
        </p:grpSpPr>
        <p:sp>
          <p:nvSpPr>
            <p:cNvPr id="33826" name="Text Box 18">
              <a:extLst>
                <a:ext uri="{FF2B5EF4-FFF2-40B4-BE49-F238E27FC236}">
                  <a16:creationId xmlns:a16="http://schemas.microsoft.com/office/drawing/2014/main" id="{3307C198-EE48-F9B5-3413-FED31A6175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8" y="1056"/>
              <a:ext cx="19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000">
                  <a:latin typeface="Comic Sans MS" panose="030F0902030302020204" pitchFamily="66" charset="0"/>
                </a:rPr>
                <a:t>+</a:t>
              </a:r>
            </a:p>
          </p:txBody>
        </p:sp>
        <p:sp>
          <p:nvSpPr>
            <p:cNvPr id="33827" name="Line 19">
              <a:extLst>
                <a:ext uri="{FF2B5EF4-FFF2-40B4-BE49-F238E27FC236}">
                  <a16:creationId xmlns:a16="http://schemas.microsoft.com/office/drawing/2014/main" id="{8988B20D-A911-079D-6817-95C9068D64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296"/>
              <a:ext cx="4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802" name="Text Box 25">
            <a:extLst>
              <a:ext uri="{FF2B5EF4-FFF2-40B4-BE49-F238E27FC236}">
                <a16:creationId xmlns:a16="http://schemas.microsoft.com/office/drawing/2014/main" id="{B704F2C2-8079-6282-431B-1ED817021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876800"/>
            <a:ext cx="1524000" cy="3381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</a:rPr>
              <a:t>R -&gt; x </a:t>
            </a: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sym typeface="Wingdings 2" pitchFamily="2" charset="0"/>
              </a:rPr>
              <a:t></a:t>
            </a:r>
          </a:p>
        </p:txBody>
      </p:sp>
      <p:sp>
        <p:nvSpPr>
          <p:cNvPr id="33803" name="Text Box 26">
            <a:extLst>
              <a:ext uri="{FF2B5EF4-FFF2-40B4-BE49-F238E27FC236}">
                <a16:creationId xmlns:a16="http://schemas.microsoft.com/office/drawing/2014/main" id="{D38D267A-B255-29D7-062A-A6F24DED5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5720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Comic Sans MS" panose="030F0902030302020204" pitchFamily="66" charset="0"/>
              </a:rPr>
              <a:t>3</a:t>
            </a:r>
          </a:p>
        </p:txBody>
      </p:sp>
      <p:sp>
        <p:nvSpPr>
          <p:cNvPr id="33804" name="Line 29">
            <a:extLst>
              <a:ext uri="{FF2B5EF4-FFF2-40B4-BE49-F238E27FC236}">
                <a16:creationId xmlns:a16="http://schemas.microsoft.com/office/drawing/2014/main" id="{44B04174-F994-7A9D-547D-1082E26412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819400"/>
            <a:ext cx="914400" cy="2133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3805" name="AutoShape 41">
            <a:extLst>
              <a:ext uri="{FF2B5EF4-FFF2-40B4-BE49-F238E27FC236}">
                <a16:creationId xmlns:a16="http://schemas.microsoft.com/office/drawing/2014/main" id="{522BC458-7F2B-BA6B-BD6D-5DD9546FBF68}"/>
              </a:ext>
            </a:extLst>
          </p:cNvPr>
          <p:cNvCxnSpPr>
            <a:cxnSpLocks noChangeShapeType="1"/>
            <a:stCxn id="33799" idx="2"/>
            <a:endCxn id="33802" idx="0"/>
          </p:cNvCxnSpPr>
          <p:nvPr/>
        </p:nvCxnSpPr>
        <p:spPr bwMode="auto">
          <a:xfrm>
            <a:off x="5181600" y="4149725"/>
            <a:ext cx="0" cy="727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6" name="Text Box 64">
            <a:extLst>
              <a:ext uri="{FF2B5EF4-FFF2-40B4-BE49-F238E27FC236}">
                <a16:creationId xmlns:a16="http://schemas.microsoft.com/office/drawing/2014/main" id="{E5033081-327D-3E4A-F0C6-A69B7A0F2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343400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Comic Sans MS" panose="030F0902030302020204" pitchFamily="66" charset="0"/>
              </a:rPr>
              <a:t>x</a:t>
            </a:r>
          </a:p>
        </p:txBody>
      </p:sp>
      <p:sp>
        <p:nvSpPr>
          <p:cNvPr id="33807" name="Text Box 65">
            <a:extLst>
              <a:ext uri="{FF2B5EF4-FFF2-40B4-BE49-F238E27FC236}">
                <a16:creationId xmlns:a16="http://schemas.microsoft.com/office/drawing/2014/main" id="{443394A6-8322-B489-B207-D94C5CC4F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124200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Comic Sans MS" panose="030F0902030302020204" pitchFamily="66" charset="0"/>
              </a:rPr>
              <a:t>x</a:t>
            </a:r>
          </a:p>
        </p:txBody>
      </p:sp>
      <p:sp>
        <p:nvSpPr>
          <p:cNvPr id="33808" name="Freeform 66">
            <a:extLst>
              <a:ext uri="{FF2B5EF4-FFF2-40B4-BE49-F238E27FC236}">
                <a16:creationId xmlns:a16="http://schemas.microsoft.com/office/drawing/2014/main" id="{39EAAD09-EDA1-85CB-C31B-34EE05EC0A21}"/>
              </a:ext>
            </a:extLst>
          </p:cNvPr>
          <p:cNvSpPr>
            <a:spLocks/>
          </p:cNvSpPr>
          <p:nvPr/>
        </p:nvSpPr>
        <p:spPr bwMode="auto">
          <a:xfrm>
            <a:off x="6096000" y="3276600"/>
            <a:ext cx="622300" cy="787400"/>
          </a:xfrm>
          <a:custGeom>
            <a:avLst/>
            <a:gdLst>
              <a:gd name="T0" fmla="*/ 0 w 392"/>
              <a:gd name="T1" fmla="*/ 2147483647 h 496"/>
              <a:gd name="T2" fmla="*/ 2147483647 w 392"/>
              <a:gd name="T3" fmla="*/ 2147483647 h 496"/>
              <a:gd name="T4" fmla="*/ 2147483647 w 392"/>
              <a:gd name="T5" fmla="*/ 2147483647 h 496"/>
              <a:gd name="T6" fmla="*/ 0 w 392"/>
              <a:gd name="T7" fmla="*/ 0 h 496"/>
              <a:gd name="T8" fmla="*/ 0 60000 65536"/>
              <a:gd name="T9" fmla="*/ 0 60000 65536"/>
              <a:gd name="T10" fmla="*/ 0 60000 65536"/>
              <a:gd name="T11" fmla="*/ 0 60000 65536"/>
              <a:gd name="T12" fmla="*/ 0 w 392"/>
              <a:gd name="T13" fmla="*/ 0 h 496"/>
              <a:gd name="T14" fmla="*/ 392 w 392"/>
              <a:gd name="T15" fmla="*/ 496 h 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2" h="496">
                <a:moveTo>
                  <a:pt x="0" y="480"/>
                </a:moveTo>
                <a:cubicBezTo>
                  <a:pt x="140" y="488"/>
                  <a:pt x="280" y="496"/>
                  <a:pt x="336" y="432"/>
                </a:cubicBezTo>
                <a:cubicBezTo>
                  <a:pt x="392" y="368"/>
                  <a:pt x="392" y="168"/>
                  <a:pt x="336" y="96"/>
                </a:cubicBezTo>
                <a:cubicBezTo>
                  <a:pt x="280" y="24"/>
                  <a:pt x="56" y="16"/>
                  <a:pt x="0" y="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09" name="Text Box 67">
            <a:extLst>
              <a:ext uri="{FF2B5EF4-FFF2-40B4-BE49-F238E27FC236}">
                <a16:creationId xmlns:a16="http://schemas.microsoft.com/office/drawing/2014/main" id="{BA282E32-460E-5EB3-18C0-32D5FE25C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048000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Comic Sans MS" panose="030F0902030302020204" pitchFamily="66" charset="0"/>
              </a:rPr>
              <a:t>+</a:t>
            </a:r>
          </a:p>
        </p:txBody>
      </p:sp>
      <p:sp>
        <p:nvSpPr>
          <p:cNvPr id="33810" name="Text Box 326">
            <a:extLst>
              <a:ext uri="{FF2B5EF4-FFF2-40B4-BE49-F238E27FC236}">
                <a16:creationId xmlns:a16="http://schemas.microsoft.com/office/drawing/2014/main" id="{3142A551-3C71-8CCA-C844-12BEB6412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949450"/>
            <a:ext cx="1524000" cy="22161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</a:rPr>
              <a:t>R -&gt; + </a:t>
            </a: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sym typeface="Wingdings 2" pitchFamily="2" charset="0"/>
              </a:rPr>
              <a:t>R  R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sym typeface="Wingdings 2" pitchFamily="2" charset="0"/>
              </a:rPr>
              <a:t>R -&gt; + R  n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R -&gt; </a:t>
            </a:r>
            <a:r>
              <a:rPr lang="en-US" altLang="zh-CN" sz="2000">
                <a:sym typeface="Wingdings 2" pitchFamily="2" charset="0"/>
              </a:rPr>
              <a:t>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x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R -&gt; </a:t>
            </a:r>
            <a:r>
              <a:rPr lang="en-US" altLang="zh-CN" sz="2000">
                <a:sym typeface="Wingdings 2" pitchFamily="2" charset="0"/>
              </a:rPr>
              <a:t> </a:t>
            </a: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n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R -&gt;  + R R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</a:pPr>
            <a:r>
              <a:rPr lang="en-US" altLang="zh-CN" sz="2000">
                <a:latin typeface="Comic Sans MS" panose="030F0902030302020204" pitchFamily="66" charset="0"/>
                <a:sym typeface="Wingdings 2" pitchFamily="2" charset="0"/>
              </a:rPr>
              <a:t>R -&gt;  + R n</a:t>
            </a:r>
          </a:p>
        </p:txBody>
      </p:sp>
      <p:sp>
        <p:nvSpPr>
          <p:cNvPr id="33811" name="Text Box 327">
            <a:extLst>
              <a:ext uri="{FF2B5EF4-FFF2-40B4-BE49-F238E27FC236}">
                <a16:creationId xmlns:a16="http://schemas.microsoft.com/office/drawing/2014/main" id="{9E7DF9BA-D085-EB00-82F2-8114ED01D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5240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Comic Sans MS" panose="030F0902030302020204" pitchFamily="66" charset="0"/>
              </a:rPr>
              <a:t>5</a:t>
            </a:r>
          </a:p>
        </p:txBody>
      </p:sp>
      <p:sp>
        <p:nvSpPr>
          <p:cNvPr id="33812" name="Text Box 329">
            <a:extLst>
              <a:ext uri="{FF2B5EF4-FFF2-40B4-BE49-F238E27FC236}">
                <a16:creationId xmlns:a16="http://schemas.microsoft.com/office/drawing/2014/main" id="{C6DBDEE5-0737-C5FA-407D-8A0671364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8075" y="1905000"/>
            <a:ext cx="2889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Comic Sans MS" panose="030F0902030302020204" pitchFamily="66" charset="0"/>
              </a:rPr>
              <a:t>R</a:t>
            </a:r>
          </a:p>
        </p:txBody>
      </p:sp>
      <p:sp>
        <p:nvSpPr>
          <p:cNvPr id="33813" name="Line 330">
            <a:extLst>
              <a:ext uri="{FF2B5EF4-FFF2-40B4-BE49-F238E27FC236}">
                <a16:creationId xmlns:a16="http://schemas.microsoft.com/office/drawing/2014/main" id="{4496BEB6-6784-58CF-74E4-C21FE8F442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209800"/>
            <a:ext cx="838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4" name="Text Box 25">
            <a:extLst>
              <a:ext uri="{FF2B5EF4-FFF2-40B4-BE49-F238E27FC236}">
                <a16:creationId xmlns:a16="http://schemas.microsoft.com/office/drawing/2014/main" id="{5209B474-74B9-5002-F0C4-AD8294487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715000"/>
            <a:ext cx="1524000" cy="3381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</a:rPr>
              <a:t>R -&gt; n </a:t>
            </a: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sym typeface="Wingdings 2" pitchFamily="2" charset="0"/>
              </a:rPr>
              <a:t></a:t>
            </a:r>
          </a:p>
        </p:txBody>
      </p:sp>
      <p:sp>
        <p:nvSpPr>
          <p:cNvPr id="33815" name="Line 29">
            <a:extLst>
              <a:ext uri="{FF2B5EF4-FFF2-40B4-BE49-F238E27FC236}">
                <a16:creationId xmlns:a16="http://schemas.microsoft.com/office/drawing/2014/main" id="{A87E22BC-9377-72F0-A39D-E2F7A8F175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657600"/>
            <a:ext cx="1066800" cy="2057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816" name="Text Box 65">
            <a:extLst>
              <a:ext uri="{FF2B5EF4-FFF2-40B4-BE49-F238E27FC236}">
                <a16:creationId xmlns:a16="http://schemas.microsoft.com/office/drawing/2014/main" id="{5EF3EB57-A5B4-93DA-4B81-F6EB62610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962400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Comic Sans MS" panose="030F0902030302020204" pitchFamily="66" charset="0"/>
              </a:rPr>
              <a:t>n</a:t>
            </a:r>
          </a:p>
        </p:txBody>
      </p:sp>
      <p:cxnSp>
        <p:nvCxnSpPr>
          <p:cNvPr id="42" name="形状 41">
            <a:extLst>
              <a:ext uri="{FF2B5EF4-FFF2-40B4-BE49-F238E27FC236}">
                <a16:creationId xmlns:a16="http://schemas.microsoft.com/office/drawing/2014/main" id="{7D403835-8751-8974-425E-F160E17806CA}"/>
              </a:ext>
            </a:extLst>
          </p:cNvPr>
          <p:cNvCxnSpPr>
            <a:stCxn id="33799" idx="2"/>
            <a:endCxn id="33814" idx="3"/>
          </p:cNvCxnSpPr>
          <p:nvPr/>
        </p:nvCxnSpPr>
        <p:spPr>
          <a:xfrm rot="16200000" flipH="1">
            <a:off x="4695031" y="4636294"/>
            <a:ext cx="1735138" cy="762000"/>
          </a:xfrm>
          <a:prstGeom prst="curvedConnector4">
            <a:avLst>
              <a:gd name="adj1" fmla="val 27267"/>
              <a:gd name="adj2" fmla="val 1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18" name="Text Box 65">
            <a:extLst>
              <a:ext uri="{FF2B5EF4-FFF2-40B4-BE49-F238E27FC236}">
                <a16:creationId xmlns:a16="http://schemas.microsoft.com/office/drawing/2014/main" id="{E5E6488C-6B8F-2C21-4C20-434B2F47B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029200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Comic Sans MS" panose="030F0902030302020204" pitchFamily="66" charset="0"/>
              </a:rPr>
              <a:t>n</a:t>
            </a:r>
          </a:p>
        </p:txBody>
      </p:sp>
      <p:sp>
        <p:nvSpPr>
          <p:cNvPr id="33819" name="Text Box 26">
            <a:extLst>
              <a:ext uri="{FF2B5EF4-FFF2-40B4-BE49-F238E27FC236}">
                <a16:creationId xmlns:a16="http://schemas.microsoft.com/office/drawing/2014/main" id="{99325A34-5966-68D3-26EF-3DB34FE07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394325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Comic Sans MS" panose="030F0902030302020204" pitchFamily="66" charset="0"/>
              </a:rPr>
              <a:t>6</a:t>
            </a:r>
          </a:p>
        </p:txBody>
      </p:sp>
      <p:sp>
        <p:nvSpPr>
          <p:cNvPr id="33820" name="Text Box 25">
            <a:extLst>
              <a:ext uri="{FF2B5EF4-FFF2-40B4-BE49-F238E27FC236}">
                <a16:creationId xmlns:a16="http://schemas.microsoft.com/office/drawing/2014/main" id="{7767CB1D-9E1A-45FA-E8B8-2EDCD9A3C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876800"/>
            <a:ext cx="1524000" cy="741363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</a:rPr>
              <a:t>R -&gt; + R n </a:t>
            </a: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sym typeface="Wingdings 2" pitchFamily="2" charset="0"/>
              </a:rPr>
              <a:t>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  <a:latin typeface="Comic Sans MS" panose="030F0902030302020204" pitchFamily="66" charset="0"/>
                <a:sym typeface="Wingdings 2" pitchFamily="2" charset="0"/>
              </a:rPr>
              <a:t>R -&gt; n </a:t>
            </a:r>
          </a:p>
        </p:txBody>
      </p:sp>
      <p:cxnSp>
        <p:nvCxnSpPr>
          <p:cNvPr id="33821" name="AutoShape 41">
            <a:extLst>
              <a:ext uri="{FF2B5EF4-FFF2-40B4-BE49-F238E27FC236}">
                <a16:creationId xmlns:a16="http://schemas.microsoft.com/office/drawing/2014/main" id="{131C9592-6DD9-A193-9E50-4AB10B5552D1}"/>
              </a:ext>
            </a:extLst>
          </p:cNvPr>
          <p:cNvCxnSpPr>
            <a:cxnSpLocks noChangeShapeType="1"/>
            <a:endCxn id="33820" idx="0"/>
          </p:cNvCxnSpPr>
          <p:nvPr/>
        </p:nvCxnSpPr>
        <p:spPr bwMode="auto">
          <a:xfrm>
            <a:off x="7696200" y="4149725"/>
            <a:ext cx="0" cy="7270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22" name="Text Box 64">
            <a:extLst>
              <a:ext uri="{FF2B5EF4-FFF2-40B4-BE49-F238E27FC236}">
                <a16:creationId xmlns:a16="http://schemas.microsoft.com/office/drawing/2014/main" id="{13259637-DF8C-A16F-2F9D-E443BEDDA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343400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Comic Sans MS" panose="030F0902030302020204" pitchFamily="66" charset="0"/>
              </a:rPr>
              <a:t>n</a:t>
            </a:r>
          </a:p>
        </p:txBody>
      </p:sp>
      <p:sp>
        <p:nvSpPr>
          <p:cNvPr id="33823" name="Text Box 327">
            <a:extLst>
              <a:ext uri="{FF2B5EF4-FFF2-40B4-BE49-F238E27FC236}">
                <a16:creationId xmlns:a16="http://schemas.microsoft.com/office/drawing/2014/main" id="{0F6AA7D8-5B2F-BD34-6F05-F3D8216CA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419600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Comic Sans MS" panose="030F0902030302020204" pitchFamily="66" charset="0"/>
              </a:rPr>
              <a:t>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0679ED6-E4C7-B519-8E61-9146CE91C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6248400"/>
            <a:ext cx="2209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FF0000"/>
                </a:solidFill>
              </a:rPr>
              <a:t>RR conflict!</a:t>
            </a:r>
            <a:endParaRPr lang="zh-CN" altLang="en-US" sz="2000">
              <a:solidFill>
                <a:srgbClr val="FF0000"/>
              </a:solidFill>
            </a:endParaRPr>
          </a:p>
        </p:txBody>
      </p:sp>
      <p:cxnSp>
        <p:nvCxnSpPr>
          <p:cNvPr id="51" name="AutoShape 41">
            <a:extLst>
              <a:ext uri="{FF2B5EF4-FFF2-40B4-BE49-F238E27FC236}">
                <a16:creationId xmlns:a16="http://schemas.microsoft.com/office/drawing/2014/main" id="{BE14ED5D-FA23-0F16-0522-33959180B9FA}"/>
              </a:ext>
            </a:extLst>
          </p:cNvPr>
          <p:cNvCxnSpPr>
            <a:cxnSpLocks noChangeShapeType="1"/>
            <a:stCxn id="50" idx="0"/>
            <a:endCxn id="33820" idx="2"/>
          </p:cNvCxnSpPr>
          <p:nvPr/>
        </p:nvCxnSpPr>
        <p:spPr bwMode="auto">
          <a:xfrm flipH="1" flipV="1">
            <a:off x="7696200" y="5618163"/>
            <a:ext cx="38100" cy="630237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56FC6FC2-F815-D76E-2331-E606CEA1E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IR </a:t>
            </a:r>
            <a:br>
              <a:rPr lang="en-US" altLang="zh-CN"/>
            </a:br>
            <a:r>
              <a:rPr lang="en-US" altLang="zh-CN"/>
              <a:t>parsing</a:t>
            </a:r>
            <a:endParaRPr lang="zh-CN" altLang="en-US"/>
          </a:p>
        </p:txBody>
      </p:sp>
      <p:sp>
        <p:nvSpPr>
          <p:cNvPr id="34819" name="Oval 6">
            <a:extLst>
              <a:ext uri="{FF2B5EF4-FFF2-40B4-BE49-F238E27FC236}">
                <a16:creationId xmlns:a16="http://schemas.microsoft.com/office/drawing/2014/main" id="{C92FA123-5086-F20A-D2DC-52D5D1C84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09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34820" name="Oval 7">
            <a:extLst>
              <a:ext uri="{FF2B5EF4-FFF2-40B4-BE49-F238E27FC236}">
                <a16:creationId xmlns:a16="http://schemas.microsoft.com/office/drawing/2014/main" id="{BA7E2AB1-453E-AB30-4E1D-72AA18DFD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76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x3</a:t>
            </a:r>
          </a:p>
        </p:txBody>
      </p:sp>
      <p:sp>
        <p:nvSpPr>
          <p:cNvPr id="34821" name="Oval 8">
            <a:extLst>
              <a:ext uri="{FF2B5EF4-FFF2-40B4-BE49-F238E27FC236}">
                <a16:creationId xmlns:a16="http://schemas.microsoft.com/office/drawing/2014/main" id="{B260F2E2-05B8-6D44-1C58-440E1DDCAB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276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34822" name="Line 10">
            <a:extLst>
              <a:ext uri="{FF2B5EF4-FFF2-40B4-BE49-F238E27FC236}">
                <a16:creationId xmlns:a16="http://schemas.microsoft.com/office/drawing/2014/main" id="{CCA0923D-638B-2CEA-78A2-E292474635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" y="28194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3" name="Line 11">
            <a:extLst>
              <a:ext uri="{FF2B5EF4-FFF2-40B4-BE49-F238E27FC236}">
                <a16:creationId xmlns:a16="http://schemas.microsoft.com/office/drawing/2014/main" id="{AEA9838C-4D9A-C77E-5F50-6D2A47629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" y="1828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4" name="Line 12">
            <a:extLst>
              <a:ext uri="{FF2B5EF4-FFF2-40B4-BE49-F238E27FC236}">
                <a16:creationId xmlns:a16="http://schemas.microsoft.com/office/drawing/2014/main" id="{530984BA-E906-1933-228C-709D6CD179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819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5" name="Oval 7">
            <a:extLst>
              <a:ext uri="{FF2B5EF4-FFF2-40B4-BE49-F238E27FC236}">
                <a16:creationId xmlns:a16="http://schemas.microsoft.com/office/drawing/2014/main" id="{8A970165-1C02-4B31-9CDD-023D94094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43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x2</a:t>
            </a:r>
          </a:p>
        </p:txBody>
      </p:sp>
      <p:sp>
        <p:nvSpPr>
          <p:cNvPr id="34826" name="Line 10">
            <a:extLst>
              <a:ext uri="{FF2B5EF4-FFF2-40B4-BE49-F238E27FC236}">
                <a16:creationId xmlns:a16="http://schemas.microsoft.com/office/drawing/2014/main" id="{FCC1BC74-6811-667D-7BE2-6CB31DDA0E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3886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27" name="Oval 8">
            <a:extLst>
              <a:ext uri="{FF2B5EF4-FFF2-40B4-BE49-F238E27FC236}">
                <a16:creationId xmlns:a16="http://schemas.microsoft.com/office/drawing/2014/main" id="{2E85CEBF-C35A-FCBA-31D6-D9C8B96D5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343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</a:t>
            </a:r>
          </a:p>
        </p:txBody>
      </p:sp>
      <p:sp>
        <p:nvSpPr>
          <p:cNvPr id="34828" name="Line 12">
            <a:extLst>
              <a:ext uri="{FF2B5EF4-FFF2-40B4-BE49-F238E27FC236}">
                <a16:creationId xmlns:a16="http://schemas.microsoft.com/office/drawing/2014/main" id="{F7499C01-2D67-6782-42A6-F9EDFAF48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886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2D157B62-DF9D-6D09-D1A7-4E8B399F1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209800"/>
            <a:ext cx="5108575" cy="771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ts val="475"/>
              </a:spcBef>
              <a:defRPr/>
            </a:pPr>
            <a:r>
              <a:rPr lang="en-US" altLang="zh-CN" sz="2000" b="1" dirty="0">
                <a:latin typeface="Courier New" pitchFamily="49" charset="0"/>
                <a:cs typeface="Arial" charset="0"/>
              </a:rPr>
              <a:t>// A preorder IR tree traversal:</a:t>
            </a:r>
          </a:p>
          <a:p>
            <a:pPr eaLnBrk="0" hangingPunct="0">
              <a:spcBef>
                <a:spcPts val="475"/>
              </a:spcBef>
              <a:defRPr/>
            </a:pPr>
            <a:r>
              <a:rPr lang="en-US" altLang="zh-CN" sz="2000" b="1" dirty="0">
                <a:solidFill>
                  <a:srgbClr val="0432FF"/>
                </a:solidFill>
                <a:latin typeface="Courier New" pitchFamily="49" charset="0"/>
                <a:cs typeface="Arial" charset="0"/>
              </a:rPr>
              <a:t>+ x3 + x2 5</a:t>
            </a:r>
          </a:p>
        </p:txBody>
      </p:sp>
      <p:sp>
        <p:nvSpPr>
          <p:cNvPr id="20" name="Text Box 4">
            <a:extLst>
              <a:ext uri="{FF2B5EF4-FFF2-40B4-BE49-F238E27FC236}">
                <a16:creationId xmlns:a16="http://schemas.microsoft.com/office/drawing/2014/main" id="{BF0E254E-770E-C21B-8735-74DD9F3DE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189288"/>
            <a:ext cx="1752600" cy="344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</a:pPr>
            <a:r>
              <a:rPr lang="en-US" altLang="zh-CN" b="1">
                <a:latin typeface="Courier New" panose="02070309020205020404" pitchFamily="49" charset="0"/>
              </a:rPr>
              <a:t>+ x3 + x2 5</a:t>
            </a:r>
            <a:endParaRPr lang="en-US" altLang="zh-CN" b="1">
              <a:latin typeface="Courier New" panose="02070309020205020404" pitchFamily="49" charset="0"/>
              <a:sym typeface="Wingdings" pitchFamily="2" charset="0"/>
            </a:endParaRPr>
          </a:p>
          <a:p>
            <a:pPr eaLnBrk="1" hangingPunct="1">
              <a:spcBef>
                <a:spcPts val="475"/>
              </a:spcBef>
            </a:pP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  <a:r>
              <a:rPr lang="en-US" altLang="zh-CN">
                <a:latin typeface="Courier New" panose="02070309020205020404" pitchFamily="49" charset="0"/>
              </a:rPr>
              <a:t> </a:t>
            </a:r>
            <a:r>
              <a:rPr lang="en-US" altLang="zh-CN" b="1">
                <a:latin typeface="Courier New" panose="02070309020205020404" pitchFamily="49" charset="0"/>
              </a:rPr>
              <a:t>x3 + x2 5</a:t>
            </a:r>
            <a:endParaRPr lang="en-US" altLang="zh-CN" b="1" baseline="-25000"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</a:pP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  <a:r>
              <a:rPr lang="en-US" altLang="zh-CN">
                <a:latin typeface="Courier New" panose="02070309020205020404" pitchFamily="49" charset="0"/>
              </a:rPr>
              <a:t> </a:t>
            </a:r>
            <a:r>
              <a:rPr lang="en-US" altLang="zh-CN" b="1">
                <a:latin typeface="Courier New" panose="02070309020205020404" pitchFamily="49" charset="0"/>
              </a:rPr>
              <a:t>+ x2 5</a:t>
            </a:r>
            <a:endParaRPr lang="en-US" altLang="zh-CN" b="1" baseline="-25000"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</a:pP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  <a:r>
              <a:rPr lang="en-US" altLang="zh-CN">
                <a:latin typeface="Courier New" panose="02070309020205020404" pitchFamily="49" charset="0"/>
              </a:rPr>
              <a:t> </a:t>
            </a:r>
            <a:r>
              <a:rPr lang="en-US" altLang="zh-CN" b="1">
                <a:latin typeface="Courier New" panose="02070309020205020404" pitchFamily="49" charset="0"/>
              </a:rPr>
              <a:t>+ x2 5</a:t>
            </a:r>
            <a:endParaRPr lang="en-US" altLang="zh-CN" b="1" baseline="-25000"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</a:pP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  <a:r>
              <a:rPr lang="en-US" altLang="zh-CN">
                <a:latin typeface="Courier New" panose="02070309020205020404" pitchFamily="49" charset="0"/>
              </a:rPr>
              <a:t> </a:t>
            </a:r>
            <a:r>
              <a:rPr lang="en-US" altLang="zh-CN" b="1">
                <a:latin typeface="Courier New" panose="02070309020205020404" pitchFamily="49" charset="0"/>
              </a:rPr>
              <a:t>x2 5</a:t>
            </a:r>
            <a:endParaRPr lang="en-US" altLang="zh-CN" b="1" baseline="-25000"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</a:pP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  <a:r>
              <a:rPr lang="en-US" altLang="zh-CN">
                <a:latin typeface="Courier New" panose="02070309020205020404" pitchFamily="49" charset="0"/>
              </a:rPr>
              <a:t> </a:t>
            </a:r>
            <a:r>
              <a:rPr lang="en-US" altLang="zh-CN" b="1">
                <a:latin typeface="Courier New" panose="02070309020205020404" pitchFamily="49" charset="0"/>
              </a:rPr>
              <a:t>5</a:t>
            </a:r>
            <a:endParaRPr lang="en-US" altLang="zh-CN" b="1" baseline="-25000"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</a:pP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  <a:r>
              <a:rPr lang="en-US" altLang="zh-CN">
                <a:latin typeface="Courier New" panose="02070309020205020404" pitchFamily="49" charset="0"/>
              </a:rPr>
              <a:t> </a:t>
            </a:r>
            <a:r>
              <a:rPr lang="en-US" altLang="zh-CN" b="1">
                <a:latin typeface="Courier New" panose="02070309020205020404" pitchFamily="49" charset="0"/>
              </a:rPr>
              <a:t>5</a:t>
            </a:r>
            <a:endParaRPr lang="en-US" altLang="zh-CN" b="1" baseline="-25000"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</a:pP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  <a:endParaRPr lang="en-US" altLang="zh-CN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</a:pP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</a:p>
        </p:txBody>
      </p:sp>
      <p:sp>
        <p:nvSpPr>
          <p:cNvPr id="21" name="Text Box 5">
            <a:extLst>
              <a:ext uri="{FF2B5EF4-FFF2-40B4-BE49-F238E27FC236}">
                <a16:creationId xmlns:a16="http://schemas.microsoft.com/office/drawing/2014/main" id="{0F1AC0C7-9926-7057-D24E-31FA1F301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3189288"/>
            <a:ext cx="1524000" cy="344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</a:pPr>
            <a:endParaRPr lang="en-US" altLang="zh-CN" b="1"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</a:pPr>
            <a:r>
              <a:rPr lang="en-US" altLang="zh-CN" b="1">
                <a:latin typeface="Courier New" panose="02070309020205020404" pitchFamily="49" charset="0"/>
              </a:rPr>
              <a:t>+</a:t>
            </a:r>
            <a:endParaRPr lang="en-US" altLang="zh-CN" b="1" baseline="-25000"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</a:pPr>
            <a:r>
              <a:rPr lang="en-US" altLang="zh-CN" b="1">
                <a:latin typeface="Courier New" panose="02070309020205020404" pitchFamily="49" charset="0"/>
              </a:rPr>
              <a:t>+</a:t>
            </a: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 x3</a:t>
            </a:r>
            <a:endParaRPr lang="en-US" altLang="zh-CN" b="1" baseline="-25000"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</a:pPr>
            <a:r>
              <a:rPr lang="en-US" altLang="zh-CN" b="1">
                <a:latin typeface="Courier New" panose="02070309020205020404" pitchFamily="49" charset="0"/>
              </a:rPr>
              <a:t>+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 R</a:t>
            </a:r>
            <a:r>
              <a:rPr lang="en-US" altLang="zh-CN" b="1"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b="1">
                <a:latin typeface="Courier New" panose="02070309020205020404" pitchFamily="49" charset="0"/>
              </a:rPr>
              <a:t>+ R +</a:t>
            </a: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endParaRPr lang="en-US" altLang="zh-CN" b="1"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</a:pPr>
            <a:r>
              <a:rPr lang="en-US" altLang="zh-CN" b="1">
                <a:latin typeface="Courier New" panose="02070309020205020404" pitchFamily="49" charset="0"/>
              </a:rPr>
              <a:t>+ R + 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x2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b="1">
                <a:latin typeface="Courier New" panose="02070309020205020404" pitchFamily="49" charset="0"/>
              </a:rPr>
              <a:t>+ R + 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R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b="1">
                <a:latin typeface="Courier New" panose="02070309020205020404" pitchFamily="49" charset="0"/>
              </a:rPr>
              <a:t>+ R + R 5</a:t>
            </a:r>
            <a:endParaRPr lang="en-US" altLang="zh-CN" b="1" baseline="-25000"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</a:pPr>
            <a:r>
              <a:rPr lang="en-US" altLang="zh-CN" b="1">
                <a:latin typeface="Courier New" panose="02070309020205020404" pitchFamily="49" charset="0"/>
              </a:rPr>
              <a:t>+ R</a:t>
            </a: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 R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b="1">
                <a:solidFill>
                  <a:schemeClr val="hlink"/>
                </a:solidFill>
                <a:latin typeface="Courier New" panose="02070309020205020404" pitchFamily="49" charset="0"/>
              </a:rPr>
              <a:t>R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1B77FFD4-9EE1-9DE8-A099-8E58374A8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7450" y="228600"/>
            <a:ext cx="5416550" cy="1887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spcBef>
                <a:spcPts val="475"/>
              </a:spcBef>
              <a:defRPr/>
            </a:pPr>
            <a:r>
              <a:rPr lang="en-US" altLang="zh-CN" sz="2000" b="1" dirty="0">
                <a:latin typeface="Courier New" pitchFamily="49" charset="0"/>
                <a:cs typeface="Arial" charset="0"/>
              </a:rPr>
              <a:t>// Assembly grammar:</a:t>
            </a:r>
          </a:p>
          <a:p>
            <a:pPr eaLnBrk="0" hangingPunct="0">
              <a:spcBef>
                <a:spcPts val="475"/>
              </a:spcBef>
              <a:defRPr/>
            </a:pPr>
            <a:r>
              <a:rPr lang="en-US" altLang="zh-CN" sz="2000" b="1" dirty="0">
                <a:solidFill>
                  <a:srgbClr val="0432FF"/>
                </a:solidFill>
                <a:latin typeface="Courier New" pitchFamily="49" charset="0"/>
                <a:cs typeface="Arial" charset="0"/>
              </a:rPr>
              <a:t>R := x        {“”}              0</a:t>
            </a:r>
          </a:p>
          <a:p>
            <a:pPr eaLnBrk="0" hangingPunct="0">
              <a:spcBef>
                <a:spcPts val="475"/>
              </a:spcBef>
              <a:defRPr/>
            </a:pPr>
            <a:r>
              <a:rPr lang="en-US" altLang="zh-CN" sz="2000" b="1" dirty="0">
                <a:solidFill>
                  <a:srgbClr val="0432FF"/>
                </a:solidFill>
                <a:latin typeface="Courier New" pitchFamily="49" charset="0"/>
                <a:cs typeface="Arial" charset="0"/>
              </a:rPr>
              <a:t>   | n        {“loadi R, n”}    1</a:t>
            </a:r>
          </a:p>
          <a:p>
            <a:pPr eaLnBrk="0" hangingPunct="0">
              <a:spcBef>
                <a:spcPts val="475"/>
              </a:spcBef>
              <a:defRPr/>
            </a:pPr>
            <a:r>
              <a:rPr lang="en-US" altLang="zh-CN" sz="2000" b="1" dirty="0">
                <a:solidFill>
                  <a:srgbClr val="0432FF"/>
                </a:solidFill>
                <a:latin typeface="Courier New" pitchFamily="49" charset="0"/>
                <a:cs typeface="Arial" charset="0"/>
              </a:rPr>
              <a:t>   | + R1 R2  {“add R, R1, R2”} 2</a:t>
            </a:r>
          </a:p>
          <a:p>
            <a:pPr eaLnBrk="0" hangingPunct="0">
              <a:spcBef>
                <a:spcPts val="475"/>
              </a:spcBef>
              <a:defRPr/>
            </a:pPr>
            <a:r>
              <a:rPr lang="en-US" altLang="zh-CN" sz="2000" b="1" dirty="0">
                <a:solidFill>
                  <a:srgbClr val="0432FF"/>
                </a:solidFill>
                <a:latin typeface="Courier New" pitchFamily="49" charset="0"/>
                <a:cs typeface="Arial" charset="0"/>
              </a:rPr>
              <a:t>   | + R1 n   {“addi R, R1, n”} 5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F2F0319C-6613-2426-0A18-D14B9323F5D6}"/>
              </a:ext>
            </a:extLst>
          </p:cNvPr>
          <p:cNvCxnSpPr/>
          <p:nvPr/>
        </p:nvCxnSpPr>
        <p:spPr>
          <a:xfrm flipH="1" flipV="1">
            <a:off x="4953000" y="5553075"/>
            <a:ext cx="1676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AE627A7-4FB9-89C0-772B-BC48A5101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5476875"/>
            <a:ext cx="2133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We resolve the RR confict by using the longest match!</a:t>
            </a:r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FEAF7575-3221-8729-9602-41CCFEB4B1C0}"/>
              </a:ext>
            </a:extLst>
          </p:cNvPr>
          <p:cNvSpPr/>
          <p:nvPr/>
        </p:nvSpPr>
        <p:spPr>
          <a:xfrm>
            <a:off x="3886200" y="5410200"/>
            <a:ext cx="1066800" cy="381000"/>
          </a:xfrm>
          <a:prstGeom prst="ellipse">
            <a:avLst/>
          </a:prstGeom>
          <a:solidFill>
            <a:srgbClr val="FFC000">
              <a:alpha val="12000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/>
      <p:bldP spid="27" grpId="0"/>
      <p:bldP spid="2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432B0084-7D95-ECDE-A141-4DBEFA0F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endParaRPr lang="zh-CN" altLang="en-US"/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888F2EEE-A2B9-0D7C-B56A-C933C75E3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Instruction selection as a problem of tree covering</a:t>
            </a:r>
          </a:p>
          <a:p>
            <a:pPr lvl="1"/>
            <a:r>
              <a:rPr lang="en-US" altLang="zh-CN"/>
              <a:t>Greedy or dynamic programming algorithm</a:t>
            </a:r>
          </a:p>
          <a:p>
            <a:r>
              <a:rPr lang="en-US" altLang="zh-CN"/>
              <a:t>Automatic tools used in production compilers</a:t>
            </a:r>
          </a:p>
          <a:p>
            <a:pPr lvl="1"/>
            <a:r>
              <a:rPr lang="en-US" altLang="zh-CN"/>
              <a:t>Another problem which can be automated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BEC034F3-A163-D429-18E6-A0F3CE67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Instruction selection category</a:t>
            </a:r>
            <a:endParaRPr lang="zh-CN" altLang="en-US"/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AA712929-379F-C765-921C-E31844EB6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#1: Expansion:</a:t>
            </a:r>
          </a:p>
          <a:p>
            <a:pPr lvl="1"/>
            <a:r>
              <a:rPr lang="en-US" altLang="zh-CN"/>
              <a:t>Expand each IR constructs into assembly</a:t>
            </a:r>
          </a:p>
          <a:p>
            <a:r>
              <a:rPr lang="en-US" altLang="zh-CN">
                <a:solidFill>
                  <a:srgbClr val="3333CC"/>
                </a:solidFill>
              </a:rPr>
              <a:t>#2: Tree covering:</a:t>
            </a:r>
          </a:p>
          <a:p>
            <a:pPr lvl="1"/>
            <a:r>
              <a:rPr lang="en-US" altLang="zh-CN"/>
              <a:t>Cover the IR expression trees</a:t>
            </a:r>
          </a:p>
          <a:p>
            <a:r>
              <a:rPr lang="en-US" altLang="zh-CN"/>
              <a:t>#3: DAG covering:</a:t>
            </a:r>
          </a:p>
          <a:p>
            <a:pPr lvl="1"/>
            <a:r>
              <a:rPr lang="en-US" altLang="zh-CN"/>
              <a:t>Cover the IR expression DAGs</a:t>
            </a:r>
          </a:p>
          <a:p>
            <a:r>
              <a:rPr lang="en-US" altLang="zh-CN"/>
              <a:t>#4: Graph covering:</a:t>
            </a:r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B373163-DCA1-6133-2B31-A678A568E0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0BABEBA-05EA-B454-CD90-5FDD8B239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Instruction selection by</a:t>
            </a:r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Tree Covering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8E79C191-1F53-9802-09A1-010A8B72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Insight for tree covering</a:t>
            </a:r>
            <a:endParaRPr lang="zh-CN" altLang="en-US"/>
          </a:p>
        </p:txBody>
      </p:sp>
      <p:sp>
        <p:nvSpPr>
          <p:cNvPr id="8195" name="内容占位符 2">
            <a:extLst>
              <a:ext uri="{FF2B5EF4-FFF2-40B4-BE49-F238E27FC236}">
                <a16:creationId xmlns:a16="http://schemas.microsoft.com/office/drawing/2014/main" id="{958F651D-B89A-00C5-4B3E-B8FBC9D2E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Encoding the both the IR and ISA as trees</a:t>
            </a:r>
          </a:p>
          <a:p>
            <a:pPr lvl="1"/>
            <a:r>
              <a:rPr lang="en-US" altLang="zh-CN" dirty="0"/>
              <a:t>the ISA trees called </a:t>
            </a:r>
            <a:r>
              <a:rPr lang="en-US" altLang="zh-CN" dirty="0">
                <a:solidFill>
                  <a:srgbClr val="0432FF"/>
                </a:solidFill>
              </a:rPr>
              <a:t>tiles</a:t>
            </a:r>
            <a:r>
              <a:rPr lang="en-US" altLang="zh-CN" dirty="0"/>
              <a:t> or </a:t>
            </a:r>
            <a:r>
              <a:rPr lang="en-US" altLang="zh-CN" dirty="0">
                <a:solidFill>
                  <a:srgbClr val="0432FF"/>
                </a:solidFill>
              </a:rPr>
              <a:t>patterns</a:t>
            </a:r>
          </a:p>
          <a:p>
            <a:pPr lvl="2"/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hundred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typical</a:t>
            </a:r>
            <a:r>
              <a:rPr lang="zh-CN" altLang="en-US" dirty="0"/>
              <a:t> </a:t>
            </a:r>
            <a:r>
              <a:rPr lang="en-US" altLang="zh-CN" dirty="0"/>
              <a:t>ISAs</a:t>
            </a:r>
            <a:endParaRPr lang="en-US" altLang="zh-CN" dirty="0">
              <a:solidFill>
                <a:srgbClr val="3333CC"/>
              </a:solidFill>
            </a:endParaRPr>
          </a:p>
          <a:p>
            <a:pPr lvl="1"/>
            <a:r>
              <a:rPr lang="en-US" altLang="zh-CN" dirty="0"/>
              <a:t>IR expressions constructed by compilers</a:t>
            </a:r>
          </a:p>
          <a:p>
            <a:r>
              <a:rPr lang="en-US" altLang="zh-CN" dirty="0"/>
              <a:t>Covering the IR trees with the tiles</a:t>
            </a:r>
          </a:p>
          <a:p>
            <a:pPr lvl="1"/>
            <a:r>
              <a:rPr lang="en-US" altLang="zh-CN" dirty="0"/>
              <a:t>may generate code of better quality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ACFF462-2C80-F0F6-C443-3F92A480A2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ISA as tiles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EE2759-1047-621E-02E5-8A53FD8E5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609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8A07B08-3C69-58C4-A88A-9F29055703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676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9949A49-AA62-DC62-F7EB-B6106956B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676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E6185118-9959-8AAC-AEC1-D3C87380FD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1219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AA001475-2605-ACEC-78F3-7320D15E88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219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Oval 6">
            <a:extLst>
              <a:ext uri="{FF2B5EF4-FFF2-40B4-BE49-F238E27FC236}">
                <a16:creationId xmlns:a16="http://schemas.microsoft.com/office/drawing/2014/main" id="{F57E94F2-A043-6095-C493-1CD07DA72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609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28" name="Oval 7">
            <a:extLst>
              <a:ext uri="{FF2B5EF4-FFF2-40B4-BE49-F238E27FC236}">
                <a16:creationId xmlns:a16="http://schemas.microsoft.com/office/drawing/2014/main" id="{9E0CA58E-21FD-5C46-1442-68CE42AD5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676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805070D2-CF01-969A-D029-47B4E6549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1676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n</a:t>
            </a:r>
          </a:p>
        </p:txBody>
      </p:sp>
      <p:sp>
        <p:nvSpPr>
          <p:cNvPr id="30" name="Line 10">
            <a:extLst>
              <a:ext uri="{FF2B5EF4-FFF2-40B4-BE49-F238E27FC236}">
                <a16:creationId xmlns:a16="http://schemas.microsoft.com/office/drawing/2014/main" id="{46ED1DFB-774D-2AC8-EFA4-BBE414F860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20000" y="1219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12">
            <a:extLst>
              <a:ext uri="{FF2B5EF4-FFF2-40B4-BE49-F238E27FC236}">
                <a16:creationId xmlns:a16="http://schemas.microsoft.com/office/drawing/2014/main" id="{1807B3E6-18C7-D8C0-9FF3-EE239FC2098C}"/>
              </a:ext>
            </a:extLst>
          </p:cNvPr>
          <p:cNvSpPr>
            <a:spLocks noChangeShapeType="1"/>
          </p:cNvSpPr>
          <p:nvPr/>
        </p:nvSpPr>
        <p:spPr bwMode="auto">
          <a:xfrm>
            <a:off x="8305800" y="1219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" name="Oval 6">
            <a:extLst>
              <a:ext uri="{FF2B5EF4-FFF2-40B4-BE49-F238E27FC236}">
                <a16:creationId xmlns:a16="http://schemas.microsoft.com/office/drawing/2014/main" id="{E3E29C29-2693-8BEB-689A-24DE4B8C8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895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34" name="Oval 7">
            <a:extLst>
              <a:ext uri="{FF2B5EF4-FFF2-40B4-BE49-F238E27FC236}">
                <a16:creationId xmlns:a16="http://schemas.microsoft.com/office/drawing/2014/main" id="{0EF057CF-76D6-9C12-660D-F3C702227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962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n</a:t>
            </a:r>
          </a:p>
        </p:txBody>
      </p:sp>
      <p:sp>
        <p:nvSpPr>
          <p:cNvPr id="35" name="Oval 8">
            <a:extLst>
              <a:ext uri="{FF2B5EF4-FFF2-40B4-BE49-F238E27FC236}">
                <a16:creationId xmlns:a16="http://schemas.microsoft.com/office/drawing/2014/main" id="{2A7621DB-261B-0A80-FEE5-1D58C056D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962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36" name="Line 10">
            <a:extLst>
              <a:ext uri="{FF2B5EF4-FFF2-40B4-BE49-F238E27FC236}">
                <a16:creationId xmlns:a16="http://schemas.microsoft.com/office/drawing/2014/main" id="{DA71B351-348D-1D9B-4AC3-5F20A853A3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3505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Line 12">
            <a:extLst>
              <a:ext uri="{FF2B5EF4-FFF2-40B4-BE49-F238E27FC236}">
                <a16:creationId xmlns:a16="http://schemas.microsoft.com/office/drawing/2014/main" id="{B6DBDD09-17BF-1AB0-21A6-D35B0B785B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505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0C7EA6-04F0-39BE-5834-C3E4D73F3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429000"/>
            <a:ext cx="20574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dirty="0"/>
              <a:t>Instructions are patterns (to cover the IRs). The empty nodes are holes, to be filled in by registers!</a:t>
            </a:r>
            <a:endParaRPr lang="zh-CN" altLang="en-US" sz="2000" dirty="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C3FB84C-B998-27B3-9AA7-293D895E0598}"/>
              </a:ext>
            </a:extLst>
          </p:cNvPr>
          <p:cNvCxnSpPr>
            <a:endCxn id="35" idx="7"/>
          </p:cNvCxnSpPr>
          <p:nvPr/>
        </p:nvCxnSpPr>
        <p:spPr>
          <a:xfrm flipH="1">
            <a:off x="6769100" y="3657600"/>
            <a:ext cx="317500" cy="3937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A8BD7C9C-703E-25CA-3318-FF9FE0117E21}"/>
              </a:ext>
            </a:extLst>
          </p:cNvPr>
          <p:cNvCxnSpPr>
            <a:endCxn id="28" idx="4"/>
          </p:cNvCxnSpPr>
          <p:nvPr/>
        </p:nvCxnSpPr>
        <p:spPr>
          <a:xfrm flipV="1">
            <a:off x="7543800" y="2286000"/>
            <a:ext cx="0" cy="114300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37" name="Text Box 3">
            <a:extLst>
              <a:ext uri="{FF2B5EF4-FFF2-40B4-BE49-F238E27FC236}">
                <a16:creationId xmlns:a16="http://schemas.microsoft.com/office/drawing/2014/main" id="{1767837F-8C7A-BDB5-8739-B90F4EDBC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219200"/>
            <a:ext cx="4339650" cy="56066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// RISC0 ISA: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r ::= r1 | r2 | ... 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rn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v ::= r | x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 ::= add v1, v2, v3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addi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v1, v2, n      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mov v1, v2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loadi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v1, n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load v1, [v2, n]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store [v1, n], v2</a:t>
            </a:r>
          </a:p>
          <a:p>
            <a:pPr>
              <a:spcBef>
                <a:spcPts val="475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|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call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f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::=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jz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v, L1, L2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jcmpeq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v1, v2, L1, L2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L</a:t>
            </a:r>
          </a:p>
          <a:p>
            <a:pPr>
              <a:spcBef>
                <a:spcPts val="475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|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ret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b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::=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*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34838" name="TextBox 39">
            <a:extLst>
              <a:ext uri="{FF2B5EF4-FFF2-40B4-BE49-F238E27FC236}">
                <a16:creationId xmlns:a16="http://schemas.microsoft.com/office/drawing/2014/main" id="{5DCED237-77E4-F844-8FA1-D3F8A7069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620713"/>
            <a:ext cx="685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addi</a:t>
            </a:r>
            <a:endParaRPr lang="zh-CN" altLang="en-US"/>
          </a:p>
        </p:txBody>
      </p:sp>
      <p:sp>
        <p:nvSpPr>
          <p:cNvPr id="34839" name="TextBox 40">
            <a:extLst>
              <a:ext uri="{FF2B5EF4-FFF2-40B4-BE49-F238E27FC236}">
                <a16:creationId xmlns:a16="http://schemas.microsoft.com/office/drawing/2014/main" id="{439D0970-B3A5-1357-ED40-5D3522CB9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6096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add</a:t>
            </a:r>
            <a:endParaRPr lang="zh-CN" altLang="en-US"/>
          </a:p>
        </p:txBody>
      </p:sp>
      <p:sp>
        <p:nvSpPr>
          <p:cNvPr id="34840" name="TextBox 41">
            <a:extLst>
              <a:ext uri="{FF2B5EF4-FFF2-40B4-BE49-F238E27FC236}">
                <a16:creationId xmlns:a16="http://schemas.microsoft.com/office/drawing/2014/main" id="{C5D15327-A3B7-9AC7-2E73-583500390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8194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addi</a:t>
            </a:r>
            <a:endParaRPr lang="zh-CN" altLang="en-US"/>
          </a:p>
        </p:txBody>
      </p:sp>
      <p:sp>
        <p:nvSpPr>
          <p:cNvPr id="43" name="Line 10">
            <a:extLst>
              <a:ext uri="{FF2B5EF4-FFF2-40B4-BE49-F238E27FC236}">
                <a16:creationId xmlns:a16="http://schemas.microsoft.com/office/drawing/2014/main" id="{48B8488E-0F0C-377A-9266-03682F32B79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6400" y="76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" name="Line 10">
            <a:extLst>
              <a:ext uri="{FF2B5EF4-FFF2-40B4-BE49-F238E27FC236}">
                <a16:creationId xmlns:a16="http://schemas.microsoft.com/office/drawing/2014/main" id="{B90DCDD6-07FE-5F88-A5D2-C21BB053CF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72400" y="76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10">
            <a:extLst>
              <a:ext uri="{FF2B5EF4-FFF2-40B4-BE49-F238E27FC236}">
                <a16:creationId xmlns:a16="http://schemas.microsoft.com/office/drawing/2014/main" id="{1033FE01-560D-DDED-688E-2CF97363D6E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38800" y="2362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Oval 6">
            <a:extLst>
              <a:ext uri="{FF2B5EF4-FFF2-40B4-BE49-F238E27FC236}">
                <a16:creationId xmlns:a16="http://schemas.microsoft.com/office/drawing/2014/main" id="{62F69C74-C9A8-B657-1BED-9A068AF7A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029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mov</a:t>
            </a:r>
          </a:p>
        </p:txBody>
      </p:sp>
      <p:sp>
        <p:nvSpPr>
          <p:cNvPr id="53" name="Oval 7">
            <a:extLst>
              <a:ext uri="{FF2B5EF4-FFF2-40B4-BE49-F238E27FC236}">
                <a16:creationId xmlns:a16="http://schemas.microsoft.com/office/drawing/2014/main" id="{9C09359A-46B7-15B9-6D65-77ACA303B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6096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54" name="Oval 8">
            <a:extLst>
              <a:ext uri="{FF2B5EF4-FFF2-40B4-BE49-F238E27FC236}">
                <a16:creationId xmlns:a16="http://schemas.microsoft.com/office/drawing/2014/main" id="{EBF786E0-D570-87FD-C357-8DCCE699F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60960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55" name="Line 10">
            <a:extLst>
              <a:ext uri="{FF2B5EF4-FFF2-40B4-BE49-F238E27FC236}">
                <a16:creationId xmlns:a16="http://schemas.microsoft.com/office/drawing/2014/main" id="{357C297A-65C6-7114-4FF8-862FED7071B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5638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Line 12">
            <a:extLst>
              <a:ext uri="{FF2B5EF4-FFF2-40B4-BE49-F238E27FC236}">
                <a16:creationId xmlns:a16="http://schemas.microsoft.com/office/drawing/2014/main" id="{8A6F557E-B7F1-E6AD-ADCC-DEC420D1713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56388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849" name="TextBox 56">
            <a:extLst>
              <a:ext uri="{FF2B5EF4-FFF2-40B4-BE49-F238E27FC236}">
                <a16:creationId xmlns:a16="http://schemas.microsoft.com/office/drawing/2014/main" id="{865181C8-26BC-39CE-610E-EE4752B13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9530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mov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3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4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27" grpId="0" animBg="1"/>
      <p:bldP spid="28" grpId="0" animBg="1"/>
      <p:bldP spid="29" grpId="0" animBg="1"/>
      <p:bldP spid="33" grpId="0" animBg="1"/>
      <p:bldP spid="34" grpId="0" animBg="1"/>
      <p:bldP spid="35" grpId="0" animBg="1"/>
      <p:bldP spid="45" grpId="0"/>
      <p:bldP spid="34838" grpId="0"/>
      <p:bldP spid="34839" grpId="0"/>
      <p:bldP spid="34840" grpId="0"/>
      <p:bldP spid="52" grpId="0" animBg="1"/>
      <p:bldP spid="53" grpId="0" animBg="1"/>
      <p:bldP spid="54" grpId="0" animBg="1"/>
      <p:bldP spid="348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E95AE09-793B-5164-2060-C8B3D8C08B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ISA as tiles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30917C-CE74-D43E-98CD-1DEAE13B9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685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n</a:t>
            </a:r>
          </a:p>
        </p:txBody>
      </p:sp>
      <p:sp>
        <p:nvSpPr>
          <p:cNvPr id="27" name="Oval 6">
            <a:extLst>
              <a:ext uri="{FF2B5EF4-FFF2-40B4-BE49-F238E27FC236}">
                <a16:creationId xmlns:a16="http://schemas.microsoft.com/office/drawing/2014/main" id="{4005F51D-3B83-60BC-5E81-83F6C8C6A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6096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[]</a:t>
            </a:r>
          </a:p>
        </p:txBody>
      </p:sp>
      <p:sp>
        <p:nvSpPr>
          <p:cNvPr id="28" name="Oval 7">
            <a:extLst>
              <a:ext uri="{FF2B5EF4-FFF2-40B4-BE49-F238E27FC236}">
                <a16:creationId xmlns:a16="http://schemas.microsoft.com/office/drawing/2014/main" id="{86B02477-AA1A-B00A-89E9-64EF11A90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676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29" name="Oval 8">
            <a:extLst>
              <a:ext uri="{FF2B5EF4-FFF2-40B4-BE49-F238E27FC236}">
                <a16:creationId xmlns:a16="http://schemas.microsoft.com/office/drawing/2014/main" id="{B7E68681-1992-6181-99ED-DAC614526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1676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n</a:t>
            </a:r>
          </a:p>
        </p:txBody>
      </p:sp>
      <p:sp>
        <p:nvSpPr>
          <p:cNvPr id="30" name="Line 10">
            <a:extLst>
              <a:ext uri="{FF2B5EF4-FFF2-40B4-BE49-F238E27FC236}">
                <a16:creationId xmlns:a16="http://schemas.microsoft.com/office/drawing/2014/main" id="{8AB1B5FE-32DD-1A33-3D17-24F19F9861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1219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Line 12">
            <a:extLst>
              <a:ext uri="{FF2B5EF4-FFF2-40B4-BE49-F238E27FC236}">
                <a16:creationId xmlns:a16="http://schemas.microsoft.com/office/drawing/2014/main" id="{EEA3E4FF-D758-AD64-C729-231C142684B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77200" y="12192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Oval 6">
            <a:extLst>
              <a:ext uri="{FF2B5EF4-FFF2-40B4-BE49-F238E27FC236}">
                <a16:creationId xmlns:a16="http://schemas.microsoft.com/office/drawing/2014/main" id="{CDC3872D-992D-F092-DA9D-F6E1C69EC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9624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store</a:t>
            </a:r>
          </a:p>
        </p:txBody>
      </p:sp>
      <p:sp>
        <p:nvSpPr>
          <p:cNvPr id="42" name="Oval 7">
            <a:extLst>
              <a:ext uri="{FF2B5EF4-FFF2-40B4-BE49-F238E27FC236}">
                <a16:creationId xmlns:a16="http://schemas.microsoft.com/office/drawing/2014/main" id="{E2F2CE2B-452A-3C68-6B99-A2D9CB97A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029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[]</a:t>
            </a:r>
          </a:p>
        </p:txBody>
      </p:sp>
      <p:sp>
        <p:nvSpPr>
          <p:cNvPr id="43" name="Oval 8">
            <a:extLst>
              <a:ext uri="{FF2B5EF4-FFF2-40B4-BE49-F238E27FC236}">
                <a16:creationId xmlns:a16="http://schemas.microsoft.com/office/drawing/2014/main" id="{335D8BB6-1569-5C8E-A4DD-733724EA2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0" y="50292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44" name="Line 10">
            <a:extLst>
              <a:ext uri="{FF2B5EF4-FFF2-40B4-BE49-F238E27FC236}">
                <a16:creationId xmlns:a16="http://schemas.microsoft.com/office/drawing/2014/main" id="{89968FD7-5DB8-0ABA-1CF3-C202811A1F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3800" y="45720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Line 12">
            <a:extLst>
              <a:ext uri="{FF2B5EF4-FFF2-40B4-BE49-F238E27FC236}">
                <a16:creationId xmlns:a16="http://schemas.microsoft.com/office/drawing/2014/main" id="{D3B62864-52B7-D5C7-F38E-129E50DE79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45720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Oval 8">
            <a:extLst>
              <a:ext uri="{FF2B5EF4-FFF2-40B4-BE49-F238E27FC236}">
                <a16:creationId xmlns:a16="http://schemas.microsoft.com/office/drawing/2014/main" id="{5B813158-E105-64FE-2E39-40511178C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019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50" name="Line 12">
            <a:extLst>
              <a:ext uri="{FF2B5EF4-FFF2-40B4-BE49-F238E27FC236}">
                <a16:creationId xmlns:a16="http://schemas.microsoft.com/office/drawing/2014/main" id="{4B57A495-6A2A-5C4C-D3BC-D0A76D256B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5562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Oval 7">
            <a:extLst>
              <a:ext uri="{FF2B5EF4-FFF2-40B4-BE49-F238E27FC236}">
                <a16:creationId xmlns:a16="http://schemas.microsoft.com/office/drawing/2014/main" id="{14E1DAFE-5BEF-E0F7-2138-98231CAD7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6019800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n</a:t>
            </a:r>
          </a:p>
        </p:txBody>
      </p:sp>
      <p:sp>
        <p:nvSpPr>
          <p:cNvPr id="52" name="Line 10">
            <a:extLst>
              <a:ext uri="{FF2B5EF4-FFF2-40B4-BE49-F238E27FC236}">
                <a16:creationId xmlns:a16="http://schemas.microsoft.com/office/drawing/2014/main" id="{E2C636E1-430A-7175-0CE2-BE9E8CF493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55626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8" name="Text Box 3">
            <a:extLst>
              <a:ext uri="{FF2B5EF4-FFF2-40B4-BE49-F238E27FC236}">
                <a16:creationId xmlns:a16="http://schemas.microsoft.com/office/drawing/2014/main" id="{2330DA66-9828-A6C3-2D3F-6103C98A4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19200"/>
            <a:ext cx="4494213" cy="5607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 dirty="0">
                <a:latin typeface="Courier New" panose="02070309020205020404" pitchFamily="49" charset="0"/>
                <a:cs typeface="Arial" panose="020B0604020202020204" pitchFamily="34" charset="0"/>
              </a:rPr>
              <a:t>// ISA: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r ::= r1 | r2 | ... 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rn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Arial" panose="020B0604020202020204" pitchFamily="34" charset="0"/>
            </a:endParaRP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v ::= r | x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 ::= add v1, v2, v3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addi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v1, v2, n      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mov v1, v2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loadi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v1, n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load v1, [v2, n]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store [v1, n], v2</a:t>
            </a:r>
          </a:p>
          <a:p>
            <a:pPr>
              <a:spcBef>
                <a:spcPts val="475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|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call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f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::=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jz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v, L1, L2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jcmpeq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v1, v2, L1, L2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|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L</a:t>
            </a:r>
          </a:p>
          <a:p>
            <a:pPr>
              <a:spcBef>
                <a:spcPts val="475"/>
              </a:spcBef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|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ret</a:t>
            </a:r>
          </a:p>
          <a:p>
            <a:pPr>
              <a:spcBef>
                <a:spcPts val="475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b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::=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s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*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</a:t>
            </a:r>
            <a:endParaRPr lang="en-US" altLang="zh-CN" sz="2000" b="1" dirty="0">
              <a:latin typeface="Courier New" panose="02070309020205020404" pitchFamily="49" charset="0"/>
              <a:cs typeface="Arial" panose="020B0604020202020204" pitchFamily="34" charset="0"/>
            </a:endParaRPr>
          </a:p>
        </p:txBody>
      </p:sp>
      <p:sp>
        <p:nvSpPr>
          <p:cNvPr id="10259" name="TextBox 46">
            <a:extLst>
              <a:ext uri="{FF2B5EF4-FFF2-40B4-BE49-F238E27FC236}">
                <a16:creationId xmlns:a16="http://schemas.microsoft.com/office/drawing/2014/main" id="{C0998C0D-9357-E408-6294-28A76A4DE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6858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loadi</a:t>
            </a:r>
            <a:endParaRPr lang="zh-CN" altLang="en-US"/>
          </a:p>
        </p:txBody>
      </p:sp>
      <p:sp>
        <p:nvSpPr>
          <p:cNvPr id="10260" name="TextBox 47">
            <a:extLst>
              <a:ext uri="{FF2B5EF4-FFF2-40B4-BE49-F238E27FC236}">
                <a16:creationId xmlns:a16="http://schemas.microsoft.com/office/drawing/2014/main" id="{294720D2-B51B-993A-054D-078219E9B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858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load</a:t>
            </a:r>
            <a:endParaRPr lang="zh-CN" altLang="en-US"/>
          </a:p>
        </p:txBody>
      </p:sp>
      <p:sp>
        <p:nvSpPr>
          <p:cNvPr id="10261" name="TextBox 53">
            <a:extLst>
              <a:ext uri="{FF2B5EF4-FFF2-40B4-BE49-F238E27FC236}">
                <a16:creationId xmlns:a16="http://schemas.microsoft.com/office/drawing/2014/main" id="{14FEC8DB-EA81-94F7-17AB-9F21FB4A0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3897313"/>
            <a:ext cx="76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store</a:t>
            </a:r>
            <a:endParaRPr lang="zh-CN" altLang="en-US"/>
          </a:p>
        </p:txBody>
      </p:sp>
      <p:sp>
        <p:nvSpPr>
          <p:cNvPr id="55" name="Line 10">
            <a:extLst>
              <a:ext uri="{FF2B5EF4-FFF2-40B4-BE49-F238E27FC236}">
                <a16:creationId xmlns:a16="http://schemas.microsoft.com/office/drawing/2014/main" id="{A87B5C61-56DF-5507-CB0A-10185EDF521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81600" y="152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Line 10">
            <a:extLst>
              <a:ext uri="{FF2B5EF4-FFF2-40B4-BE49-F238E27FC236}">
                <a16:creationId xmlns:a16="http://schemas.microsoft.com/office/drawing/2014/main" id="{4B33D5C0-8A67-2B12-A1F0-A320B8A07D3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43800" y="1524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Oval 6">
            <a:extLst>
              <a:ext uri="{FF2B5EF4-FFF2-40B4-BE49-F238E27FC236}">
                <a16:creationId xmlns:a16="http://schemas.microsoft.com/office/drawing/2014/main" id="{680D1AE6-180D-24C5-2672-E156B3358E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5796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store</a:t>
            </a:r>
          </a:p>
        </p:txBody>
      </p:sp>
      <p:sp>
        <p:nvSpPr>
          <p:cNvPr id="58" name="Oval 7">
            <a:extLst>
              <a:ext uri="{FF2B5EF4-FFF2-40B4-BE49-F238E27FC236}">
                <a16:creationId xmlns:a16="http://schemas.microsoft.com/office/drawing/2014/main" id="{955D2D06-4B03-CDB0-5F38-9831790C0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6464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[]</a:t>
            </a:r>
          </a:p>
        </p:txBody>
      </p:sp>
      <p:sp>
        <p:nvSpPr>
          <p:cNvPr id="59" name="Oval 8">
            <a:extLst>
              <a:ext uri="{FF2B5EF4-FFF2-40B4-BE49-F238E27FC236}">
                <a16:creationId xmlns:a16="http://schemas.microsoft.com/office/drawing/2014/main" id="{1D615E67-EB10-391F-6E5D-6A5EDBC06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6464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60" name="Line 10">
            <a:extLst>
              <a:ext uri="{FF2B5EF4-FFF2-40B4-BE49-F238E27FC236}">
                <a16:creationId xmlns:a16="http://schemas.microsoft.com/office/drawing/2014/main" id="{F0EDA574-6564-1A5A-176B-10A68CC46F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31892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Line 12">
            <a:extLst>
              <a:ext uri="{FF2B5EF4-FFF2-40B4-BE49-F238E27FC236}">
                <a16:creationId xmlns:a16="http://schemas.microsoft.com/office/drawing/2014/main" id="{CA0FF6B4-1F05-770F-0E41-40C3BF7CB2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1892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2" name="Oval 8">
            <a:extLst>
              <a:ext uri="{FF2B5EF4-FFF2-40B4-BE49-F238E27FC236}">
                <a16:creationId xmlns:a16="http://schemas.microsoft.com/office/drawing/2014/main" id="{CDFDD3F7-5A04-6200-04C6-D0806AF3D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637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n</a:t>
            </a:r>
          </a:p>
        </p:txBody>
      </p:sp>
      <p:sp>
        <p:nvSpPr>
          <p:cNvPr id="63" name="Line 12">
            <a:extLst>
              <a:ext uri="{FF2B5EF4-FFF2-40B4-BE49-F238E27FC236}">
                <a16:creationId xmlns:a16="http://schemas.microsoft.com/office/drawing/2014/main" id="{C72F3DC6-48D9-EC87-C333-3CF4F71F83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4179888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" name="Oval 7">
            <a:extLst>
              <a:ext uri="{FF2B5EF4-FFF2-40B4-BE49-F238E27FC236}">
                <a16:creationId xmlns:a16="http://schemas.microsoft.com/office/drawing/2014/main" id="{8B405B88-606C-92E3-C23A-C5D59AC5F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637088"/>
            <a:ext cx="609600" cy="609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/>
          </a:p>
        </p:txBody>
      </p:sp>
      <p:sp>
        <p:nvSpPr>
          <p:cNvPr id="65" name="Line 10">
            <a:extLst>
              <a:ext uri="{FF2B5EF4-FFF2-40B4-BE49-F238E27FC236}">
                <a16:creationId xmlns:a16="http://schemas.microsoft.com/office/drawing/2014/main" id="{8DDF56AE-496C-3FBD-7929-5E1D662A5CE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4179888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3" name="TextBox 65">
            <a:extLst>
              <a:ext uri="{FF2B5EF4-FFF2-40B4-BE49-F238E27FC236}">
                <a16:creationId xmlns:a16="http://schemas.microsoft.com/office/drawing/2014/main" id="{2A34F058-6CFA-AF55-12E3-7FB8D44E0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5146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store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7" grpId="0" animBg="1"/>
      <p:bldP spid="28" grpId="0" animBg="1"/>
      <p:bldP spid="29" grpId="0" animBg="1"/>
      <p:bldP spid="41" grpId="0" animBg="1"/>
      <p:bldP spid="42" grpId="0" animBg="1"/>
      <p:bldP spid="43" grpId="0" animBg="1"/>
      <p:bldP spid="49" grpId="0" animBg="1"/>
      <p:bldP spid="51" grpId="0" animBg="1"/>
      <p:bldP spid="10259" grpId="0"/>
      <p:bldP spid="10260" grpId="0"/>
      <p:bldP spid="10261" grpId="0"/>
      <p:bldP spid="57" grpId="0" animBg="1"/>
      <p:bldP spid="58" grpId="0" animBg="1"/>
      <p:bldP spid="59" grpId="0" animBg="1"/>
      <p:bldP spid="62" grpId="0" animBg="1"/>
      <p:bldP spid="64" grpId="0" animBg="1"/>
      <p:bldP spid="102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A391072-A9FD-3F91-0AD9-42B0ED1A6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Instruction selection as tree covering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37DA976-5FA2-3168-9896-701BF2B9F1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Instruction selection can be implemented as tree covering</a:t>
            </a:r>
          </a:p>
          <a:p>
            <a:pPr lvl="1" eaLnBrk="1" hangingPunct="1"/>
            <a:r>
              <a:rPr lang="en-US" altLang="zh-CN" sz="2400" dirty="0"/>
              <a:t>The source is the IR from the compiler middle end</a:t>
            </a:r>
          </a:p>
          <a:p>
            <a:pPr lvl="1" eaLnBrk="1" hangingPunct="1"/>
            <a:r>
              <a:rPr lang="en-US" altLang="zh-CN" sz="2400" dirty="0"/>
              <a:t>Using the </a:t>
            </a:r>
            <a:r>
              <a:rPr lang="en-US" altLang="zh-CN" sz="2400" dirty="0">
                <a:solidFill>
                  <a:srgbClr val="0432FF"/>
                </a:solidFill>
              </a:rPr>
              <a:t>tiles</a:t>
            </a:r>
            <a:r>
              <a:rPr lang="en-US" altLang="zh-CN" sz="2400" dirty="0"/>
              <a:t> of the assembly instructions</a:t>
            </a:r>
          </a:p>
          <a:p>
            <a:pPr eaLnBrk="1" hangingPunct="1"/>
            <a:r>
              <a:rPr lang="en-US" altLang="zh-CN" sz="2800" dirty="0"/>
              <a:t>Two implementation strategies:</a:t>
            </a:r>
          </a:p>
          <a:p>
            <a:pPr lvl="1" eaLnBrk="1" hangingPunct="1"/>
            <a:r>
              <a:rPr lang="en-US" altLang="zh-CN" sz="2400" dirty="0"/>
              <a:t>hand-written</a:t>
            </a:r>
          </a:p>
          <a:p>
            <a:pPr lvl="2" eaLnBrk="1" hangingPunct="1"/>
            <a:r>
              <a:rPr lang="en-US" altLang="zh-CN" sz="2000" dirty="0"/>
              <a:t>Greedy or dynamic programming algorithms</a:t>
            </a:r>
          </a:p>
          <a:p>
            <a:pPr lvl="1" eaLnBrk="1" hangingPunct="1"/>
            <a:r>
              <a:rPr lang="en-US" altLang="zh-CN" sz="2400" dirty="0"/>
              <a:t>automatic tools</a:t>
            </a:r>
          </a:p>
          <a:p>
            <a:pPr lvl="2" eaLnBrk="1" hangingPunct="1"/>
            <a:r>
              <a:rPr lang="en-US" altLang="zh-CN" sz="2000" dirty="0"/>
              <a:t>different techniques</a:t>
            </a:r>
          </a:p>
          <a:p>
            <a:pPr eaLnBrk="1" hangingPunct="1"/>
            <a:endParaRPr lang="en-US" altLang="zh-C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10615</TotalTime>
  <Words>1893</Words>
  <Application>Microsoft Macintosh PowerPoint</Application>
  <PresentationFormat>全屏显示(4:3)</PresentationFormat>
  <Paragraphs>500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Arial</vt:lpstr>
      <vt:lpstr>Comic Sans MS</vt:lpstr>
      <vt:lpstr>Courier New</vt:lpstr>
      <vt:lpstr>Tahoma</vt:lpstr>
      <vt:lpstr>Verdana</vt:lpstr>
      <vt:lpstr>Wingdings</vt:lpstr>
      <vt:lpstr>Wingdings 2</vt:lpstr>
      <vt:lpstr>Blends</vt:lpstr>
      <vt:lpstr>Instruction Selection: Tree Covering</vt:lpstr>
      <vt:lpstr>Middle End</vt:lpstr>
      <vt:lpstr>Back-end Structure</vt:lpstr>
      <vt:lpstr>Instruction selection category</vt:lpstr>
      <vt:lpstr> </vt:lpstr>
      <vt:lpstr>Insight for tree covering</vt:lpstr>
      <vt:lpstr>ISA as tiles </vt:lpstr>
      <vt:lpstr>ISA as tiles </vt:lpstr>
      <vt:lpstr>Instruction selection as tree covering</vt:lpstr>
      <vt:lpstr>Architecture</vt:lpstr>
      <vt:lpstr>Example</vt:lpstr>
      <vt:lpstr>Example: the 1st possible covering</vt:lpstr>
      <vt:lpstr>Example: the 2nd possible covering</vt:lpstr>
      <vt:lpstr>The optimal covering?</vt:lpstr>
      <vt:lpstr>Optimal vs optimum covering</vt:lpstr>
      <vt:lpstr>Key insight for Optimal covering</vt:lpstr>
      <vt:lpstr>Optimal covering example</vt:lpstr>
      <vt:lpstr>Maximal munch algorithm</vt:lpstr>
      <vt:lpstr>Moral</vt:lpstr>
      <vt:lpstr>Optimum covering:  tree pattern costs</vt:lpstr>
      <vt:lpstr>Optimum covering </vt:lpstr>
      <vt:lpstr>Optimum covering key insights</vt:lpstr>
      <vt:lpstr>Dynamic  Progromming</vt:lpstr>
      <vt:lpstr>DP algorithm for Covering</vt:lpstr>
      <vt:lpstr>Moral</vt:lpstr>
      <vt:lpstr> </vt:lpstr>
      <vt:lpstr>CGGS</vt:lpstr>
      <vt:lpstr>Grammar-based CGG </vt:lpstr>
      <vt:lpstr>Architecture</vt:lpstr>
      <vt:lpstr>Assembly grammar</vt:lpstr>
      <vt:lpstr>Parser construction</vt:lpstr>
      <vt:lpstr>IR  parsing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Layout</dc:title>
  <dc:creator>Baojian Hua</dc:creator>
  <cp:lastModifiedBy>Microsoft Office User</cp:lastModifiedBy>
  <cp:revision>3990</cp:revision>
  <cp:lastPrinted>1601-01-01T00:00:00Z</cp:lastPrinted>
  <dcterms:created xsi:type="dcterms:W3CDTF">1601-01-01T00:00:00Z</dcterms:created>
  <dcterms:modified xsi:type="dcterms:W3CDTF">2024-05-29T06:28:02Z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