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84"/>
  </p:notesMasterIdLst>
  <p:handoutMasterIdLst>
    <p:handoutMasterId r:id="rId85"/>
  </p:handoutMasterIdLst>
  <p:sldIdLst>
    <p:sldId id="256" r:id="rId2"/>
    <p:sldId id="626" r:id="rId3"/>
    <p:sldId id="627" r:id="rId4"/>
    <p:sldId id="628" r:id="rId5"/>
    <p:sldId id="629" r:id="rId6"/>
    <p:sldId id="631" r:id="rId7"/>
    <p:sldId id="633" r:id="rId8"/>
    <p:sldId id="634" r:id="rId9"/>
    <p:sldId id="719" r:id="rId10"/>
    <p:sldId id="720" r:id="rId11"/>
    <p:sldId id="721" r:id="rId12"/>
    <p:sldId id="638" r:id="rId13"/>
    <p:sldId id="708" r:id="rId14"/>
    <p:sldId id="709" r:id="rId15"/>
    <p:sldId id="710" r:id="rId16"/>
    <p:sldId id="639" r:id="rId17"/>
    <p:sldId id="637" r:id="rId18"/>
    <p:sldId id="640" r:id="rId19"/>
    <p:sldId id="641" r:id="rId20"/>
    <p:sldId id="670" r:id="rId21"/>
    <p:sldId id="643" r:id="rId22"/>
    <p:sldId id="644" r:id="rId23"/>
    <p:sldId id="711" r:id="rId24"/>
    <p:sldId id="645" r:id="rId25"/>
    <p:sldId id="651" r:id="rId26"/>
    <p:sldId id="652" r:id="rId27"/>
    <p:sldId id="654" r:id="rId28"/>
    <p:sldId id="656" r:id="rId29"/>
    <p:sldId id="657" r:id="rId30"/>
    <p:sldId id="658" r:id="rId31"/>
    <p:sldId id="659" r:id="rId32"/>
    <p:sldId id="660" r:id="rId33"/>
    <p:sldId id="661" r:id="rId34"/>
    <p:sldId id="663" r:id="rId35"/>
    <p:sldId id="664" r:id="rId36"/>
    <p:sldId id="665" r:id="rId37"/>
    <p:sldId id="666" r:id="rId38"/>
    <p:sldId id="667" r:id="rId39"/>
    <p:sldId id="668" r:id="rId40"/>
    <p:sldId id="669" r:id="rId41"/>
    <p:sldId id="671" r:id="rId42"/>
    <p:sldId id="672" r:id="rId43"/>
    <p:sldId id="674" r:id="rId44"/>
    <p:sldId id="675" r:id="rId45"/>
    <p:sldId id="673" r:id="rId46"/>
    <p:sldId id="712" r:id="rId47"/>
    <p:sldId id="676" r:id="rId48"/>
    <p:sldId id="707" r:id="rId49"/>
    <p:sldId id="677" r:id="rId50"/>
    <p:sldId id="678" r:id="rId51"/>
    <p:sldId id="679" r:id="rId52"/>
    <p:sldId id="680" r:id="rId53"/>
    <p:sldId id="681" r:id="rId54"/>
    <p:sldId id="682" r:id="rId55"/>
    <p:sldId id="683" r:id="rId56"/>
    <p:sldId id="684" r:id="rId57"/>
    <p:sldId id="685" r:id="rId58"/>
    <p:sldId id="686" r:id="rId59"/>
    <p:sldId id="687" r:id="rId60"/>
    <p:sldId id="688" r:id="rId61"/>
    <p:sldId id="689" r:id="rId62"/>
    <p:sldId id="690" r:id="rId63"/>
    <p:sldId id="691" r:id="rId64"/>
    <p:sldId id="692" r:id="rId65"/>
    <p:sldId id="693" r:id="rId66"/>
    <p:sldId id="694" r:id="rId67"/>
    <p:sldId id="695" r:id="rId68"/>
    <p:sldId id="697" r:id="rId69"/>
    <p:sldId id="698" r:id="rId70"/>
    <p:sldId id="699" r:id="rId71"/>
    <p:sldId id="700" r:id="rId72"/>
    <p:sldId id="701" r:id="rId73"/>
    <p:sldId id="702" r:id="rId74"/>
    <p:sldId id="703" r:id="rId75"/>
    <p:sldId id="704" r:id="rId76"/>
    <p:sldId id="705" r:id="rId77"/>
    <p:sldId id="706" r:id="rId78"/>
    <p:sldId id="715" r:id="rId79"/>
    <p:sldId id="716" r:id="rId80"/>
    <p:sldId id="722" r:id="rId81"/>
    <p:sldId id="717" r:id="rId82"/>
    <p:sldId id="713" r:id="rId83"/>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63" autoAdjust="0"/>
    <p:restoredTop sz="94720"/>
  </p:normalViewPr>
  <p:slideViewPr>
    <p:cSldViewPr>
      <p:cViewPr varScale="1">
        <p:scale>
          <a:sx n="102" d="100"/>
          <a:sy n="102" d="100"/>
        </p:scale>
        <p:origin x="832" y="176"/>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1854" y="-96"/>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5EEFD05-364B-7941-AE60-9D3004558CE8}"/>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atin typeface="Arial" panose="020B0604020202020204" pitchFamily="34" charset="0"/>
              </a:defRPr>
            </a:lvl1pPr>
          </a:lstStyle>
          <a:p>
            <a:endParaRPr lang="en-US" altLang="zh-CN"/>
          </a:p>
        </p:txBody>
      </p:sp>
      <p:sp>
        <p:nvSpPr>
          <p:cNvPr id="6147" name="Rectangle 3">
            <a:extLst>
              <a:ext uri="{FF2B5EF4-FFF2-40B4-BE49-F238E27FC236}">
                <a16:creationId xmlns:a16="http://schemas.microsoft.com/office/drawing/2014/main" id="{8EA0BA23-E55E-FB42-81E3-7912D5BDAD56}"/>
              </a:ext>
            </a:extLst>
          </p:cNvPr>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atin typeface="Arial" panose="020B0604020202020204" pitchFamily="34" charset="0"/>
              </a:defRPr>
            </a:lvl1pPr>
          </a:lstStyle>
          <a:p>
            <a:endParaRPr lang="en-US" altLang="zh-CN"/>
          </a:p>
        </p:txBody>
      </p:sp>
      <p:sp>
        <p:nvSpPr>
          <p:cNvPr id="6148" name="Rectangle 4">
            <a:extLst>
              <a:ext uri="{FF2B5EF4-FFF2-40B4-BE49-F238E27FC236}">
                <a16:creationId xmlns:a16="http://schemas.microsoft.com/office/drawing/2014/main" id="{599E80D5-3801-B043-B962-C3FDA9BD6660}"/>
              </a:ext>
            </a:extLst>
          </p:cNvPr>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atin typeface="Arial" panose="020B0604020202020204" pitchFamily="34" charset="0"/>
              </a:defRPr>
            </a:lvl1pPr>
          </a:lstStyle>
          <a:p>
            <a:endParaRPr lang="en-US" altLang="zh-CN"/>
          </a:p>
        </p:txBody>
      </p:sp>
      <p:sp>
        <p:nvSpPr>
          <p:cNvPr id="6149" name="Rectangle 5">
            <a:extLst>
              <a:ext uri="{FF2B5EF4-FFF2-40B4-BE49-F238E27FC236}">
                <a16:creationId xmlns:a16="http://schemas.microsoft.com/office/drawing/2014/main" id="{E8951802-D9EB-494C-A3C7-F3719E3F7E9B}"/>
              </a:ext>
            </a:extLst>
          </p:cNvPr>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atin typeface="Arial" panose="020B0604020202020204" pitchFamily="34" charset="0"/>
              </a:defRPr>
            </a:lvl1pPr>
          </a:lstStyle>
          <a:p>
            <a:fld id="{92A814B9-157C-B74B-81DB-323788B1596D}"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6FC5571E-518D-F949-AC98-B0DF52EAA4B1}"/>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en-US" altLang="zh-CN"/>
          </a:p>
        </p:txBody>
      </p:sp>
      <p:sp>
        <p:nvSpPr>
          <p:cNvPr id="103427" name="Rectangle 3">
            <a:extLst>
              <a:ext uri="{FF2B5EF4-FFF2-40B4-BE49-F238E27FC236}">
                <a16:creationId xmlns:a16="http://schemas.microsoft.com/office/drawing/2014/main" id="{620E8866-41B7-A541-90CD-E944385B3F6B}"/>
              </a:ext>
            </a:extLst>
          </p:cNvPr>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US" altLang="zh-CN"/>
          </a:p>
        </p:txBody>
      </p:sp>
      <p:sp>
        <p:nvSpPr>
          <p:cNvPr id="103428" name="Rectangle 4">
            <a:extLst>
              <a:ext uri="{FF2B5EF4-FFF2-40B4-BE49-F238E27FC236}">
                <a16:creationId xmlns:a16="http://schemas.microsoft.com/office/drawing/2014/main" id="{D620F8EB-54E7-1847-A03D-8B5B35AC2A3B}"/>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3429" name="Rectangle 5">
            <a:extLst>
              <a:ext uri="{FF2B5EF4-FFF2-40B4-BE49-F238E27FC236}">
                <a16:creationId xmlns:a16="http://schemas.microsoft.com/office/drawing/2014/main" id="{63E6CA1A-0B26-B84A-9330-AF3BFF8BD6EB}"/>
              </a:ext>
            </a:extLst>
          </p:cNvPr>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430" name="Rectangle 6">
            <a:extLst>
              <a:ext uri="{FF2B5EF4-FFF2-40B4-BE49-F238E27FC236}">
                <a16:creationId xmlns:a16="http://schemas.microsoft.com/office/drawing/2014/main" id="{F73F481C-D66D-0C42-8D85-D20D42D13DED}"/>
              </a:ext>
            </a:extLst>
          </p:cNvPr>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en-US" altLang="zh-CN"/>
          </a:p>
        </p:txBody>
      </p:sp>
      <p:sp>
        <p:nvSpPr>
          <p:cNvPr id="103431" name="Rectangle 7">
            <a:extLst>
              <a:ext uri="{FF2B5EF4-FFF2-40B4-BE49-F238E27FC236}">
                <a16:creationId xmlns:a16="http://schemas.microsoft.com/office/drawing/2014/main" id="{68AD5366-12F8-CD47-8183-A850BDA81ED2}"/>
              </a:ext>
            </a:extLst>
          </p:cNvPr>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8199EABB-AB0D-FC40-A08C-AC6B9BE8F3B5}"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0242" name="Group 2">
            <a:extLst>
              <a:ext uri="{FF2B5EF4-FFF2-40B4-BE49-F238E27FC236}">
                <a16:creationId xmlns:a16="http://schemas.microsoft.com/office/drawing/2014/main" id="{B196674D-F0E4-FA4B-9384-DF0AF854AB45}"/>
              </a:ext>
            </a:extLst>
          </p:cNvPr>
          <p:cNvGrpSpPr>
            <a:grpSpLocks/>
          </p:cNvGrpSpPr>
          <p:nvPr/>
        </p:nvGrpSpPr>
        <p:grpSpPr bwMode="auto">
          <a:xfrm>
            <a:off x="0" y="2438400"/>
            <a:ext cx="9009063" cy="1052513"/>
            <a:chOff x="0" y="1536"/>
            <a:chExt cx="5675" cy="663"/>
          </a:xfrm>
        </p:grpSpPr>
        <p:grpSp>
          <p:nvGrpSpPr>
            <p:cNvPr id="10243" name="Group 3">
              <a:extLst>
                <a:ext uri="{FF2B5EF4-FFF2-40B4-BE49-F238E27FC236}">
                  <a16:creationId xmlns:a16="http://schemas.microsoft.com/office/drawing/2014/main" id="{1E3E8878-6B39-E441-9F48-93F18657D7AB}"/>
                </a:ext>
              </a:extLst>
            </p:cNvPr>
            <p:cNvGrpSpPr>
              <a:grpSpLocks/>
            </p:cNvGrpSpPr>
            <p:nvPr/>
          </p:nvGrpSpPr>
          <p:grpSpPr bwMode="auto">
            <a:xfrm>
              <a:off x="183" y="1604"/>
              <a:ext cx="448" cy="299"/>
              <a:chOff x="720" y="336"/>
              <a:chExt cx="624" cy="432"/>
            </a:xfrm>
          </p:grpSpPr>
          <p:sp>
            <p:nvSpPr>
              <p:cNvPr id="10244" name="Rectangle 4">
                <a:extLst>
                  <a:ext uri="{FF2B5EF4-FFF2-40B4-BE49-F238E27FC236}">
                    <a16:creationId xmlns:a16="http://schemas.microsoft.com/office/drawing/2014/main" id="{5EB9DC1B-DC75-3941-A366-49379FA523B4}"/>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5" name="Rectangle 5">
                <a:extLst>
                  <a:ext uri="{FF2B5EF4-FFF2-40B4-BE49-F238E27FC236}">
                    <a16:creationId xmlns:a16="http://schemas.microsoft.com/office/drawing/2014/main" id="{16E8FEB6-F74F-CD4B-98D6-0B88D8A6ED3B}"/>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46" name="Group 6">
              <a:extLst>
                <a:ext uri="{FF2B5EF4-FFF2-40B4-BE49-F238E27FC236}">
                  <a16:creationId xmlns:a16="http://schemas.microsoft.com/office/drawing/2014/main" id="{B64B6A93-C5D8-C54B-8D95-FB687964AA66}"/>
                </a:ext>
              </a:extLst>
            </p:cNvPr>
            <p:cNvGrpSpPr>
              <a:grpSpLocks/>
            </p:cNvGrpSpPr>
            <p:nvPr/>
          </p:nvGrpSpPr>
          <p:grpSpPr bwMode="auto">
            <a:xfrm>
              <a:off x="261" y="1870"/>
              <a:ext cx="465" cy="299"/>
              <a:chOff x="912" y="2640"/>
              <a:chExt cx="672" cy="432"/>
            </a:xfrm>
          </p:grpSpPr>
          <p:sp>
            <p:nvSpPr>
              <p:cNvPr id="10247" name="Rectangle 7">
                <a:extLst>
                  <a:ext uri="{FF2B5EF4-FFF2-40B4-BE49-F238E27FC236}">
                    <a16:creationId xmlns:a16="http://schemas.microsoft.com/office/drawing/2014/main" id="{3323A27F-B4E6-7545-B522-6FF383B61A95}"/>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8" name="Rectangle 8">
                <a:extLst>
                  <a:ext uri="{FF2B5EF4-FFF2-40B4-BE49-F238E27FC236}">
                    <a16:creationId xmlns:a16="http://schemas.microsoft.com/office/drawing/2014/main" id="{2CE7F760-927A-5F47-A1E3-A7ED190BE3F1}"/>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49" name="Rectangle 9">
              <a:extLst>
                <a:ext uri="{FF2B5EF4-FFF2-40B4-BE49-F238E27FC236}">
                  <a16:creationId xmlns:a16="http://schemas.microsoft.com/office/drawing/2014/main" id="{C86075A1-B210-6149-A052-956147524B6E}"/>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0" name="Rectangle 10">
              <a:extLst>
                <a:ext uri="{FF2B5EF4-FFF2-40B4-BE49-F238E27FC236}">
                  <a16:creationId xmlns:a16="http://schemas.microsoft.com/office/drawing/2014/main" id="{69E21E18-3779-AE4F-A78E-4677E5E9B420}"/>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1" name="Rectangle 11">
              <a:extLst>
                <a:ext uri="{FF2B5EF4-FFF2-40B4-BE49-F238E27FC236}">
                  <a16:creationId xmlns:a16="http://schemas.microsoft.com/office/drawing/2014/main" id="{77476A51-0AB6-6749-8125-CF7AFBCB650A}"/>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52" name="Rectangle 12">
            <a:extLst>
              <a:ext uri="{FF2B5EF4-FFF2-40B4-BE49-F238E27FC236}">
                <a16:creationId xmlns:a16="http://schemas.microsoft.com/office/drawing/2014/main" id="{504E4A1E-0F60-DC48-A352-763A97B4FEE5}"/>
              </a:ext>
            </a:extLst>
          </p:cNvPr>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10253" name="Rectangle 13">
            <a:extLst>
              <a:ext uri="{FF2B5EF4-FFF2-40B4-BE49-F238E27FC236}">
                <a16:creationId xmlns:a16="http://schemas.microsoft.com/office/drawing/2014/main" id="{9A79CD0E-53E9-734E-920E-8E4FB28CA76A}"/>
              </a:ext>
            </a:extLst>
          </p:cNvPr>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0254" name="Rectangle 14">
            <a:extLst>
              <a:ext uri="{FF2B5EF4-FFF2-40B4-BE49-F238E27FC236}">
                <a16:creationId xmlns:a16="http://schemas.microsoft.com/office/drawing/2014/main" id="{BD30C80A-6E70-DC4A-A283-28E0933A1247}"/>
              </a:ext>
            </a:extLst>
          </p:cNvPr>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10255" name="Rectangle 15">
            <a:extLst>
              <a:ext uri="{FF2B5EF4-FFF2-40B4-BE49-F238E27FC236}">
                <a16:creationId xmlns:a16="http://schemas.microsoft.com/office/drawing/2014/main" id="{F7B02059-C866-0844-B2BF-D354F2132683}"/>
              </a:ext>
            </a:extLst>
          </p:cNvPr>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10256" name="Rectangle 16">
            <a:extLst>
              <a:ext uri="{FF2B5EF4-FFF2-40B4-BE49-F238E27FC236}">
                <a16:creationId xmlns:a16="http://schemas.microsoft.com/office/drawing/2014/main" id="{3F70356C-B1E1-B34C-86E7-0E8639C637FA}"/>
              </a:ext>
            </a:extLst>
          </p:cNvPr>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E5A8A237-44E3-C94D-B35A-CD4C6EC7D1B7}"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9C1579-7D3C-EA40-B985-8CB82A18D16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4D4840A-50C6-5E4C-9FE4-A1649FBD4B6A}"/>
              </a:ext>
            </a:extLst>
          </p:cNvPr>
          <p:cNvSpPr>
            <a:spLocks noGrp="1"/>
          </p:cNvSpPr>
          <p:nvPr>
            <p:ph type="body" orient="vert" idx="1"/>
          </p:nvPr>
        </p:nvSpPr>
        <p:spPr/>
        <p:txBody>
          <a:bodyPr vert="eaVert"/>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B6E742CF-AFB6-8041-85F8-2ECF294B1FF8}"/>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E82968CA-AE33-5746-B66F-97F14B99651C}"/>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C30CD12-C9DF-4144-9485-5D3EB7D0E1E6}"/>
              </a:ext>
            </a:extLst>
          </p:cNvPr>
          <p:cNvSpPr>
            <a:spLocks noGrp="1"/>
          </p:cNvSpPr>
          <p:nvPr>
            <p:ph type="sldNum" sz="quarter" idx="12"/>
          </p:nvPr>
        </p:nvSpPr>
        <p:spPr/>
        <p:txBody>
          <a:bodyPr/>
          <a:lstStyle>
            <a:lvl1pPr>
              <a:defRPr/>
            </a:lvl1pPr>
          </a:lstStyle>
          <a:p>
            <a:fld id="{1F208FFA-AC73-5045-BAE0-04FC09CC3236}" type="slidenum">
              <a:rPr lang="en-US" altLang="zh-CN"/>
              <a:pPr/>
              <a:t>‹#›</a:t>
            </a:fld>
            <a:endParaRPr lang="en-US" altLang="zh-CN"/>
          </a:p>
        </p:txBody>
      </p:sp>
    </p:spTree>
    <p:extLst>
      <p:ext uri="{BB962C8B-B14F-4D97-AF65-F5344CB8AC3E}">
        <p14:creationId xmlns:p14="http://schemas.microsoft.com/office/powerpoint/2010/main" val="1493614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F4255B7-D9BC-D54D-8855-234E6FCB4DD8}"/>
              </a:ext>
            </a:extLst>
          </p:cNvPr>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CA50EA-6685-D142-81D7-34A632AC92C2}"/>
              </a:ext>
            </a:extLst>
          </p:cNvPr>
          <p:cNvSpPr>
            <a:spLocks noGrp="1"/>
          </p:cNvSpPr>
          <p:nvPr>
            <p:ph type="body" orient="vert" idx="1"/>
          </p:nvPr>
        </p:nvSpPr>
        <p:spPr>
          <a:xfrm>
            <a:off x="1150938" y="214313"/>
            <a:ext cx="5700712" cy="5918200"/>
          </a:xfrm>
        </p:spPr>
        <p:txBody>
          <a:bodyPr vert="eaVert"/>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55B74879-A9CB-6548-9FF0-92616EA10A1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84019651-58A1-E143-9494-D58B40F49EA7}"/>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47F7B2F-25EC-B54F-845E-4A2A16EEEB22}"/>
              </a:ext>
            </a:extLst>
          </p:cNvPr>
          <p:cNvSpPr>
            <a:spLocks noGrp="1"/>
          </p:cNvSpPr>
          <p:nvPr>
            <p:ph type="sldNum" sz="quarter" idx="12"/>
          </p:nvPr>
        </p:nvSpPr>
        <p:spPr/>
        <p:txBody>
          <a:bodyPr/>
          <a:lstStyle>
            <a:lvl1pPr>
              <a:defRPr/>
            </a:lvl1pPr>
          </a:lstStyle>
          <a:p>
            <a:fld id="{360FCD94-1C84-0842-A310-70DE0C1AC272}" type="slidenum">
              <a:rPr lang="en-US" altLang="zh-CN"/>
              <a:pPr/>
              <a:t>‹#›</a:t>
            </a:fld>
            <a:endParaRPr lang="en-US" altLang="zh-CN"/>
          </a:p>
        </p:txBody>
      </p:sp>
    </p:spTree>
    <p:extLst>
      <p:ext uri="{BB962C8B-B14F-4D97-AF65-F5344CB8AC3E}">
        <p14:creationId xmlns:p14="http://schemas.microsoft.com/office/powerpoint/2010/main" val="3217011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5771A-33DB-4146-857C-A263BE5E89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C00827-E44A-DA40-B75E-CFEF814A863D}"/>
              </a:ext>
            </a:extLst>
          </p:cNvPr>
          <p:cNvSpPr>
            <a:spLocks noGrp="1"/>
          </p:cNvSpPr>
          <p:nvPr>
            <p:ph idx="1"/>
          </p:nvPr>
        </p:nvSpPr>
        <p:spPr/>
        <p:txBody>
          <a:bodyPr/>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49AABAE5-CEDA-8848-8DC0-F219A5479C2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B41281F-E676-C244-998D-3184F7BC024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9EC770B-8B76-4D40-B45B-57C71E32C7C2}"/>
              </a:ext>
            </a:extLst>
          </p:cNvPr>
          <p:cNvSpPr>
            <a:spLocks noGrp="1"/>
          </p:cNvSpPr>
          <p:nvPr>
            <p:ph type="sldNum" sz="quarter" idx="12"/>
          </p:nvPr>
        </p:nvSpPr>
        <p:spPr/>
        <p:txBody>
          <a:bodyPr/>
          <a:lstStyle>
            <a:lvl1pPr>
              <a:defRPr/>
            </a:lvl1pPr>
          </a:lstStyle>
          <a:p>
            <a:fld id="{49FD53E8-5911-0D48-82D7-6C5A17E4C82A}" type="slidenum">
              <a:rPr lang="en-US" altLang="zh-CN"/>
              <a:pPr/>
              <a:t>‹#›</a:t>
            </a:fld>
            <a:endParaRPr lang="en-US" altLang="zh-CN"/>
          </a:p>
        </p:txBody>
      </p:sp>
    </p:spTree>
    <p:extLst>
      <p:ext uri="{BB962C8B-B14F-4D97-AF65-F5344CB8AC3E}">
        <p14:creationId xmlns:p14="http://schemas.microsoft.com/office/powerpoint/2010/main" val="77297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F99BAC-188A-FB4F-BFB5-191DA3104B71}"/>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DA2AAF0-2005-254D-B9AF-61FD9C38B872}"/>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AC7B2FB6-76A1-4E4C-8898-60CFD52FE565}"/>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1F88EBE7-48C2-4C42-B239-962C03226283}"/>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513BA1E-D8BC-9048-A276-B2DD9BB5624D}"/>
              </a:ext>
            </a:extLst>
          </p:cNvPr>
          <p:cNvSpPr>
            <a:spLocks noGrp="1"/>
          </p:cNvSpPr>
          <p:nvPr>
            <p:ph type="sldNum" sz="quarter" idx="12"/>
          </p:nvPr>
        </p:nvSpPr>
        <p:spPr/>
        <p:txBody>
          <a:bodyPr/>
          <a:lstStyle>
            <a:lvl1pPr>
              <a:defRPr/>
            </a:lvl1pPr>
          </a:lstStyle>
          <a:p>
            <a:fld id="{76E297BD-0AA9-9C4A-8630-2E2AE2A47163}" type="slidenum">
              <a:rPr lang="en-US" altLang="zh-CN"/>
              <a:pPr/>
              <a:t>‹#›</a:t>
            </a:fld>
            <a:endParaRPr lang="en-US" altLang="zh-CN"/>
          </a:p>
        </p:txBody>
      </p:sp>
    </p:spTree>
    <p:extLst>
      <p:ext uri="{BB962C8B-B14F-4D97-AF65-F5344CB8AC3E}">
        <p14:creationId xmlns:p14="http://schemas.microsoft.com/office/powerpoint/2010/main" val="236328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B9C553-656E-F045-BC04-B76CBA0E33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B7383BD-4045-A14C-9341-826D01E518A5}"/>
              </a:ext>
            </a:extLst>
          </p:cNvPr>
          <p:cNvSpPr>
            <a:spLocks noGrp="1"/>
          </p:cNvSpPr>
          <p:nvPr>
            <p:ph sz="half" idx="1"/>
          </p:nvPr>
        </p:nvSpPr>
        <p:spPr>
          <a:xfrm>
            <a:off x="1182688" y="2017713"/>
            <a:ext cx="3810000" cy="4114800"/>
          </a:xfrm>
        </p:spPr>
        <p:txBody>
          <a:bodyPr/>
          <a:lstStyle/>
          <a:p>
            <a:r>
              <a:rPr lang="zh-CN" altLang="en-US"/>
              <a:t>编辑母版文本样式
第二级
第三级
第四级
第五级</a:t>
            </a:r>
          </a:p>
        </p:txBody>
      </p:sp>
      <p:sp>
        <p:nvSpPr>
          <p:cNvPr id="4" name="内容占位符 3">
            <a:extLst>
              <a:ext uri="{FF2B5EF4-FFF2-40B4-BE49-F238E27FC236}">
                <a16:creationId xmlns:a16="http://schemas.microsoft.com/office/drawing/2014/main" id="{265B8F03-D727-4A45-AA8D-E3D621862013}"/>
              </a:ext>
            </a:extLst>
          </p:cNvPr>
          <p:cNvSpPr>
            <a:spLocks noGrp="1"/>
          </p:cNvSpPr>
          <p:nvPr>
            <p:ph sz="half" idx="2"/>
          </p:nvPr>
        </p:nvSpPr>
        <p:spPr>
          <a:xfrm>
            <a:off x="5145088" y="2017713"/>
            <a:ext cx="3810000" cy="4114800"/>
          </a:xfrm>
        </p:spPr>
        <p:txBody>
          <a:body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5D923474-957D-B944-AE16-12F1059191EA}"/>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33263943-8087-1144-9CFF-AA7FFB91B5A6}"/>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3D351CE5-2A30-B443-B568-3D3FFBABFC3A}"/>
              </a:ext>
            </a:extLst>
          </p:cNvPr>
          <p:cNvSpPr>
            <a:spLocks noGrp="1"/>
          </p:cNvSpPr>
          <p:nvPr>
            <p:ph type="sldNum" sz="quarter" idx="12"/>
          </p:nvPr>
        </p:nvSpPr>
        <p:spPr/>
        <p:txBody>
          <a:bodyPr/>
          <a:lstStyle>
            <a:lvl1pPr>
              <a:defRPr/>
            </a:lvl1pPr>
          </a:lstStyle>
          <a:p>
            <a:fld id="{8F90807C-60A0-244A-8A87-AC47C7F21291}" type="slidenum">
              <a:rPr lang="en-US" altLang="zh-CN"/>
              <a:pPr/>
              <a:t>‹#›</a:t>
            </a:fld>
            <a:endParaRPr lang="en-US" altLang="zh-CN"/>
          </a:p>
        </p:txBody>
      </p:sp>
    </p:spTree>
    <p:extLst>
      <p:ext uri="{BB962C8B-B14F-4D97-AF65-F5344CB8AC3E}">
        <p14:creationId xmlns:p14="http://schemas.microsoft.com/office/powerpoint/2010/main" val="281035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7938C-F4D8-894C-867F-34FC48E46266}"/>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6DFB344-68B7-FF43-94E5-A9F724C1A80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4" name="内容占位符 3">
            <a:extLst>
              <a:ext uri="{FF2B5EF4-FFF2-40B4-BE49-F238E27FC236}">
                <a16:creationId xmlns:a16="http://schemas.microsoft.com/office/drawing/2014/main" id="{1E157BCE-3DF2-4742-9B06-CECA50131BE3}"/>
              </a:ext>
            </a:extLst>
          </p:cNvPr>
          <p:cNvSpPr>
            <a:spLocks noGrp="1"/>
          </p:cNvSpPr>
          <p:nvPr>
            <p:ph sz="half" idx="2"/>
          </p:nvPr>
        </p:nvSpPr>
        <p:spPr>
          <a:xfrm>
            <a:off x="630238" y="2505075"/>
            <a:ext cx="3868737" cy="3684588"/>
          </a:xfrm>
        </p:spPr>
        <p:txBody>
          <a:bodyPr/>
          <a:lstStyle/>
          <a:p>
            <a:r>
              <a:rPr lang="zh-CN" altLang="en-US"/>
              <a:t>编辑母版文本样式
第二级
第三级
第四级
第五级</a:t>
            </a:r>
          </a:p>
        </p:txBody>
      </p:sp>
      <p:sp>
        <p:nvSpPr>
          <p:cNvPr id="5" name="文本占位符 4">
            <a:extLst>
              <a:ext uri="{FF2B5EF4-FFF2-40B4-BE49-F238E27FC236}">
                <a16:creationId xmlns:a16="http://schemas.microsoft.com/office/drawing/2014/main" id="{29C7CB0A-CCC4-C442-9256-A52B1CE5F51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6" name="内容占位符 5">
            <a:extLst>
              <a:ext uri="{FF2B5EF4-FFF2-40B4-BE49-F238E27FC236}">
                <a16:creationId xmlns:a16="http://schemas.microsoft.com/office/drawing/2014/main" id="{A137907A-5F62-794D-B528-56559609231A}"/>
              </a:ext>
            </a:extLst>
          </p:cNvPr>
          <p:cNvSpPr>
            <a:spLocks noGrp="1"/>
          </p:cNvSpPr>
          <p:nvPr>
            <p:ph sz="quarter" idx="4"/>
          </p:nvPr>
        </p:nvSpPr>
        <p:spPr>
          <a:xfrm>
            <a:off x="4629150" y="2505075"/>
            <a:ext cx="3887788" cy="3684588"/>
          </a:xfrm>
        </p:spPr>
        <p:txBody>
          <a:bodyPr/>
          <a:lstStyle/>
          <a:p>
            <a:r>
              <a:rPr lang="zh-CN" altLang="en-US"/>
              <a:t>编辑母版文本样式
第二级
第三级
第四级
第五级</a:t>
            </a:r>
          </a:p>
        </p:txBody>
      </p:sp>
      <p:sp>
        <p:nvSpPr>
          <p:cNvPr id="7" name="日期占位符 6">
            <a:extLst>
              <a:ext uri="{FF2B5EF4-FFF2-40B4-BE49-F238E27FC236}">
                <a16:creationId xmlns:a16="http://schemas.microsoft.com/office/drawing/2014/main" id="{F758DE4A-52A9-5D42-80D8-FCCBF97F2E7C}"/>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5A33A353-EDDD-8345-89DE-DE82861D8BDF}"/>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FB4C4836-25B7-4046-BDD0-41767FF27AB1}"/>
              </a:ext>
            </a:extLst>
          </p:cNvPr>
          <p:cNvSpPr>
            <a:spLocks noGrp="1"/>
          </p:cNvSpPr>
          <p:nvPr>
            <p:ph type="sldNum" sz="quarter" idx="12"/>
          </p:nvPr>
        </p:nvSpPr>
        <p:spPr/>
        <p:txBody>
          <a:bodyPr/>
          <a:lstStyle>
            <a:lvl1pPr>
              <a:defRPr/>
            </a:lvl1pPr>
          </a:lstStyle>
          <a:p>
            <a:fld id="{7650333B-B6BB-2241-9F2F-FF89DA8AC8B3}" type="slidenum">
              <a:rPr lang="en-US" altLang="zh-CN"/>
              <a:pPr/>
              <a:t>‹#›</a:t>
            </a:fld>
            <a:endParaRPr lang="en-US" altLang="zh-CN"/>
          </a:p>
        </p:txBody>
      </p:sp>
    </p:spTree>
    <p:extLst>
      <p:ext uri="{BB962C8B-B14F-4D97-AF65-F5344CB8AC3E}">
        <p14:creationId xmlns:p14="http://schemas.microsoft.com/office/powerpoint/2010/main" val="260791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FEE717-A01B-7341-B40F-E04A451F999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43D2051-F000-BB40-A15D-6CCE1C0E672B}"/>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5842E929-2B62-C141-932B-27DA98D0C68C}"/>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BA83528C-A574-1D43-BE3C-980B858289A7}"/>
              </a:ext>
            </a:extLst>
          </p:cNvPr>
          <p:cNvSpPr>
            <a:spLocks noGrp="1"/>
          </p:cNvSpPr>
          <p:nvPr>
            <p:ph type="sldNum" sz="quarter" idx="12"/>
          </p:nvPr>
        </p:nvSpPr>
        <p:spPr/>
        <p:txBody>
          <a:bodyPr/>
          <a:lstStyle>
            <a:lvl1pPr>
              <a:defRPr/>
            </a:lvl1pPr>
          </a:lstStyle>
          <a:p>
            <a:fld id="{FF1DB22E-2D57-4D42-9BA6-4E4F97C69E76}" type="slidenum">
              <a:rPr lang="en-US" altLang="zh-CN"/>
              <a:pPr/>
              <a:t>‹#›</a:t>
            </a:fld>
            <a:endParaRPr lang="en-US" altLang="zh-CN"/>
          </a:p>
        </p:txBody>
      </p:sp>
    </p:spTree>
    <p:extLst>
      <p:ext uri="{BB962C8B-B14F-4D97-AF65-F5344CB8AC3E}">
        <p14:creationId xmlns:p14="http://schemas.microsoft.com/office/powerpoint/2010/main" val="1688990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1F310B9-A24F-E44D-976C-A066888BDF3F}"/>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972A5981-15E3-2046-A07B-761378911D95}"/>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4521FD37-4D8A-F249-B5DC-513DAA0E9F85}"/>
              </a:ext>
            </a:extLst>
          </p:cNvPr>
          <p:cNvSpPr>
            <a:spLocks noGrp="1"/>
          </p:cNvSpPr>
          <p:nvPr>
            <p:ph type="sldNum" sz="quarter" idx="12"/>
          </p:nvPr>
        </p:nvSpPr>
        <p:spPr/>
        <p:txBody>
          <a:bodyPr/>
          <a:lstStyle>
            <a:lvl1pPr>
              <a:defRPr/>
            </a:lvl1pPr>
          </a:lstStyle>
          <a:p>
            <a:fld id="{91388EE3-739E-2248-B2D0-601A29F7DF9E}" type="slidenum">
              <a:rPr lang="en-US" altLang="zh-CN"/>
              <a:pPr/>
              <a:t>‹#›</a:t>
            </a:fld>
            <a:endParaRPr lang="en-US" altLang="zh-CN"/>
          </a:p>
        </p:txBody>
      </p:sp>
    </p:spTree>
    <p:extLst>
      <p:ext uri="{BB962C8B-B14F-4D97-AF65-F5344CB8AC3E}">
        <p14:creationId xmlns:p14="http://schemas.microsoft.com/office/powerpoint/2010/main" val="310729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F0354A-941F-4E4F-8EAA-9A7CC6513419}"/>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3859BBE-A7DC-F647-A273-FD422015408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zh-CN" altLang="en-US"/>
              <a:t>编辑母版文本样式
第二级
第三级
第四级
第五级</a:t>
            </a:r>
          </a:p>
        </p:txBody>
      </p:sp>
      <p:sp>
        <p:nvSpPr>
          <p:cNvPr id="4" name="文本占位符 3">
            <a:extLst>
              <a:ext uri="{FF2B5EF4-FFF2-40B4-BE49-F238E27FC236}">
                <a16:creationId xmlns:a16="http://schemas.microsoft.com/office/drawing/2014/main" id="{8F540F58-B205-C44B-82EE-6BF87C85347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C2923DF8-350E-CC40-85C6-F7714296028A}"/>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4DA8B187-01CE-864B-B079-E2ED252FF851}"/>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302F35B-3D46-1E43-A50D-8ACAE93600DF}"/>
              </a:ext>
            </a:extLst>
          </p:cNvPr>
          <p:cNvSpPr>
            <a:spLocks noGrp="1"/>
          </p:cNvSpPr>
          <p:nvPr>
            <p:ph type="sldNum" sz="quarter" idx="12"/>
          </p:nvPr>
        </p:nvSpPr>
        <p:spPr/>
        <p:txBody>
          <a:bodyPr/>
          <a:lstStyle>
            <a:lvl1pPr>
              <a:defRPr/>
            </a:lvl1pPr>
          </a:lstStyle>
          <a:p>
            <a:fld id="{E8C69DF4-3B78-654A-A4F0-ABB14F937945}" type="slidenum">
              <a:rPr lang="en-US" altLang="zh-CN"/>
              <a:pPr/>
              <a:t>‹#›</a:t>
            </a:fld>
            <a:endParaRPr lang="en-US" altLang="zh-CN"/>
          </a:p>
        </p:txBody>
      </p:sp>
    </p:spTree>
    <p:extLst>
      <p:ext uri="{BB962C8B-B14F-4D97-AF65-F5344CB8AC3E}">
        <p14:creationId xmlns:p14="http://schemas.microsoft.com/office/powerpoint/2010/main" val="740809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CB0F1-F319-9A40-826B-3A3EEDB0BE4A}"/>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2B58C40-1FB6-6F4B-B1B0-5FF14ABC3BC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A9A6CA0-AB5A-B143-B755-B3BD90C17B9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FB478A4C-364B-E640-BE6A-48AEE01E5372}"/>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1DC79076-AA24-3F44-9563-8D27B88705D5}"/>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FD0C2486-D7B0-0444-87BC-343A6D5FA80D}"/>
              </a:ext>
            </a:extLst>
          </p:cNvPr>
          <p:cNvSpPr>
            <a:spLocks noGrp="1"/>
          </p:cNvSpPr>
          <p:nvPr>
            <p:ph type="sldNum" sz="quarter" idx="12"/>
          </p:nvPr>
        </p:nvSpPr>
        <p:spPr/>
        <p:txBody>
          <a:bodyPr/>
          <a:lstStyle>
            <a:lvl1pPr>
              <a:defRPr/>
            </a:lvl1pPr>
          </a:lstStyle>
          <a:p>
            <a:fld id="{8A9B2BDF-D9BC-CD47-8FE0-25A8B955F6AF}" type="slidenum">
              <a:rPr lang="en-US" altLang="zh-CN"/>
              <a:pPr/>
              <a:t>‹#›</a:t>
            </a:fld>
            <a:endParaRPr lang="en-US" altLang="zh-CN"/>
          </a:p>
        </p:txBody>
      </p:sp>
    </p:spTree>
    <p:extLst>
      <p:ext uri="{BB962C8B-B14F-4D97-AF65-F5344CB8AC3E}">
        <p14:creationId xmlns:p14="http://schemas.microsoft.com/office/powerpoint/2010/main" val="2440248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48E8B7F-8AC1-9340-93AB-B113D97CDD8B}"/>
              </a:ext>
            </a:extLst>
          </p:cNvPr>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9219" name="Rectangle 3">
            <a:extLst>
              <a:ext uri="{FF2B5EF4-FFF2-40B4-BE49-F238E27FC236}">
                <a16:creationId xmlns:a16="http://schemas.microsoft.com/office/drawing/2014/main" id="{963E3FC1-207F-9140-8E00-FFB3F4A9DD14}"/>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9220" name="Rectangle 4">
            <a:extLst>
              <a:ext uri="{FF2B5EF4-FFF2-40B4-BE49-F238E27FC236}">
                <a16:creationId xmlns:a16="http://schemas.microsoft.com/office/drawing/2014/main" id="{CCFDAD4A-BA63-1345-82B3-73F1D2D8C771}"/>
              </a:ext>
            </a:extLst>
          </p:cNvPr>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9221" name="Rectangle 5">
            <a:extLst>
              <a:ext uri="{FF2B5EF4-FFF2-40B4-BE49-F238E27FC236}">
                <a16:creationId xmlns:a16="http://schemas.microsoft.com/office/drawing/2014/main" id="{CEBA6037-4091-C741-A9AC-62498C0F31BD}"/>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9222" name="Rectangle 6">
            <a:extLst>
              <a:ext uri="{FF2B5EF4-FFF2-40B4-BE49-F238E27FC236}">
                <a16:creationId xmlns:a16="http://schemas.microsoft.com/office/drawing/2014/main" id="{885E118A-8911-0C43-AD1E-956197F9FDA6}"/>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9223" name="Rectangle 7">
            <a:extLst>
              <a:ext uri="{FF2B5EF4-FFF2-40B4-BE49-F238E27FC236}">
                <a16:creationId xmlns:a16="http://schemas.microsoft.com/office/drawing/2014/main" id="{222F3FD1-C62A-564F-BBC5-4C4002AF3514}"/>
              </a:ext>
            </a:extLst>
          </p:cNvPr>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9224" name="Rectangle 8">
            <a:extLst>
              <a:ext uri="{FF2B5EF4-FFF2-40B4-BE49-F238E27FC236}">
                <a16:creationId xmlns:a16="http://schemas.microsoft.com/office/drawing/2014/main" id="{98319F5D-5932-BE4C-90D0-50EEEDECC9B7}"/>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9225" name="Rectangle 9">
            <a:extLst>
              <a:ext uri="{FF2B5EF4-FFF2-40B4-BE49-F238E27FC236}">
                <a16:creationId xmlns:a16="http://schemas.microsoft.com/office/drawing/2014/main" id="{D5370835-880D-7F45-8745-D2D5653F0A2D}"/>
              </a:ext>
            </a:extLst>
          </p:cNvPr>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9226" name="Rectangle 10">
            <a:extLst>
              <a:ext uri="{FF2B5EF4-FFF2-40B4-BE49-F238E27FC236}">
                <a16:creationId xmlns:a16="http://schemas.microsoft.com/office/drawing/2014/main" id="{D66E1DC0-6FDB-8D40-9DBD-6EF4E88883D3}"/>
              </a:ext>
            </a:extLst>
          </p:cNvPr>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227" name="Rectangle 11">
            <a:extLst>
              <a:ext uri="{FF2B5EF4-FFF2-40B4-BE49-F238E27FC236}">
                <a16:creationId xmlns:a16="http://schemas.microsoft.com/office/drawing/2014/main" id="{FAA711B9-EA58-EC4D-B4B1-4EBA7DCD931B}"/>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ltLang="zh-CN"/>
          </a:p>
        </p:txBody>
      </p:sp>
      <p:sp>
        <p:nvSpPr>
          <p:cNvPr id="9228" name="Rectangle 12">
            <a:extLst>
              <a:ext uri="{FF2B5EF4-FFF2-40B4-BE49-F238E27FC236}">
                <a16:creationId xmlns:a16="http://schemas.microsoft.com/office/drawing/2014/main" id="{212DF8C4-0AD9-FF42-A88D-63D755B41324}"/>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ltLang="zh-CN"/>
          </a:p>
        </p:txBody>
      </p:sp>
      <p:sp>
        <p:nvSpPr>
          <p:cNvPr id="9229" name="Rectangle 13">
            <a:extLst>
              <a:ext uri="{FF2B5EF4-FFF2-40B4-BE49-F238E27FC236}">
                <a16:creationId xmlns:a16="http://schemas.microsoft.com/office/drawing/2014/main" id="{0AF50F10-F09F-FC4F-A348-3F31B25086AA}"/>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C1DA6FE8-2C3D-E24C-A7E2-718C6D92B9A1}"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4AA6867-FA1D-9C4E-BBFE-FDE9C7E617E7}"/>
              </a:ext>
            </a:extLst>
          </p:cNvPr>
          <p:cNvSpPr>
            <a:spLocks noGrp="1" noChangeArrowheads="1"/>
          </p:cNvSpPr>
          <p:nvPr>
            <p:ph type="ctrTitle"/>
          </p:nvPr>
        </p:nvSpPr>
        <p:spPr/>
        <p:txBody>
          <a:bodyPr/>
          <a:lstStyle/>
          <a:p>
            <a:r>
              <a:rPr lang="en-US" altLang="zh-CN" dirty="0"/>
              <a:t>Register Allocation: </a:t>
            </a:r>
            <a:br>
              <a:rPr lang="en-US" altLang="zh-CN" dirty="0"/>
            </a:br>
            <a:r>
              <a:rPr lang="en-US" altLang="zh-CN" dirty="0"/>
              <a:t>Graph Coloring</a:t>
            </a:r>
          </a:p>
        </p:txBody>
      </p:sp>
      <p:sp>
        <p:nvSpPr>
          <p:cNvPr id="5123" name="Rectangle 3">
            <a:extLst>
              <a:ext uri="{FF2B5EF4-FFF2-40B4-BE49-F238E27FC236}">
                <a16:creationId xmlns:a16="http://schemas.microsoft.com/office/drawing/2014/main" id="{F310E5DE-870A-924A-A36C-C4034B6E9DF3}"/>
              </a:ext>
            </a:extLst>
          </p:cNvPr>
          <p:cNvSpPr>
            <a:spLocks noGrp="1" noChangeArrowheads="1"/>
          </p:cNvSpPr>
          <p:nvPr>
            <p:ph type="subTitle" idx="1"/>
          </p:nvPr>
        </p:nvSpPr>
        <p:spPr/>
        <p:txBody>
          <a:bodyPr/>
          <a:lstStyle/>
          <a:p>
            <a:r>
              <a:rPr lang="en-US" altLang="zh-CN" sz="3600"/>
              <a:t>Compiler</a:t>
            </a:r>
          </a:p>
          <a:p>
            <a:r>
              <a:rPr lang="en-US" altLang="zh-CN" sz="2800"/>
              <a:t>Baojian Hua</a:t>
            </a:r>
          </a:p>
          <a:p>
            <a:r>
              <a:rPr lang="en-US" altLang="zh-CN" sz="2400"/>
              <a:t>bjhua@ustc.edu.cn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283B9F42-3EA9-AE42-A78F-AA16D9108F24}"/>
              </a:ext>
            </a:extLst>
          </p:cNvPr>
          <p:cNvSpPr>
            <a:spLocks noGrp="1" noChangeArrowheads="1"/>
          </p:cNvSpPr>
          <p:nvPr>
            <p:ph type="title"/>
          </p:nvPr>
        </p:nvSpPr>
        <p:spPr/>
        <p:txBody>
          <a:bodyPr/>
          <a:lstStyle/>
          <a:p>
            <a:r>
              <a:rPr lang="en-US" altLang="zh-CN" dirty="0"/>
              <a:t>Final</a:t>
            </a:r>
            <a:r>
              <a:rPr lang="zh-CN" altLang="en-US" dirty="0"/>
              <a:t> </a:t>
            </a:r>
            <a:r>
              <a:rPr lang="en-US" altLang="zh-CN" dirty="0"/>
              <a:t>Assembly</a:t>
            </a:r>
          </a:p>
        </p:txBody>
      </p:sp>
      <p:sp>
        <p:nvSpPr>
          <p:cNvPr id="516099" name="Rectangle 3">
            <a:extLst>
              <a:ext uri="{FF2B5EF4-FFF2-40B4-BE49-F238E27FC236}">
                <a16:creationId xmlns:a16="http://schemas.microsoft.com/office/drawing/2014/main" id="{4CA03387-A76E-9F4D-B50A-9C5A113DBF72}"/>
              </a:ext>
            </a:extLst>
          </p:cNvPr>
          <p:cNvSpPr>
            <a:spLocks noChangeArrowheads="1"/>
          </p:cNvSpPr>
          <p:nvPr/>
        </p:nvSpPr>
        <p:spPr bwMode="auto">
          <a:xfrm>
            <a:off x="4876799" y="2017712"/>
            <a:ext cx="4067175" cy="445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Font typeface="Wingdings" pitchFamily="2" charset="2"/>
              <a:buNone/>
            </a:pPr>
            <a:r>
              <a:rPr lang="en-US" altLang="zh-CN" sz="1800" b="1" dirty="0">
                <a:solidFill>
                  <a:schemeClr val="folHlink"/>
                </a:solidFill>
                <a:latin typeface="Courier New" panose="02070309020205020404" pitchFamily="49" charset="0"/>
              </a:rPr>
              <a:t>	.text</a:t>
            </a: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a:t>
            </a:r>
            <a:r>
              <a:rPr lang="en-US" altLang="zh-CN" sz="1800" b="1" dirty="0" err="1">
                <a:solidFill>
                  <a:schemeClr val="folHlink"/>
                </a:solidFill>
                <a:latin typeface="Courier New" panose="02070309020205020404" pitchFamily="49" charset="0"/>
              </a:rPr>
              <a:t>globl</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f</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f:</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pushq</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a:t>
            </a:r>
            <a:r>
              <a:rPr lang="en-US" altLang="zh-CN" sz="1800" b="1" dirty="0" err="1">
                <a:solidFill>
                  <a:schemeClr val="folHlink"/>
                </a:solidFill>
                <a:latin typeface="Courier New" panose="02070309020205020404" pitchFamily="49" charset="0"/>
              </a:rPr>
              <a:t>rbp</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a:t>
            </a:r>
            <a:r>
              <a:rPr lang="en-US" altLang="zh-CN" sz="1800" b="1" dirty="0" err="1">
                <a:solidFill>
                  <a:schemeClr val="folHlink"/>
                </a:solidFill>
                <a:latin typeface="Courier New" panose="02070309020205020404" pitchFamily="49" charset="0"/>
              </a:rPr>
              <a:t>rsp</a:t>
            </a:r>
            <a:r>
              <a:rPr lang="en-US" altLang="zh-CN" sz="1800" b="1" dirty="0">
                <a:solidFill>
                  <a:schemeClr val="folHlink"/>
                </a:solidFill>
                <a:latin typeface="Courier New" panose="02070309020205020404" pitchFamily="49" charset="0"/>
              </a:rPr>
              <a:t>,</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a:t>
            </a:r>
            <a:r>
              <a:rPr lang="en-US" altLang="zh-CN" sz="1800" b="1" dirty="0" err="1">
                <a:solidFill>
                  <a:schemeClr val="folHlink"/>
                </a:solidFill>
                <a:latin typeface="Courier New" panose="02070309020205020404" pitchFamily="49" charset="0"/>
              </a:rPr>
              <a:t>rbp</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rdi</a:t>
            </a:r>
            <a:r>
              <a:rPr lang="en-US" altLang="zh-CN" sz="1800" b="1" dirty="0">
                <a:solidFill>
                  <a:schemeClr val="accent1"/>
                </a:solidFill>
                <a:latin typeface="Courier New" panose="02070309020205020404" pitchFamily="49" charset="0"/>
              </a:rPr>
              <a:t>,</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zh-CN" altLang="en-US"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rsi</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addl</a:t>
            </a:r>
            <a:r>
              <a:rPr lang="en-US" altLang="zh-CN" sz="1800" b="1" dirty="0">
                <a:solidFill>
                  <a:schemeClr val="folHlink"/>
                </a:solidFill>
                <a:latin typeface="Courier New" panose="02070309020205020404" pitchFamily="49" charset="0"/>
              </a:rPr>
              <a:t> $4,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zh-CN" altLang="en-US"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leave</a:t>
            </a:r>
          </a:p>
          <a:p>
            <a:pPr>
              <a:lnSpc>
                <a:spcPct val="90000"/>
              </a:lnSpc>
              <a:buFont typeface="Wingdings" pitchFamily="2" charset="2"/>
              <a:buNone/>
            </a:pPr>
            <a:r>
              <a:rPr lang="zh-CN" altLang="en-US" sz="1800" b="1" dirty="0">
                <a:solidFill>
                  <a:schemeClr val="accent2"/>
                </a:solidFill>
                <a:latin typeface="Courier New" panose="02070309020205020404" pitchFamily="49" charset="0"/>
              </a:rPr>
              <a:t>  </a:t>
            </a:r>
            <a:r>
              <a:rPr lang="en-US" altLang="zh-CN" sz="1800" b="1" dirty="0">
                <a:solidFill>
                  <a:schemeClr val="accent2"/>
                </a:solidFill>
                <a:latin typeface="Courier New" panose="02070309020205020404" pitchFamily="49" charset="0"/>
              </a:rPr>
              <a:t>ret</a:t>
            </a:r>
            <a:endParaRPr lang="en-US" altLang="zh-CN" sz="1800" b="1" dirty="0">
              <a:solidFill>
                <a:schemeClr val="folHlink"/>
              </a:solidFill>
              <a:latin typeface="Courier New" panose="02070309020205020404" pitchFamily="49" charset="0"/>
            </a:endParaRPr>
          </a:p>
        </p:txBody>
      </p:sp>
      <p:sp>
        <p:nvSpPr>
          <p:cNvPr id="516100" name="Rectangle 4">
            <a:extLst>
              <a:ext uri="{FF2B5EF4-FFF2-40B4-BE49-F238E27FC236}">
                <a16:creationId xmlns:a16="http://schemas.microsoft.com/office/drawing/2014/main" id="{CB3493D8-C384-E542-9DF3-D5F8BF656C06}"/>
              </a:ext>
            </a:extLst>
          </p:cNvPr>
          <p:cNvSpPr>
            <a:spLocks noGrp="1" noChangeArrowheads="1"/>
          </p:cNvSpPr>
          <p:nvPr>
            <p:ph type="body" idx="1"/>
          </p:nvPr>
        </p:nvSpPr>
        <p:spPr>
          <a:xfrm>
            <a:off x="685800" y="2017713"/>
            <a:ext cx="3962400" cy="4114800"/>
          </a:xfrm>
          <a:noFill/>
          <a:ln/>
        </p:spPr>
        <p:txBody>
          <a:bodyPr/>
          <a:lstStyle/>
          <a:p>
            <a:pPr>
              <a:lnSpc>
                <a:spcPct val="90000"/>
              </a:lnSpc>
              <a:buFont typeface="Wingdings" pitchFamily="2" charset="2"/>
              <a:buNone/>
            </a:pPr>
            <a:r>
              <a:rPr lang="en-US" altLang="zh-CN" sz="2000" b="1" dirty="0">
                <a:solidFill>
                  <a:schemeClr val="folHlink"/>
                </a:solidFill>
                <a:latin typeface="Courier New" panose="02070309020205020404" pitchFamily="49" charset="0"/>
              </a:rPr>
              <a:t>long f(long x,</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y){</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long a;</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b;</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c;</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long d;</a:t>
            </a:r>
          </a:p>
          <a:p>
            <a:pPr>
              <a:lnSpc>
                <a:spcPct val="90000"/>
              </a:lnSpc>
              <a:buFont typeface="Wingdings" pitchFamily="2" charset="2"/>
              <a:buNone/>
            </a:pPr>
            <a:endParaRPr lang="en-US" altLang="zh-CN" sz="20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 = x + y;</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b = a + 4;</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c = b * 2;</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d = c / 8;</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return d;</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a:t>
            </a:r>
          </a:p>
        </p:txBody>
      </p:sp>
    </p:spTree>
    <p:extLst>
      <p:ext uri="{BB962C8B-B14F-4D97-AF65-F5344CB8AC3E}">
        <p14:creationId xmlns:p14="http://schemas.microsoft.com/office/powerpoint/2010/main" val="517762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a:extLst>
              <a:ext uri="{FF2B5EF4-FFF2-40B4-BE49-F238E27FC236}">
                <a16:creationId xmlns:a16="http://schemas.microsoft.com/office/drawing/2014/main" id="{148D3407-D45D-6847-AC0A-7355B4E4EC0F}"/>
              </a:ext>
            </a:extLst>
          </p:cNvPr>
          <p:cNvSpPr>
            <a:spLocks noGrp="1" noChangeArrowheads="1"/>
          </p:cNvSpPr>
          <p:nvPr>
            <p:ph type="title"/>
          </p:nvPr>
        </p:nvSpPr>
        <p:spPr/>
        <p:txBody>
          <a:bodyPr/>
          <a:lstStyle/>
          <a:p>
            <a:r>
              <a:rPr lang="en-US" altLang="zh-CN"/>
              <a:t>Register</a:t>
            </a:r>
            <a:br>
              <a:rPr lang="en-US" altLang="zh-CN"/>
            </a:br>
            <a:r>
              <a:rPr lang="en-US" altLang="zh-CN"/>
              <a:t>Allocation</a:t>
            </a:r>
          </a:p>
        </p:txBody>
      </p:sp>
      <p:sp>
        <p:nvSpPr>
          <p:cNvPr id="513028" name="Rectangle 4">
            <a:extLst>
              <a:ext uri="{FF2B5EF4-FFF2-40B4-BE49-F238E27FC236}">
                <a16:creationId xmlns:a16="http://schemas.microsoft.com/office/drawing/2014/main" id="{270D1820-36C6-BB4A-B622-1D7559822E1B}"/>
              </a:ext>
            </a:extLst>
          </p:cNvPr>
          <p:cNvSpPr>
            <a:spLocks noChangeArrowheads="1"/>
          </p:cNvSpPr>
          <p:nvPr/>
        </p:nvSpPr>
        <p:spPr bwMode="auto">
          <a:xfrm>
            <a:off x="5221288" y="76200"/>
            <a:ext cx="3465512"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en-US" altLang="zh-CN" sz="1800" b="1" dirty="0">
                <a:solidFill>
                  <a:schemeClr val="folHlink"/>
                </a:solidFill>
                <a:latin typeface="Courier New" panose="02070309020205020404" pitchFamily="49" charset="0"/>
              </a:rPr>
              <a:t>long f(long x, long y){</a:t>
            </a:r>
          </a:p>
          <a:p>
            <a:pPr>
              <a:lnSpc>
                <a:spcPct val="90000"/>
              </a:lnSpc>
              <a:buNone/>
            </a:pPr>
            <a:r>
              <a:rPr lang="en-US" altLang="zh-CN" sz="1800" b="1" dirty="0">
                <a:solidFill>
                  <a:schemeClr val="folHlink"/>
                </a:solidFill>
                <a:latin typeface="Courier New" panose="02070309020205020404" pitchFamily="49" charset="0"/>
              </a:rPr>
              <a:t> </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long a,</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b,</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c,</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d;</a:t>
            </a:r>
          </a:p>
          <a:p>
            <a:pPr>
              <a:lnSpc>
                <a:spcPct val="90000"/>
              </a:lnSpc>
              <a:buNone/>
            </a:pPr>
            <a:r>
              <a:rPr lang="en-US" altLang="zh-CN" sz="1800" b="1" dirty="0">
                <a:solidFill>
                  <a:schemeClr val="folHlink"/>
                </a:solidFill>
                <a:latin typeface="Courier New" panose="02070309020205020404" pitchFamily="49" charset="0"/>
              </a:rPr>
              <a:t>  </a:t>
            </a:r>
          </a:p>
          <a:p>
            <a:pPr>
              <a:lnSpc>
                <a:spcPct val="90000"/>
              </a:lnSpc>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rdi</a:t>
            </a:r>
            <a:r>
              <a:rPr lang="en-US" altLang="zh-CN" sz="1800" b="1" dirty="0">
                <a:solidFill>
                  <a:schemeClr val="folHlink"/>
                </a:solidFill>
                <a:latin typeface="Courier New" panose="02070309020205020404" pitchFamily="49" charset="0"/>
              </a:rPr>
              <a:t>,</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x</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rsi</a:t>
            </a:r>
            <a:r>
              <a:rPr lang="en-US" altLang="zh-CN" sz="1800" b="1" dirty="0">
                <a:solidFill>
                  <a:schemeClr val="folHlink"/>
                </a:solidFill>
                <a:latin typeface="Courier New" panose="02070309020205020404" pitchFamily="49" charset="0"/>
              </a:rPr>
              <a:t>, y</a:t>
            </a:r>
          </a:p>
          <a:p>
            <a:pPr>
              <a:lnSpc>
                <a:spcPct val="90000"/>
              </a:lnSpc>
              <a:buNone/>
            </a:pP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x,</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a:t>
            </a:r>
          </a:p>
          <a:p>
            <a:pPr>
              <a:lnSpc>
                <a:spcPct val="90000"/>
              </a:lnSpc>
              <a:buNone/>
            </a:pPr>
            <a:r>
              <a:rPr lang="zh-CN" altLang="en-US"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y, a</a:t>
            </a:r>
          </a:p>
          <a:p>
            <a:pPr>
              <a:lnSpc>
                <a:spcPct val="90000"/>
              </a:lnSpc>
              <a:buNone/>
            </a:pP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 b</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addq</a:t>
            </a:r>
            <a:r>
              <a:rPr lang="en-US" altLang="zh-CN" sz="1800" b="1" dirty="0">
                <a:solidFill>
                  <a:schemeClr val="folHlink"/>
                </a:solidFill>
                <a:latin typeface="Courier New" panose="02070309020205020404" pitchFamily="49" charset="0"/>
              </a:rPr>
              <a:t> $4, b</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b,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c</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c,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d</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rgbClr val="FF9900"/>
                </a:solidFill>
                <a:latin typeface="Courier New" panose="02070309020205020404" pitchFamily="49" charset="0"/>
              </a:rPr>
              <a:t>movq</a:t>
            </a:r>
            <a:r>
              <a:rPr lang="en-US" altLang="zh-CN" sz="1800" b="1" dirty="0">
                <a:solidFill>
                  <a:srgbClr val="FF9900"/>
                </a:solidFill>
                <a:latin typeface="Courier New" panose="02070309020205020404" pitchFamily="49" charset="0"/>
              </a:rPr>
              <a:t> d, %</a:t>
            </a:r>
            <a:r>
              <a:rPr lang="en-US" altLang="zh-CN" sz="1800" b="1" dirty="0" err="1">
                <a:solidFill>
                  <a:srgbClr val="FF9900"/>
                </a:solidFill>
                <a:latin typeface="Courier New" panose="02070309020205020404" pitchFamily="49" charset="0"/>
              </a:rPr>
              <a:t>rax</a:t>
            </a:r>
            <a:endParaRPr lang="en-US" altLang="zh-CN" sz="1800" b="1" dirty="0">
              <a:solidFill>
                <a:srgbClr val="FF9900"/>
              </a:solidFill>
              <a:latin typeface="Courier New" panose="02070309020205020404" pitchFamily="49" charset="0"/>
            </a:endParaRPr>
          </a:p>
          <a:p>
            <a:pPr>
              <a:lnSpc>
                <a:spcPct val="90000"/>
              </a:lnSpc>
              <a:buNone/>
            </a:pPr>
            <a:r>
              <a:rPr lang="zh-CN" altLang="en-US" sz="1800" b="1" dirty="0">
                <a:solidFill>
                  <a:srgbClr val="FF9900"/>
                </a:solidFill>
                <a:latin typeface="Courier New" panose="02070309020205020404" pitchFamily="49" charset="0"/>
              </a:rPr>
              <a:t>  </a:t>
            </a:r>
            <a:r>
              <a:rPr lang="en-US" altLang="zh-CN" sz="1800" b="1" dirty="0">
                <a:solidFill>
                  <a:srgbClr val="FF9900"/>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p>
          <a:p>
            <a:pPr>
              <a:lnSpc>
                <a:spcPct val="90000"/>
              </a:lnSpc>
              <a:buNone/>
            </a:pPr>
            <a:r>
              <a:rPr lang="en-US" altLang="zh-CN" sz="1800" b="1" dirty="0">
                <a:solidFill>
                  <a:schemeClr val="folHlink"/>
                </a:solidFill>
                <a:latin typeface="Courier New" panose="02070309020205020404" pitchFamily="49" charset="0"/>
              </a:rPr>
              <a:t>}</a:t>
            </a:r>
          </a:p>
        </p:txBody>
      </p:sp>
      <p:sp>
        <p:nvSpPr>
          <p:cNvPr id="513029" name="Rectangle 5">
            <a:extLst>
              <a:ext uri="{FF2B5EF4-FFF2-40B4-BE49-F238E27FC236}">
                <a16:creationId xmlns:a16="http://schemas.microsoft.com/office/drawing/2014/main" id="{81A276F9-B1CE-B94E-8E93-9895BA95EC37}"/>
              </a:ext>
            </a:extLst>
          </p:cNvPr>
          <p:cNvSpPr>
            <a:spLocks noChangeArrowheads="1"/>
          </p:cNvSpPr>
          <p:nvPr/>
        </p:nvSpPr>
        <p:spPr bwMode="auto">
          <a:xfrm>
            <a:off x="1371600" y="1905000"/>
            <a:ext cx="3581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en-US" altLang="zh-CN" sz="2000" b="1" dirty="0">
                <a:latin typeface="Courier New" panose="02070309020205020404" pitchFamily="49" charset="0"/>
              </a:rPr>
              <a:t>Register allocation </a:t>
            </a:r>
          </a:p>
          <a:p>
            <a:pPr>
              <a:lnSpc>
                <a:spcPct val="90000"/>
              </a:lnSpc>
              <a:buNone/>
            </a:pPr>
            <a:r>
              <a:rPr lang="en-US" altLang="zh-CN" sz="2000" b="1" dirty="0">
                <a:latin typeface="Courier New" panose="02070309020205020404" pitchFamily="49" charset="0"/>
              </a:rPr>
              <a:t>determines a </a:t>
            </a:r>
            <a:r>
              <a:rPr lang="en-US" altLang="zh-CN" sz="2000" b="1" dirty="0">
                <a:solidFill>
                  <a:srgbClr val="0432FF"/>
                </a:solidFill>
                <a:latin typeface="Courier New" panose="02070309020205020404" pitchFamily="49" charset="0"/>
              </a:rPr>
              <a:t>temp map</a:t>
            </a:r>
            <a:r>
              <a:rPr lang="en-US" altLang="zh-CN" sz="2000" b="1" dirty="0">
                <a:latin typeface="Courier New" panose="02070309020205020404" pitchFamily="49" charset="0"/>
              </a:rPr>
              <a:t>:</a:t>
            </a:r>
          </a:p>
          <a:p>
            <a:pPr>
              <a:lnSpc>
                <a:spcPct val="90000"/>
              </a:lnSpc>
              <a:buFont typeface="Wingdings" pitchFamily="2" charset="2"/>
              <a:buNone/>
            </a:pPr>
            <a:r>
              <a:rPr lang="en-US" altLang="zh-CN" sz="2000" b="1" dirty="0">
                <a:solidFill>
                  <a:srgbClr val="0432FF"/>
                </a:solidFill>
                <a:latin typeface="Courier New" panose="02070309020205020404" pitchFamily="49" charset="0"/>
              </a:rPr>
              <a:t>x</a:t>
            </a:r>
            <a:r>
              <a:rPr lang="zh-CN" altLang="en-US" sz="2000" b="1" dirty="0">
                <a:solidFill>
                  <a:srgbClr val="0432FF"/>
                </a:solidFill>
                <a:latin typeface="Courier New" panose="02070309020205020404" pitchFamily="49" charset="0"/>
              </a:rPr>
              <a:t> </a:t>
            </a:r>
            <a:r>
              <a:rPr lang="en-US" altLang="zh-CN" sz="2000" b="1" dirty="0">
                <a:solidFill>
                  <a:srgbClr val="0432FF"/>
                </a:solidFill>
                <a:latin typeface="Courier New" panose="02070309020205020404" pitchFamily="49" charset="0"/>
              </a:rPr>
              <a:t>=&gt;</a:t>
            </a:r>
            <a:r>
              <a:rPr lang="zh-CN" altLang="en-US" sz="2000" b="1" dirty="0">
                <a:solidFill>
                  <a:srgbClr val="0432FF"/>
                </a:solidFill>
                <a:latin typeface="Courier New" panose="02070309020205020404" pitchFamily="49" charset="0"/>
              </a:rPr>
              <a:t> </a:t>
            </a:r>
            <a:r>
              <a:rPr lang="en-US" altLang="zh-CN" sz="2000" b="1" dirty="0">
                <a:solidFill>
                  <a:srgbClr val="0432FF"/>
                </a:solidFill>
                <a:latin typeface="Courier New" panose="02070309020205020404" pitchFamily="49" charset="0"/>
              </a:rPr>
              <a:t>%</a:t>
            </a:r>
            <a:r>
              <a:rPr lang="en-US" altLang="zh-CN" sz="2000" b="1" dirty="0" err="1">
                <a:solidFill>
                  <a:srgbClr val="0432FF"/>
                </a:solidFill>
                <a:latin typeface="Courier New" panose="02070309020205020404" pitchFamily="49" charset="0"/>
              </a:rPr>
              <a:t>rdi</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solidFill>
                  <a:srgbClr val="0432FF"/>
                </a:solidFill>
                <a:latin typeface="Courier New" panose="02070309020205020404" pitchFamily="49" charset="0"/>
              </a:rPr>
              <a:t>y</a:t>
            </a:r>
            <a:r>
              <a:rPr lang="zh-CN" altLang="en-US" sz="2000" b="1" dirty="0">
                <a:solidFill>
                  <a:srgbClr val="0432FF"/>
                </a:solidFill>
                <a:latin typeface="Courier New" panose="02070309020205020404" pitchFamily="49" charset="0"/>
              </a:rPr>
              <a:t> </a:t>
            </a:r>
            <a:r>
              <a:rPr lang="en-US" altLang="zh-CN" sz="2000" b="1" dirty="0">
                <a:solidFill>
                  <a:srgbClr val="0432FF"/>
                </a:solidFill>
                <a:latin typeface="Courier New" panose="02070309020205020404" pitchFamily="49" charset="0"/>
              </a:rPr>
              <a:t>=&gt;</a:t>
            </a:r>
            <a:r>
              <a:rPr lang="zh-CN" altLang="en-US" sz="2000" b="1" dirty="0">
                <a:solidFill>
                  <a:srgbClr val="0432FF"/>
                </a:solidFill>
                <a:latin typeface="Courier New" panose="02070309020205020404" pitchFamily="49" charset="0"/>
              </a:rPr>
              <a:t> </a:t>
            </a:r>
            <a:r>
              <a:rPr lang="en-US" altLang="zh-CN" sz="2000" b="1" dirty="0">
                <a:solidFill>
                  <a:srgbClr val="0432FF"/>
                </a:solidFill>
                <a:latin typeface="Courier New" panose="02070309020205020404" pitchFamily="49" charset="0"/>
              </a:rPr>
              <a:t>%</a:t>
            </a:r>
            <a:r>
              <a:rPr lang="en-US" altLang="zh-CN" sz="2000" b="1" dirty="0" err="1">
                <a:solidFill>
                  <a:srgbClr val="0432FF"/>
                </a:solidFill>
                <a:latin typeface="Courier New" panose="02070309020205020404" pitchFamily="49" charset="0"/>
              </a:rPr>
              <a:t>rsi</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solidFill>
                  <a:srgbClr val="0432FF"/>
                </a:solidFill>
                <a:latin typeface="Courier New" panose="02070309020205020404" pitchFamily="49" charset="0"/>
              </a:rPr>
              <a:t>a =&gt; %</a:t>
            </a:r>
            <a:r>
              <a:rPr lang="en-US" altLang="zh-CN" sz="2000" b="1" dirty="0" err="1">
                <a:solidFill>
                  <a:srgbClr val="0432FF"/>
                </a:solidFill>
                <a:latin typeface="Courier New" panose="02070309020205020404" pitchFamily="49" charset="0"/>
              </a:rPr>
              <a:t>rax</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solidFill>
                  <a:srgbClr val="0432FF"/>
                </a:solidFill>
                <a:latin typeface="Courier New" panose="02070309020205020404" pitchFamily="49" charset="0"/>
              </a:rPr>
              <a:t>b =&gt; %</a:t>
            </a:r>
            <a:r>
              <a:rPr lang="en-US" altLang="zh-CN" sz="2000" b="1" dirty="0" err="1">
                <a:solidFill>
                  <a:srgbClr val="0432FF"/>
                </a:solidFill>
                <a:latin typeface="Courier New" panose="02070309020205020404" pitchFamily="49" charset="0"/>
              </a:rPr>
              <a:t>rax</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solidFill>
                  <a:srgbClr val="0432FF"/>
                </a:solidFill>
                <a:latin typeface="Courier New" panose="02070309020205020404" pitchFamily="49" charset="0"/>
              </a:rPr>
              <a:t>c =&gt; %</a:t>
            </a:r>
            <a:r>
              <a:rPr lang="en-US" altLang="zh-CN" sz="2000" b="1" dirty="0" err="1">
                <a:solidFill>
                  <a:srgbClr val="0432FF"/>
                </a:solidFill>
                <a:latin typeface="Courier New" panose="02070309020205020404" pitchFamily="49" charset="0"/>
              </a:rPr>
              <a:t>rax</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solidFill>
                  <a:srgbClr val="0432FF"/>
                </a:solidFill>
                <a:latin typeface="Courier New" panose="02070309020205020404" pitchFamily="49" charset="0"/>
              </a:rPr>
              <a:t>d =&gt; %</a:t>
            </a:r>
            <a:r>
              <a:rPr lang="en-US" altLang="zh-CN" sz="2000" b="1" dirty="0" err="1">
                <a:solidFill>
                  <a:srgbClr val="0432FF"/>
                </a:solidFill>
                <a:latin typeface="Courier New" panose="02070309020205020404" pitchFamily="49" charset="0"/>
              </a:rPr>
              <a:t>rax</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endParaRPr lang="en-US" altLang="zh-CN" sz="2000" b="1" dirty="0">
              <a:solidFill>
                <a:srgbClr val="0432FF"/>
              </a:solidFill>
              <a:latin typeface="Courier New" panose="02070309020205020404" pitchFamily="49" charset="0"/>
            </a:endParaRPr>
          </a:p>
        </p:txBody>
      </p:sp>
      <p:sp>
        <p:nvSpPr>
          <p:cNvPr id="2" name="Text Box 5">
            <a:extLst>
              <a:ext uri="{FF2B5EF4-FFF2-40B4-BE49-F238E27FC236}">
                <a16:creationId xmlns:a16="http://schemas.microsoft.com/office/drawing/2014/main" id="{53DAA9C4-0967-C5EB-4F4E-770E64E0D96B}"/>
              </a:ext>
            </a:extLst>
          </p:cNvPr>
          <p:cNvSpPr txBox="1">
            <a:spLocks noChangeArrowheads="1"/>
          </p:cNvSpPr>
          <p:nvPr/>
        </p:nvSpPr>
        <p:spPr bwMode="auto">
          <a:xfrm>
            <a:off x="838200" y="5029200"/>
            <a:ext cx="396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How to generate such a temp map?</a:t>
            </a:r>
          </a:p>
        </p:txBody>
      </p:sp>
      <p:sp>
        <p:nvSpPr>
          <p:cNvPr id="3" name="Freeform 6">
            <a:extLst>
              <a:ext uri="{FF2B5EF4-FFF2-40B4-BE49-F238E27FC236}">
                <a16:creationId xmlns:a16="http://schemas.microsoft.com/office/drawing/2014/main" id="{75823550-43C2-24FE-9887-1D0586D8611B}"/>
              </a:ext>
            </a:extLst>
          </p:cNvPr>
          <p:cNvSpPr>
            <a:spLocks/>
          </p:cNvSpPr>
          <p:nvPr/>
        </p:nvSpPr>
        <p:spPr bwMode="auto">
          <a:xfrm>
            <a:off x="241300" y="3429000"/>
            <a:ext cx="901700" cy="1841500"/>
          </a:xfrm>
          <a:custGeom>
            <a:avLst/>
            <a:gdLst>
              <a:gd name="T0" fmla="*/ 424 w 568"/>
              <a:gd name="T1" fmla="*/ 1104 h 1160"/>
              <a:gd name="T2" fmla="*/ 280 w 568"/>
              <a:gd name="T3" fmla="*/ 1104 h 1160"/>
              <a:gd name="T4" fmla="*/ 40 w 568"/>
              <a:gd name="T5" fmla="*/ 768 h 1160"/>
              <a:gd name="T6" fmla="*/ 88 w 568"/>
              <a:gd name="T7" fmla="*/ 240 h 1160"/>
              <a:gd name="T8" fmla="*/ 568 w 568"/>
              <a:gd name="T9" fmla="*/ 0 h 1160"/>
            </a:gdLst>
            <a:ahLst/>
            <a:cxnLst>
              <a:cxn ang="0">
                <a:pos x="T0" y="T1"/>
              </a:cxn>
              <a:cxn ang="0">
                <a:pos x="T2" y="T3"/>
              </a:cxn>
              <a:cxn ang="0">
                <a:pos x="T4" y="T5"/>
              </a:cxn>
              <a:cxn ang="0">
                <a:pos x="T6" y="T7"/>
              </a:cxn>
              <a:cxn ang="0">
                <a:pos x="T8" y="T9"/>
              </a:cxn>
            </a:cxnLst>
            <a:rect l="0" t="0" r="r" b="b"/>
            <a:pathLst>
              <a:path w="568" h="1160">
                <a:moveTo>
                  <a:pt x="424" y="1104"/>
                </a:moveTo>
                <a:cubicBezTo>
                  <a:pt x="384" y="1132"/>
                  <a:pt x="344" y="1160"/>
                  <a:pt x="280" y="1104"/>
                </a:cubicBezTo>
                <a:cubicBezTo>
                  <a:pt x="216" y="1048"/>
                  <a:pt x="72" y="912"/>
                  <a:pt x="40" y="768"/>
                </a:cubicBezTo>
                <a:cubicBezTo>
                  <a:pt x="8" y="624"/>
                  <a:pt x="0" y="368"/>
                  <a:pt x="88" y="240"/>
                </a:cubicBezTo>
                <a:cubicBezTo>
                  <a:pt x="176" y="112"/>
                  <a:pt x="488" y="40"/>
                  <a:pt x="568" y="0"/>
                </a:cubicBezTo>
              </a:path>
            </a:pathLst>
          </a:custGeom>
          <a:noFill/>
          <a:ln w="3810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Text Box 7">
            <a:extLst>
              <a:ext uri="{FF2B5EF4-FFF2-40B4-BE49-F238E27FC236}">
                <a16:creationId xmlns:a16="http://schemas.microsoft.com/office/drawing/2014/main" id="{4C1674F0-C75A-27AE-F63F-E2900BF90482}"/>
              </a:ext>
            </a:extLst>
          </p:cNvPr>
          <p:cNvSpPr txBox="1">
            <a:spLocks noChangeArrowheads="1"/>
          </p:cNvSpPr>
          <p:nvPr/>
        </p:nvSpPr>
        <p:spPr bwMode="auto">
          <a:xfrm>
            <a:off x="838200" y="5638800"/>
            <a:ext cx="4419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Key observation: two variables can reside in one register, </a:t>
            </a:r>
            <a:r>
              <a:rPr lang="en-US" altLang="zh-CN" sz="2000" dirty="0" err="1"/>
              <a:t>iff</a:t>
            </a:r>
            <a:r>
              <a:rPr lang="en-US" altLang="zh-CN" sz="2000" dirty="0"/>
              <a:t> they do </a:t>
            </a:r>
            <a:r>
              <a:rPr lang="en-US" altLang="zh-CN" sz="2000" dirty="0">
                <a:solidFill>
                  <a:srgbClr val="0432FF"/>
                </a:solidFill>
              </a:rPr>
              <a:t>NOT live simultaneously</a:t>
            </a:r>
            <a:r>
              <a:rPr lang="en-US" altLang="zh-CN" sz="2000" dirty="0"/>
              <a:t>. </a:t>
            </a:r>
          </a:p>
        </p:txBody>
      </p:sp>
    </p:spTree>
    <p:extLst>
      <p:ext uri="{BB962C8B-B14F-4D97-AF65-F5344CB8AC3E}">
        <p14:creationId xmlns:p14="http://schemas.microsoft.com/office/powerpoint/2010/main" val="283499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a:extLst>
              <a:ext uri="{FF2B5EF4-FFF2-40B4-BE49-F238E27FC236}">
                <a16:creationId xmlns:a16="http://schemas.microsoft.com/office/drawing/2014/main" id="{3D2B0A44-55EA-E74E-894D-A8E09D74B27E}"/>
              </a:ext>
            </a:extLst>
          </p:cNvPr>
          <p:cNvSpPr>
            <a:spLocks noGrp="1" noChangeArrowheads="1"/>
          </p:cNvSpPr>
          <p:nvPr>
            <p:ph type="title"/>
          </p:nvPr>
        </p:nvSpPr>
        <p:spPr/>
        <p:txBody>
          <a:bodyPr/>
          <a:lstStyle/>
          <a:p>
            <a:r>
              <a:rPr lang="en-US" altLang="zh-CN"/>
              <a:t>Liveness</a:t>
            </a:r>
            <a:br>
              <a:rPr lang="en-US" altLang="zh-CN"/>
            </a:br>
            <a:r>
              <a:rPr lang="en-US" altLang="zh-CN"/>
              <a:t>Analysis</a:t>
            </a:r>
          </a:p>
        </p:txBody>
      </p:sp>
      <p:sp>
        <p:nvSpPr>
          <p:cNvPr id="520196" name="Rectangle 4">
            <a:extLst>
              <a:ext uri="{FF2B5EF4-FFF2-40B4-BE49-F238E27FC236}">
                <a16:creationId xmlns:a16="http://schemas.microsoft.com/office/drawing/2014/main" id="{A99A1731-1B10-5143-999B-A0EB1656CBA0}"/>
              </a:ext>
            </a:extLst>
          </p:cNvPr>
          <p:cNvSpPr>
            <a:spLocks noChangeArrowheads="1"/>
          </p:cNvSpPr>
          <p:nvPr/>
        </p:nvSpPr>
        <p:spPr bwMode="auto">
          <a:xfrm>
            <a:off x="5221288" y="457200"/>
            <a:ext cx="3465512"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en-US" altLang="zh-CN" sz="1800" b="1" dirty="0">
                <a:solidFill>
                  <a:schemeClr val="folHlink"/>
                </a:solidFill>
                <a:latin typeface="Courier New" panose="02070309020205020404" pitchFamily="49" charset="0"/>
              </a:rPr>
              <a:t>long f(long x, long y){</a:t>
            </a:r>
          </a:p>
          <a:p>
            <a:pPr>
              <a:lnSpc>
                <a:spcPct val="90000"/>
              </a:lnSpc>
              <a:buNone/>
            </a:pPr>
            <a:r>
              <a:rPr lang="en-US" altLang="zh-CN" sz="1800" b="1" dirty="0">
                <a:solidFill>
                  <a:schemeClr val="folHlink"/>
                </a:solidFill>
                <a:latin typeface="Courier New" panose="02070309020205020404" pitchFamily="49" charset="0"/>
              </a:rPr>
              <a:t> </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long a,</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b,</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c,</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d;</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rdi</a:t>
            </a:r>
            <a:r>
              <a:rPr lang="en-US" altLang="zh-CN" sz="1800" b="1" dirty="0">
                <a:solidFill>
                  <a:schemeClr val="folHlink"/>
                </a:solidFill>
                <a:latin typeface="Courier New" panose="02070309020205020404" pitchFamily="49" charset="0"/>
              </a:rPr>
              <a:t>,</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x</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rsi</a:t>
            </a:r>
            <a:r>
              <a:rPr lang="en-US" altLang="zh-CN" sz="1800" b="1" dirty="0">
                <a:solidFill>
                  <a:schemeClr val="folHlink"/>
                </a:solidFill>
                <a:latin typeface="Courier New" panose="02070309020205020404" pitchFamily="49" charset="0"/>
              </a:rPr>
              <a:t>, y</a:t>
            </a:r>
          </a:p>
          <a:p>
            <a:pPr>
              <a:lnSpc>
                <a:spcPct val="90000"/>
              </a:lnSpc>
              <a:buFont typeface="Wingdings" pitchFamily="2" charset="2"/>
              <a:buNone/>
            </a:pP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x,</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a:t>
            </a:r>
          </a:p>
          <a:p>
            <a:pPr>
              <a:lnSpc>
                <a:spcPct val="90000"/>
              </a:lnSpc>
              <a:buFont typeface="Wingdings" pitchFamily="2" charset="2"/>
              <a:buNone/>
            </a:pPr>
            <a:r>
              <a:rPr lang="zh-CN" altLang="en-US"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y, a</a:t>
            </a:r>
          </a:p>
          <a:p>
            <a:pPr>
              <a:lnSpc>
                <a:spcPct val="90000"/>
              </a:lnSpc>
              <a:buFont typeface="Wingdings" pitchFamily="2" charset="2"/>
              <a:buNone/>
            </a:pP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 b</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addq</a:t>
            </a:r>
            <a:r>
              <a:rPr lang="en-US" altLang="zh-CN" sz="1800" b="1" dirty="0">
                <a:solidFill>
                  <a:schemeClr val="folHlink"/>
                </a:solidFill>
                <a:latin typeface="Courier New" panose="02070309020205020404" pitchFamily="49" charset="0"/>
              </a:rPr>
              <a:t> $4, b</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b,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c</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c,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d</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rgbClr val="FF9900"/>
                </a:solidFill>
                <a:latin typeface="Courier New" panose="02070309020205020404" pitchFamily="49" charset="0"/>
              </a:rPr>
              <a:t>movq</a:t>
            </a:r>
            <a:r>
              <a:rPr lang="en-US" altLang="zh-CN" sz="1800" b="1" dirty="0">
                <a:solidFill>
                  <a:srgbClr val="FF9900"/>
                </a:solidFill>
                <a:latin typeface="Courier New" panose="02070309020205020404" pitchFamily="49" charset="0"/>
              </a:rPr>
              <a:t> d, %</a:t>
            </a:r>
            <a:r>
              <a:rPr lang="en-US" altLang="zh-CN" sz="1800" b="1" dirty="0" err="1">
                <a:solidFill>
                  <a:srgbClr val="FF9900"/>
                </a:solidFill>
                <a:latin typeface="Courier New" panose="02070309020205020404" pitchFamily="49" charset="0"/>
              </a:rPr>
              <a:t>rax</a:t>
            </a:r>
            <a:endParaRPr lang="en-US" altLang="zh-CN" sz="1800" b="1" dirty="0">
              <a:solidFill>
                <a:srgbClr val="FF9900"/>
              </a:solidFill>
              <a:latin typeface="Courier New" panose="02070309020205020404" pitchFamily="49" charset="0"/>
            </a:endParaRPr>
          </a:p>
          <a:p>
            <a:pPr>
              <a:lnSpc>
                <a:spcPct val="90000"/>
              </a:lnSpc>
              <a:buFont typeface="Wingdings" pitchFamily="2" charset="2"/>
              <a:buNone/>
            </a:pPr>
            <a:r>
              <a:rPr lang="zh-CN" altLang="en-US" sz="1800" b="1" dirty="0">
                <a:solidFill>
                  <a:srgbClr val="FF9900"/>
                </a:solidFill>
                <a:latin typeface="Courier New" panose="02070309020205020404" pitchFamily="49" charset="0"/>
              </a:rPr>
              <a:t>  </a:t>
            </a:r>
            <a:r>
              <a:rPr lang="en-US" altLang="zh-CN" sz="1800" b="1" dirty="0">
                <a:solidFill>
                  <a:srgbClr val="FF9900"/>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a:t>
            </a:r>
          </a:p>
        </p:txBody>
      </p:sp>
      <p:sp>
        <p:nvSpPr>
          <p:cNvPr id="520228" name="Text Box 36">
            <a:extLst>
              <a:ext uri="{FF2B5EF4-FFF2-40B4-BE49-F238E27FC236}">
                <a16:creationId xmlns:a16="http://schemas.microsoft.com/office/drawing/2014/main" id="{66B61324-90A2-F940-B19F-99637467BFF6}"/>
              </a:ext>
            </a:extLst>
          </p:cNvPr>
          <p:cNvSpPr txBox="1">
            <a:spLocks noChangeArrowheads="1"/>
          </p:cNvSpPr>
          <p:nvPr/>
        </p:nvSpPr>
        <p:spPr bwMode="auto">
          <a:xfrm>
            <a:off x="304800" y="2362200"/>
            <a:ext cx="29718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t>So, we can perform liveness analysis to calculate the live variable information.</a:t>
            </a:r>
          </a:p>
          <a:p>
            <a:pPr>
              <a:spcBef>
                <a:spcPct val="50000"/>
              </a:spcBef>
            </a:pPr>
            <a:r>
              <a:rPr lang="en-US" altLang="zh-CN" sz="2400" dirty="0"/>
              <a:t>On the right, we mark, between adjacent statements, the </a:t>
            </a:r>
            <a:r>
              <a:rPr lang="en-US" altLang="zh-CN" sz="2400" dirty="0" err="1">
                <a:solidFill>
                  <a:srgbClr val="0432FF"/>
                </a:solidFill>
              </a:rPr>
              <a:t>liveOut</a:t>
            </a:r>
            <a:r>
              <a:rPr lang="en-US" altLang="zh-CN" sz="2400" dirty="0"/>
              <a:t> set.</a:t>
            </a:r>
          </a:p>
        </p:txBody>
      </p:sp>
      <p:sp>
        <p:nvSpPr>
          <p:cNvPr id="520229" name="Text Box 37">
            <a:extLst>
              <a:ext uri="{FF2B5EF4-FFF2-40B4-BE49-F238E27FC236}">
                <a16:creationId xmlns:a16="http://schemas.microsoft.com/office/drawing/2014/main" id="{D4959D6E-7774-524A-B0F5-EC02959A0822}"/>
              </a:ext>
            </a:extLst>
          </p:cNvPr>
          <p:cNvSpPr txBox="1">
            <a:spLocks noChangeArrowheads="1"/>
          </p:cNvSpPr>
          <p:nvPr/>
        </p:nvSpPr>
        <p:spPr bwMode="auto">
          <a:xfrm>
            <a:off x="4724400" y="6248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Courier New" panose="02070309020205020404" pitchFamily="49" charset="0"/>
              </a:rPr>
              <a:t>{</a:t>
            </a:r>
            <a:r>
              <a:rPr lang="en-US" altLang="zh-CN" b="1" dirty="0" err="1">
                <a:latin typeface="Courier New" panose="02070309020205020404" pitchFamily="49" charset="0"/>
              </a:rPr>
              <a:t>rax</a:t>
            </a:r>
            <a:r>
              <a:rPr lang="en-US" altLang="zh-CN" b="1" dirty="0">
                <a:latin typeface="Courier New" panose="02070309020205020404" pitchFamily="49" charset="0"/>
              </a:rPr>
              <a:t>}</a:t>
            </a:r>
          </a:p>
        </p:txBody>
      </p:sp>
      <p:sp>
        <p:nvSpPr>
          <p:cNvPr id="520230" name="Text Box 38">
            <a:extLst>
              <a:ext uri="{FF2B5EF4-FFF2-40B4-BE49-F238E27FC236}">
                <a16:creationId xmlns:a16="http://schemas.microsoft.com/office/drawing/2014/main" id="{D6840924-EC00-D64E-80C3-50C24ED0C733}"/>
              </a:ext>
            </a:extLst>
          </p:cNvPr>
          <p:cNvSpPr txBox="1">
            <a:spLocks noChangeArrowheads="1"/>
          </p:cNvSpPr>
          <p:nvPr/>
        </p:nvSpPr>
        <p:spPr bwMode="auto">
          <a:xfrm>
            <a:off x="4724400" y="6019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Courier New" panose="02070309020205020404" pitchFamily="49" charset="0"/>
              </a:rPr>
              <a:t>{</a:t>
            </a:r>
            <a:r>
              <a:rPr lang="en-US" altLang="zh-CN" b="1" dirty="0" err="1">
                <a:latin typeface="Courier New" panose="02070309020205020404" pitchFamily="49" charset="0"/>
              </a:rPr>
              <a:t>rax</a:t>
            </a:r>
            <a:r>
              <a:rPr lang="en-US" altLang="zh-CN" b="1" dirty="0">
                <a:latin typeface="Courier New" panose="02070309020205020404" pitchFamily="49" charset="0"/>
              </a:rPr>
              <a:t>}</a:t>
            </a:r>
          </a:p>
        </p:txBody>
      </p:sp>
      <p:sp>
        <p:nvSpPr>
          <p:cNvPr id="520231" name="Text Box 39">
            <a:extLst>
              <a:ext uri="{FF2B5EF4-FFF2-40B4-BE49-F238E27FC236}">
                <a16:creationId xmlns:a16="http://schemas.microsoft.com/office/drawing/2014/main" id="{B03874D3-F353-8443-A188-688C37AC6D9A}"/>
              </a:ext>
            </a:extLst>
          </p:cNvPr>
          <p:cNvSpPr txBox="1">
            <a:spLocks noChangeArrowheads="1"/>
          </p:cNvSpPr>
          <p:nvPr/>
        </p:nvSpPr>
        <p:spPr bwMode="auto">
          <a:xfrm>
            <a:off x="5029200" y="5715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Courier New" panose="02070309020205020404" pitchFamily="49" charset="0"/>
              </a:rPr>
              <a:t>{d}</a:t>
            </a:r>
          </a:p>
        </p:txBody>
      </p:sp>
      <p:sp>
        <p:nvSpPr>
          <p:cNvPr id="520232" name="Text Box 40">
            <a:extLst>
              <a:ext uri="{FF2B5EF4-FFF2-40B4-BE49-F238E27FC236}">
                <a16:creationId xmlns:a16="http://schemas.microsoft.com/office/drawing/2014/main" id="{526A8D5B-06D8-EA4C-A8C3-F47BD6410FCE}"/>
              </a:ext>
            </a:extLst>
          </p:cNvPr>
          <p:cNvSpPr txBox="1">
            <a:spLocks noChangeArrowheads="1"/>
          </p:cNvSpPr>
          <p:nvPr/>
        </p:nvSpPr>
        <p:spPr bwMode="auto">
          <a:xfrm>
            <a:off x="4191000" y="5424488"/>
            <a:ext cx="129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latin typeface="Courier New" panose="02070309020205020404" pitchFamily="49" charset="0"/>
              </a:rPr>
              <a:t>{</a:t>
            </a:r>
            <a:r>
              <a:rPr lang="en-US" altLang="zh-CN" b="1" dirty="0" err="1">
                <a:latin typeface="Courier New" panose="02070309020205020404" pitchFamily="49" charset="0"/>
              </a:rPr>
              <a:t>rax,rdx</a:t>
            </a:r>
            <a:r>
              <a:rPr lang="en-US" altLang="zh-CN" b="1" dirty="0">
                <a:latin typeface="Courier New" panose="02070309020205020404" pitchFamily="49" charset="0"/>
              </a:rPr>
              <a:t>}</a:t>
            </a:r>
          </a:p>
        </p:txBody>
      </p:sp>
      <p:sp>
        <p:nvSpPr>
          <p:cNvPr id="520235" name="Text Box 43">
            <a:extLst>
              <a:ext uri="{FF2B5EF4-FFF2-40B4-BE49-F238E27FC236}">
                <a16:creationId xmlns:a16="http://schemas.microsoft.com/office/drawing/2014/main" id="{3AFF5D3D-8DC0-554F-BFC1-F414603EAC1C}"/>
              </a:ext>
            </a:extLst>
          </p:cNvPr>
          <p:cNvSpPr txBox="1">
            <a:spLocks noChangeArrowheads="1"/>
          </p:cNvSpPr>
          <p:nvPr/>
        </p:nvSpPr>
        <p:spPr bwMode="auto">
          <a:xfrm>
            <a:off x="5029200" y="5119687"/>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0229"/>
                                        </p:tgtEl>
                                        <p:attrNameLst>
                                          <p:attrName>style.visibility</p:attrName>
                                        </p:attrNameLst>
                                      </p:cBhvr>
                                      <p:to>
                                        <p:strVal val="visible"/>
                                      </p:to>
                                    </p:set>
                                    <p:animEffect transition="in" filter="blinds(horizontal)">
                                      <p:cBhvr>
                                        <p:cTn id="7" dur="500"/>
                                        <p:tgtEl>
                                          <p:spTgt spid="5202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0230"/>
                                        </p:tgtEl>
                                        <p:attrNameLst>
                                          <p:attrName>style.visibility</p:attrName>
                                        </p:attrNameLst>
                                      </p:cBhvr>
                                      <p:to>
                                        <p:strVal val="visible"/>
                                      </p:to>
                                    </p:set>
                                    <p:animEffect transition="in" filter="blinds(horizontal)">
                                      <p:cBhvr>
                                        <p:cTn id="12" dur="500"/>
                                        <p:tgtEl>
                                          <p:spTgt spid="5202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0231"/>
                                        </p:tgtEl>
                                        <p:attrNameLst>
                                          <p:attrName>style.visibility</p:attrName>
                                        </p:attrNameLst>
                                      </p:cBhvr>
                                      <p:to>
                                        <p:strVal val="visible"/>
                                      </p:to>
                                    </p:set>
                                    <p:animEffect transition="in" filter="blinds(horizontal)">
                                      <p:cBhvr>
                                        <p:cTn id="17" dur="500"/>
                                        <p:tgtEl>
                                          <p:spTgt spid="5202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0232"/>
                                        </p:tgtEl>
                                        <p:attrNameLst>
                                          <p:attrName>style.visibility</p:attrName>
                                        </p:attrNameLst>
                                      </p:cBhvr>
                                      <p:to>
                                        <p:strVal val="visible"/>
                                      </p:to>
                                    </p:set>
                                    <p:animEffect transition="in" filter="blinds(horizontal)">
                                      <p:cBhvr>
                                        <p:cTn id="22" dur="500"/>
                                        <p:tgtEl>
                                          <p:spTgt spid="5202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0235"/>
                                        </p:tgtEl>
                                        <p:attrNameLst>
                                          <p:attrName>style.visibility</p:attrName>
                                        </p:attrNameLst>
                                      </p:cBhvr>
                                      <p:to>
                                        <p:strVal val="visible"/>
                                      </p:to>
                                    </p:set>
                                    <p:animEffect transition="in" filter="blinds(horizontal)">
                                      <p:cBhvr>
                                        <p:cTn id="27" dur="500"/>
                                        <p:tgtEl>
                                          <p:spTgt spid="520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229" grpId="0"/>
      <p:bldP spid="520230" grpId="0"/>
      <p:bldP spid="520231" grpId="0"/>
      <p:bldP spid="520232" grpId="0"/>
      <p:bldP spid="5202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a:extLst>
              <a:ext uri="{FF2B5EF4-FFF2-40B4-BE49-F238E27FC236}">
                <a16:creationId xmlns:a16="http://schemas.microsoft.com/office/drawing/2014/main" id="{3498ED74-7AFE-004D-AAC0-A0B3381CB062}"/>
              </a:ext>
            </a:extLst>
          </p:cNvPr>
          <p:cNvSpPr>
            <a:spLocks noGrp="1" noChangeArrowheads="1"/>
          </p:cNvSpPr>
          <p:nvPr>
            <p:ph type="title"/>
          </p:nvPr>
        </p:nvSpPr>
        <p:spPr/>
        <p:txBody>
          <a:bodyPr/>
          <a:lstStyle/>
          <a:p>
            <a:r>
              <a:rPr lang="en-US" altLang="zh-CN"/>
              <a:t> </a:t>
            </a:r>
          </a:p>
        </p:txBody>
      </p:sp>
      <p:sp>
        <p:nvSpPr>
          <p:cNvPr id="555011" name="Rectangle 3">
            <a:extLst>
              <a:ext uri="{FF2B5EF4-FFF2-40B4-BE49-F238E27FC236}">
                <a16:creationId xmlns:a16="http://schemas.microsoft.com/office/drawing/2014/main" id="{2E4101FA-230F-EB4C-9209-C7B19748C851}"/>
              </a:ext>
            </a:extLst>
          </p:cNvPr>
          <p:cNvSpPr>
            <a:spLocks noGrp="1" noChangeArrowheads="1"/>
          </p:cNvSpPr>
          <p:nvPr>
            <p:ph type="body" idx="1"/>
          </p:nvPr>
        </p:nvSpPr>
        <p:spPr/>
        <p:txBody>
          <a:bodyPr/>
          <a:lstStyle/>
          <a:p>
            <a:pPr>
              <a:buFont typeface="Wingdings" pitchFamily="2" charset="2"/>
              <a:buNone/>
            </a:pPr>
            <a:endParaRPr lang="en-US" altLang="zh-CN" dirty="0"/>
          </a:p>
          <a:p>
            <a:pPr>
              <a:buFont typeface="Wingdings" pitchFamily="2" charset="2"/>
              <a:buNone/>
            </a:pPr>
            <a:endParaRPr lang="en-US" altLang="zh-CN" dirty="0"/>
          </a:p>
          <a:p>
            <a:pPr algn="ctr">
              <a:buFont typeface="Wingdings" pitchFamily="2" charset="2"/>
              <a:buNone/>
            </a:pPr>
            <a:r>
              <a:rPr lang="en-US" altLang="zh-CN" i="1" dirty="0"/>
              <a:t>Interference Graph</a:t>
            </a:r>
          </a:p>
        </p:txBody>
      </p:sp>
    </p:spTree>
    <p:extLst>
      <p:ext uri="{BB962C8B-B14F-4D97-AF65-F5344CB8AC3E}">
        <p14:creationId xmlns:p14="http://schemas.microsoft.com/office/powerpoint/2010/main" val="1362590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5A8445-E442-934E-BCD6-2F00C779E9A7}"/>
              </a:ext>
            </a:extLst>
          </p:cNvPr>
          <p:cNvSpPr>
            <a:spLocks noGrp="1"/>
          </p:cNvSpPr>
          <p:nvPr>
            <p:ph type="title"/>
          </p:nvPr>
        </p:nvSpPr>
        <p:spPr/>
        <p:txBody>
          <a:bodyPr/>
          <a:lstStyle/>
          <a:p>
            <a:r>
              <a:rPr kumimoji="1" lang="en-US" altLang="zh-CN" dirty="0"/>
              <a:t>Interference Graph</a:t>
            </a:r>
            <a:endParaRPr kumimoji="1" lang="zh-CN" altLang="en-US" dirty="0"/>
          </a:p>
        </p:txBody>
      </p:sp>
      <p:sp>
        <p:nvSpPr>
          <p:cNvPr id="3" name="内容占位符 2">
            <a:extLst>
              <a:ext uri="{FF2B5EF4-FFF2-40B4-BE49-F238E27FC236}">
                <a16:creationId xmlns:a16="http://schemas.microsoft.com/office/drawing/2014/main" id="{C14338AF-19AA-004C-B731-B45B6C020C58}"/>
              </a:ext>
            </a:extLst>
          </p:cNvPr>
          <p:cNvSpPr>
            <a:spLocks noGrp="1"/>
          </p:cNvSpPr>
          <p:nvPr>
            <p:ph idx="1"/>
          </p:nvPr>
        </p:nvSpPr>
        <p:spPr/>
        <p:txBody>
          <a:bodyPr/>
          <a:lstStyle/>
          <a:p>
            <a:r>
              <a:rPr kumimoji="1" lang="en-US" altLang="zh-CN" dirty="0"/>
              <a:t>The interference graph (IG) = </a:t>
            </a:r>
            <a:r>
              <a:rPr kumimoji="1" lang="en-US" altLang="zh-CN" dirty="0">
                <a:solidFill>
                  <a:srgbClr val="0432FF"/>
                </a:solidFill>
              </a:rPr>
              <a:t>&lt;V, E&gt;</a:t>
            </a:r>
            <a:r>
              <a:rPr kumimoji="1" lang="en-US" altLang="zh-CN" dirty="0"/>
              <a:t>:</a:t>
            </a:r>
          </a:p>
          <a:p>
            <a:pPr lvl="1"/>
            <a:r>
              <a:rPr kumimoji="1" lang="en-US" altLang="zh-CN" dirty="0"/>
              <a:t>V is all temporaries</a:t>
            </a:r>
          </a:p>
          <a:p>
            <a:pPr lvl="1"/>
            <a:r>
              <a:rPr kumimoji="1" lang="en-US" altLang="zh-CN" dirty="0"/>
              <a:t>E is the undirected edges:</a:t>
            </a:r>
          </a:p>
          <a:p>
            <a:pPr lvl="2"/>
            <a:r>
              <a:rPr kumimoji="1" lang="en-US" altLang="zh-CN" dirty="0"/>
              <a:t>&lt;t1, t2&gt; indicates that the two temporaries interference </a:t>
            </a:r>
          </a:p>
          <a:p>
            <a:pPr lvl="1"/>
            <a:r>
              <a:rPr kumimoji="1" lang="en-US" altLang="zh-CN" dirty="0"/>
              <a:t>Sample IG:</a:t>
            </a:r>
            <a:endParaRPr kumimoji="1" lang="zh-CN" altLang="en-US" dirty="0"/>
          </a:p>
        </p:txBody>
      </p:sp>
      <p:sp>
        <p:nvSpPr>
          <p:cNvPr id="4" name="Oval 29">
            <a:extLst>
              <a:ext uri="{FF2B5EF4-FFF2-40B4-BE49-F238E27FC236}">
                <a16:creationId xmlns:a16="http://schemas.microsoft.com/office/drawing/2014/main" id="{F8DBBB07-0DDD-A04C-96B0-D36F5FB85A14}"/>
              </a:ext>
            </a:extLst>
          </p:cNvPr>
          <p:cNvSpPr>
            <a:spLocks noChangeArrowheads="1"/>
          </p:cNvSpPr>
          <p:nvPr/>
        </p:nvSpPr>
        <p:spPr bwMode="auto">
          <a:xfrm>
            <a:off x="2057400" y="5029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 name="Oval 30">
            <a:extLst>
              <a:ext uri="{FF2B5EF4-FFF2-40B4-BE49-F238E27FC236}">
                <a16:creationId xmlns:a16="http://schemas.microsoft.com/office/drawing/2014/main" id="{249BC93A-7400-124E-97C3-A9EEFE1042FB}"/>
              </a:ext>
            </a:extLst>
          </p:cNvPr>
          <p:cNvSpPr>
            <a:spLocks noChangeArrowheads="1"/>
          </p:cNvSpPr>
          <p:nvPr/>
        </p:nvSpPr>
        <p:spPr bwMode="auto">
          <a:xfrm>
            <a:off x="2971800" y="5029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6" name="Oval 31">
            <a:extLst>
              <a:ext uri="{FF2B5EF4-FFF2-40B4-BE49-F238E27FC236}">
                <a16:creationId xmlns:a16="http://schemas.microsoft.com/office/drawing/2014/main" id="{0E43F488-64AC-294F-B5B8-B544C2DB5853}"/>
              </a:ext>
            </a:extLst>
          </p:cNvPr>
          <p:cNvSpPr>
            <a:spLocks noChangeArrowheads="1"/>
          </p:cNvSpPr>
          <p:nvPr/>
        </p:nvSpPr>
        <p:spPr bwMode="auto">
          <a:xfrm>
            <a:off x="1371600" y="5638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7" name="Oval 32">
            <a:extLst>
              <a:ext uri="{FF2B5EF4-FFF2-40B4-BE49-F238E27FC236}">
                <a16:creationId xmlns:a16="http://schemas.microsoft.com/office/drawing/2014/main" id="{21DC7DF2-57A2-024D-ACCB-16C95FF889BA}"/>
              </a:ext>
            </a:extLst>
          </p:cNvPr>
          <p:cNvSpPr>
            <a:spLocks noChangeArrowheads="1"/>
          </p:cNvSpPr>
          <p:nvPr/>
        </p:nvSpPr>
        <p:spPr bwMode="auto">
          <a:xfrm>
            <a:off x="3810000" y="5638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8" name="Oval 33">
            <a:extLst>
              <a:ext uri="{FF2B5EF4-FFF2-40B4-BE49-F238E27FC236}">
                <a16:creationId xmlns:a16="http://schemas.microsoft.com/office/drawing/2014/main" id="{D45EEE49-4967-A343-B9F9-DD214E4E4E62}"/>
              </a:ext>
            </a:extLst>
          </p:cNvPr>
          <p:cNvSpPr>
            <a:spLocks noChangeArrowheads="1"/>
          </p:cNvSpPr>
          <p:nvPr/>
        </p:nvSpPr>
        <p:spPr bwMode="auto">
          <a:xfrm>
            <a:off x="2057400" y="617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t1</a:t>
            </a:r>
          </a:p>
        </p:txBody>
      </p:sp>
      <p:sp>
        <p:nvSpPr>
          <p:cNvPr id="9" name="Oval 34">
            <a:extLst>
              <a:ext uri="{FF2B5EF4-FFF2-40B4-BE49-F238E27FC236}">
                <a16:creationId xmlns:a16="http://schemas.microsoft.com/office/drawing/2014/main" id="{710E6F49-DA39-7A4C-A3E9-628740B930B3}"/>
              </a:ext>
            </a:extLst>
          </p:cNvPr>
          <p:cNvSpPr>
            <a:spLocks noChangeArrowheads="1"/>
          </p:cNvSpPr>
          <p:nvPr/>
        </p:nvSpPr>
        <p:spPr bwMode="auto">
          <a:xfrm>
            <a:off x="2971800" y="617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t2</a:t>
            </a:r>
          </a:p>
        </p:txBody>
      </p:sp>
      <p:sp>
        <p:nvSpPr>
          <p:cNvPr id="10" name="Line 35">
            <a:extLst>
              <a:ext uri="{FF2B5EF4-FFF2-40B4-BE49-F238E27FC236}">
                <a16:creationId xmlns:a16="http://schemas.microsoft.com/office/drawing/2014/main" id="{7981B7AF-35F3-EB4A-9A4A-6B46E35FABDB}"/>
              </a:ext>
            </a:extLst>
          </p:cNvPr>
          <p:cNvSpPr>
            <a:spLocks noChangeShapeType="1"/>
          </p:cNvSpPr>
          <p:nvPr/>
        </p:nvSpPr>
        <p:spPr bwMode="auto">
          <a:xfrm>
            <a:off x="2514600" y="640080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36">
            <a:extLst>
              <a:ext uri="{FF2B5EF4-FFF2-40B4-BE49-F238E27FC236}">
                <a16:creationId xmlns:a16="http://schemas.microsoft.com/office/drawing/2014/main" id="{A3414CCD-7D2F-BB49-AB66-54F5D2065B87}"/>
              </a:ext>
            </a:extLst>
          </p:cNvPr>
          <p:cNvSpPr>
            <a:spLocks noChangeShapeType="1"/>
          </p:cNvSpPr>
          <p:nvPr/>
        </p:nvSpPr>
        <p:spPr bwMode="auto">
          <a:xfrm>
            <a:off x="2438400" y="5410200"/>
            <a:ext cx="6096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58386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5A8445-E442-934E-BCD6-2F00C779E9A7}"/>
              </a:ext>
            </a:extLst>
          </p:cNvPr>
          <p:cNvSpPr>
            <a:spLocks noGrp="1"/>
          </p:cNvSpPr>
          <p:nvPr>
            <p:ph type="title"/>
          </p:nvPr>
        </p:nvSpPr>
        <p:spPr/>
        <p:txBody>
          <a:bodyPr/>
          <a:lstStyle/>
          <a:p>
            <a:r>
              <a:rPr kumimoji="1" lang="en-US" altLang="zh-CN" dirty="0"/>
              <a:t>Interference Graph Construction</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14338AF-19AA-004C-B731-B45B6C020C58}"/>
                  </a:ext>
                </a:extLst>
              </p:cNvPr>
              <p:cNvSpPr>
                <a:spLocks noGrp="1"/>
              </p:cNvSpPr>
              <p:nvPr>
                <p:ph idx="1"/>
              </p:nvPr>
            </p:nvSpPr>
            <p:spPr/>
            <p:txBody>
              <a:bodyPr/>
              <a:lstStyle/>
              <a:p>
                <a:r>
                  <a:rPr kumimoji="1" lang="en-US" altLang="zh-CN" dirty="0"/>
                  <a:t>Given a control flow graph </a:t>
                </a:r>
                <a:r>
                  <a:rPr kumimoji="1" lang="en-US" altLang="zh-CN" dirty="0">
                    <a:solidFill>
                      <a:srgbClr val="0432FF"/>
                    </a:solidFill>
                  </a:rPr>
                  <a:t>G</a:t>
                </a:r>
                <a:r>
                  <a:rPr kumimoji="1" lang="en-US" altLang="zh-CN" dirty="0"/>
                  <a:t>, do liveness analysis</a:t>
                </a:r>
              </a:p>
              <a:p>
                <a:r>
                  <a:rPr kumimoji="1" lang="en-US" altLang="zh-CN" dirty="0"/>
                  <a:t>For a statement s:</a:t>
                </a:r>
              </a:p>
              <a:p>
                <a:pPr marL="0" indent="0" algn="ctr">
                  <a:buNone/>
                </a:pPr>
                <a:r>
                  <a:rPr kumimoji="1" lang="en-US" altLang="zh-CN" dirty="0">
                    <a:solidFill>
                      <a:srgbClr val="0432FF"/>
                    </a:solidFill>
                  </a:rPr>
                  <a:t>t = op(v1,</a:t>
                </a:r>
                <a:r>
                  <a:rPr kumimoji="1" lang="zh-CN" altLang="en-US" dirty="0">
                    <a:solidFill>
                      <a:srgbClr val="0432FF"/>
                    </a:solidFill>
                  </a:rPr>
                  <a:t> </a:t>
                </a:r>
                <a:r>
                  <a:rPr kumimoji="1" lang="en-US" altLang="zh-CN" dirty="0">
                    <a:solidFill>
                      <a:srgbClr val="0432FF"/>
                    </a:solidFill>
                  </a:rPr>
                  <a:t>v2,</a:t>
                </a:r>
                <a:r>
                  <a:rPr kumimoji="1" lang="zh-CN" altLang="en-US" dirty="0">
                    <a:solidFill>
                      <a:srgbClr val="0432FF"/>
                    </a:solidFill>
                  </a:rPr>
                  <a:t> </a:t>
                </a:r>
                <a:r>
                  <a:rPr kumimoji="1" lang="en-US" altLang="zh-CN" dirty="0">
                    <a:solidFill>
                      <a:srgbClr val="0432FF"/>
                    </a:solidFill>
                  </a:rPr>
                  <a:t>…,</a:t>
                </a:r>
                <a:r>
                  <a:rPr kumimoji="1" lang="zh-CN" altLang="en-US" dirty="0">
                    <a:solidFill>
                      <a:srgbClr val="0432FF"/>
                    </a:solidFill>
                  </a:rPr>
                  <a:t> </a:t>
                </a:r>
                <a:r>
                  <a:rPr kumimoji="1" lang="en-US" altLang="zh-CN" dirty="0" err="1">
                    <a:solidFill>
                      <a:srgbClr val="0432FF"/>
                    </a:solidFill>
                  </a:rPr>
                  <a:t>vn</a:t>
                </a:r>
                <a:r>
                  <a:rPr kumimoji="1" lang="en-US" altLang="zh-CN" dirty="0">
                    <a:solidFill>
                      <a:srgbClr val="0432FF"/>
                    </a:solidFill>
                  </a:rPr>
                  <a:t>)</a:t>
                </a:r>
              </a:p>
              <a:p>
                <a:pPr marL="0" indent="0">
                  <a:buNone/>
                </a:pPr>
                <a:r>
                  <a:rPr kumimoji="1" lang="en-US" altLang="zh-CN" dirty="0"/>
                  <a:t>For each </a:t>
                </a:r>
                <a:r>
                  <a:rPr kumimoji="1" lang="en-US" altLang="zh-CN" dirty="0">
                    <a:solidFill>
                      <a:srgbClr val="0432FF"/>
                    </a:solidFill>
                  </a:rPr>
                  <a:t>x</a:t>
                </a:r>
                <a14:m>
                  <m:oMath xmlns:m="http://schemas.openxmlformats.org/officeDocument/2006/math">
                    <m:r>
                      <a:rPr kumimoji="1" lang="en-US" altLang="zh-CN" i="1" dirty="0" smtClean="0">
                        <a:solidFill>
                          <a:srgbClr val="0432FF"/>
                        </a:solidFill>
                        <a:latin typeface="Cambria Math" panose="02040503050406030204" pitchFamily="18" charset="0"/>
                        <a:ea typeface="Cambria Math" panose="02040503050406030204" pitchFamily="18" charset="0"/>
                      </a:rPr>
                      <m:t>∈</m:t>
                    </m:r>
                  </m:oMath>
                </a14:m>
                <a:r>
                  <a:rPr kumimoji="1" lang="en-US" altLang="zh-CN" dirty="0" err="1">
                    <a:solidFill>
                      <a:srgbClr val="0432FF"/>
                    </a:solidFill>
                  </a:rPr>
                  <a:t>liveOut</a:t>
                </a:r>
                <a:r>
                  <a:rPr kumimoji="1" lang="en-US" altLang="zh-CN" dirty="0">
                    <a:solidFill>
                      <a:srgbClr val="0432FF"/>
                    </a:solidFill>
                  </a:rPr>
                  <a:t>(s)</a:t>
                </a:r>
                <a:r>
                  <a:rPr kumimoji="1" lang="en-US" altLang="zh-CN" dirty="0"/>
                  <a:t>, add an edge </a:t>
                </a:r>
              </a:p>
              <a:p>
                <a:pPr marL="0" indent="0" algn="ctr">
                  <a:buNone/>
                </a:pPr>
                <a:r>
                  <a:rPr kumimoji="1" lang="en-US" altLang="zh-CN" dirty="0">
                    <a:solidFill>
                      <a:srgbClr val="0432FF"/>
                    </a:solidFill>
                  </a:rPr>
                  <a:t>&lt;t, x&gt;</a:t>
                </a:r>
                <a:r>
                  <a:rPr kumimoji="1" lang="en-US" altLang="zh-CN" dirty="0"/>
                  <a:t> </a:t>
                </a:r>
              </a:p>
              <a:p>
                <a:pPr marL="0" indent="0">
                  <a:buNone/>
                </a:pPr>
                <a:r>
                  <a:rPr kumimoji="1" lang="en-US" altLang="zh-CN" dirty="0"/>
                  <a:t>to IG</a:t>
                </a:r>
                <a:r>
                  <a:rPr kumimoji="1" lang="zh-CN" altLang="en-US" dirty="0"/>
                  <a:t> </a:t>
                </a:r>
                <a:r>
                  <a:rPr kumimoji="1" lang="en-US" altLang="zh-CN" dirty="0"/>
                  <a:t>(be</a:t>
                </a:r>
                <a:r>
                  <a:rPr kumimoji="1" lang="zh-CN" altLang="en-US" dirty="0"/>
                  <a:t> </a:t>
                </a:r>
                <a:r>
                  <a:rPr kumimoji="1" lang="en-US" altLang="zh-CN" dirty="0"/>
                  <a:t>careful</a:t>
                </a:r>
                <a:r>
                  <a:rPr kumimoji="1" lang="zh-CN" altLang="en-US" dirty="0"/>
                  <a:t> </a:t>
                </a:r>
                <a:r>
                  <a:rPr kumimoji="1" lang="en-US" altLang="zh-CN" dirty="0"/>
                  <a:t>about</a:t>
                </a:r>
                <a:r>
                  <a:rPr kumimoji="1" lang="zh-CN" altLang="en-US" dirty="0"/>
                  <a:t> </a:t>
                </a:r>
                <a:r>
                  <a:rPr kumimoji="1" lang="en-US" altLang="zh-CN" dirty="0"/>
                  <a:t>move</a:t>
                </a:r>
                <a:r>
                  <a:rPr kumimoji="1" lang="zh-CN" altLang="en-US" dirty="0"/>
                  <a:t> </a:t>
                </a:r>
                <a:r>
                  <a:rPr kumimoji="1" lang="en-US" altLang="zh-CN" dirty="0"/>
                  <a:t>statement)</a:t>
                </a:r>
                <a:endParaRPr kumimoji="1" lang="en-US" altLang="zh-CN" dirty="0">
                  <a:solidFill>
                    <a:srgbClr val="0432FF"/>
                  </a:solidFill>
                </a:endParaRPr>
              </a:p>
            </p:txBody>
          </p:sp>
        </mc:Choice>
        <mc:Fallback xmlns="">
          <p:sp>
            <p:nvSpPr>
              <p:cNvPr id="3" name="内容占位符 2">
                <a:extLst>
                  <a:ext uri="{FF2B5EF4-FFF2-40B4-BE49-F238E27FC236}">
                    <a16:creationId xmlns:a16="http://schemas.microsoft.com/office/drawing/2014/main" id="{C14338AF-19AA-004C-B731-B45B6C020C58}"/>
                  </a:ext>
                </a:extLst>
              </p:cNvPr>
              <p:cNvSpPr>
                <a:spLocks noGrp="1" noRot="1" noChangeAspect="1" noMove="1" noResize="1" noEditPoints="1" noAdjustHandles="1" noChangeArrowheads="1" noChangeShapeType="1" noTextEdit="1"/>
              </p:cNvSpPr>
              <p:nvPr>
                <p:ph idx="1"/>
              </p:nvPr>
            </p:nvSpPr>
            <p:spPr>
              <a:blipFill>
                <a:blip r:embed="rId2"/>
                <a:stretch>
                  <a:fillRect l="-1958" t="-1846" b="-21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4970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7110451B-2DD5-D045-A2A4-03E3BB251F9E}"/>
              </a:ext>
            </a:extLst>
          </p:cNvPr>
          <p:cNvSpPr>
            <a:spLocks noGrp="1" noChangeArrowheads="1"/>
          </p:cNvSpPr>
          <p:nvPr>
            <p:ph type="title"/>
          </p:nvPr>
        </p:nvSpPr>
        <p:spPr/>
        <p:txBody>
          <a:bodyPr/>
          <a:lstStyle/>
          <a:p>
            <a:r>
              <a:rPr lang="en-US" altLang="zh-CN" dirty="0"/>
              <a:t>Interference</a:t>
            </a:r>
            <a:br>
              <a:rPr lang="en-US" altLang="zh-CN" dirty="0"/>
            </a:br>
            <a:r>
              <a:rPr lang="en-US" altLang="zh-CN" dirty="0"/>
              <a:t>Graph (IG)</a:t>
            </a:r>
          </a:p>
        </p:txBody>
      </p:sp>
      <p:sp>
        <p:nvSpPr>
          <p:cNvPr id="521219" name="Rectangle 3">
            <a:extLst>
              <a:ext uri="{FF2B5EF4-FFF2-40B4-BE49-F238E27FC236}">
                <a16:creationId xmlns:a16="http://schemas.microsoft.com/office/drawing/2014/main" id="{6808D04C-1BB3-B44C-A4A4-EC725D423872}"/>
              </a:ext>
            </a:extLst>
          </p:cNvPr>
          <p:cNvSpPr>
            <a:spLocks noGrp="1" noChangeArrowheads="1"/>
          </p:cNvSpPr>
          <p:nvPr>
            <p:ph type="body" idx="1"/>
          </p:nvPr>
        </p:nvSpPr>
        <p:spPr>
          <a:xfrm>
            <a:off x="553244" y="4031753"/>
            <a:ext cx="3465512" cy="2750047"/>
          </a:xfrm>
          <a:ln/>
          <a:extLst>
            <a:ext uri="{91240B29-F687-4F45-9708-019B960494DF}">
              <a14:hiddenLine xmlns:a14="http://schemas.microsoft.com/office/drawing/2010/main" w="9525">
                <a:solidFill>
                  <a:schemeClr val="folHlink"/>
                </a:solidFill>
                <a:miter lim="800000"/>
                <a:headEnd/>
                <a:tailEnd/>
              </a14:hiddenLine>
            </a:ext>
          </a:extLst>
        </p:spPr>
        <p:txBody>
          <a:bodyPr/>
          <a:lstStyle/>
          <a:p>
            <a:pPr>
              <a:buFont typeface="Wingdings" pitchFamily="2" charset="2"/>
              <a:buNone/>
            </a:pPr>
            <a:r>
              <a:rPr lang="en-US" altLang="zh-CN" sz="2000" b="1" dirty="0">
                <a:latin typeface="Courier New" panose="02070309020205020404" pitchFamily="49" charset="0"/>
              </a:rPr>
              <a:t>The remaining task is</a:t>
            </a:r>
            <a:r>
              <a:rPr lang="zh-CN" altLang="en-US" sz="2000" b="1" dirty="0">
                <a:latin typeface="Courier New" panose="02070309020205020404" pitchFamily="49" charset="0"/>
              </a:rPr>
              <a:t> </a:t>
            </a:r>
            <a:r>
              <a:rPr lang="en-US" altLang="zh-CN" sz="2000" b="1" dirty="0">
                <a:latin typeface="Courier New" panose="02070309020205020404" pitchFamily="49" charset="0"/>
              </a:rPr>
              <a:t>to color the IG with </a:t>
            </a:r>
            <a:r>
              <a:rPr lang="en-US" altLang="zh-CN" sz="2000" b="1" dirty="0">
                <a:solidFill>
                  <a:srgbClr val="0432FF"/>
                </a:solidFill>
                <a:latin typeface="Courier New" panose="02070309020205020404" pitchFamily="49" charset="0"/>
              </a:rPr>
              <a:t>K</a:t>
            </a:r>
            <a:r>
              <a:rPr lang="en-US" altLang="zh-CN" sz="2000" b="1" dirty="0">
                <a:latin typeface="Courier New" panose="02070309020205020404" pitchFamily="49" charset="0"/>
              </a:rPr>
              <a:t> colors, so that the adjacent vertex can NOT be of the same color.</a:t>
            </a:r>
            <a:endParaRPr lang="en-US" altLang="zh-CN" sz="2000" b="1" dirty="0">
              <a:solidFill>
                <a:schemeClr val="folHlink"/>
              </a:solidFill>
              <a:latin typeface="Courier New" panose="02070309020205020404" pitchFamily="49" charset="0"/>
            </a:endParaRPr>
          </a:p>
          <a:p>
            <a:pPr>
              <a:buFont typeface="Wingdings" pitchFamily="2" charset="2"/>
              <a:buNone/>
            </a:pPr>
            <a:r>
              <a:rPr lang="en-US" altLang="zh-CN" sz="2000" b="1" dirty="0">
                <a:solidFill>
                  <a:srgbClr val="0432FF"/>
                </a:solidFill>
                <a:latin typeface="Courier New" panose="02070309020205020404" pitchFamily="49" charset="0"/>
              </a:rPr>
              <a:t>K</a:t>
            </a:r>
            <a:r>
              <a:rPr lang="en-US" altLang="zh-CN" sz="2000" b="1" dirty="0">
                <a:latin typeface="Courier New" panose="02070309020205020404" pitchFamily="49" charset="0"/>
              </a:rPr>
              <a:t>: the number of physical registers.</a:t>
            </a:r>
          </a:p>
        </p:txBody>
      </p:sp>
      <p:sp>
        <p:nvSpPr>
          <p:cNvPr id="521220" name="Rectangle 4">
            <a:extLst>
              <a:ext uri="{FF2B5EF4-FFF2-40B4-BE49-F238E27FC236}">
                <a16:creationId xmlns:a16="http://schemas.microsoft.com/office/drawing/2014/main" id="{17EFDD22-C118-9045-8BC3-1E2E97B6E219}"/>
              </a:ext>
            </a:extLst>
          </p:cNvPr>
          <p:cNvSpPr>
            <a:spLocks noChangeArrowheads="1"/>
          </p:cNvSpPr>
          <p:nvPr/>
        </p:nvSpPr>
        <p:spPr bwMode="auto">
          <a:xfrm>
            <a:off x="5221288" y="76200"/>
            <a:ext cx="3465512"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en-US" altLang="zh-CN" sz="1800" b="1" dirty="0">
                <a:solidFill>
                  <a:schemeClr val="folHlink"/>
                </a:solidFill>
                <a:latin typeface="Courier New" panose="02070309020205020404" pitchFamily="49" charset="0"/>
              </a:rPr>
              <a:t>long f(long x, long y){</a:t>
            </a:r>
          </a:p>
          <a:p>
            <a:pPr>
              <a:lnSpc>
                <a:spcPct val="90000"/>
              </a:lnSpc>
              <a:buNone/>
            </a:pPr>
            <a:r>
              <a:rPr lang="en-US" altLang="zh-CN" sz="1800" b="1" dirty="0">
                <a:solidFill>
                  <a:schemeClr val="folHlink"/>
                </a:solidFill>
                <a:latin typeface="Courier New" panose="02070309020205020404" pitchFamily="49" charset="0"/>
              </a:rPr>
              <a:t> </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long a,</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b,</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c,</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d;</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rdi</a:t>
            </a:r>
            <a:r>
              <a:rPr lang="en-US" altLang="zh-CN" sz="1800" b="1" dirty="0">
                <a:solidFill>
                  <a:schemeClr val="folHlink"/>
                </a:solidFill>
                <a:latin typeface="Courier New" panose="02070309020205020404" pitchFamily="49" charset="0"/>
              </a:rPr>
              <a:t>,</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x</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rsi</a:t>
            </a:r>
            <a:r>
              <a:rPr lang="en-US" altLang="zh-CN" sz="1800" b="1" dirty="0">
                <a:solidFill>
                  <a:schemeClr val="folHlink"/>
                </a:solidFill>
                <a:latin typeface="Courier New" panose="02070309020205020404" pitchFamily="49" charset="0"/>
              </a:rPr>
              <a:t>, y</a:t>
            </a:r>
          </a:p>
          <a:p>
            <a:pPr>
              <a:lnSpc>
                <a:spcPct val="90000"/>
              </a:lnSpc>
              <a:buFont typeface="Wingdings" pitchFamily="2" charset="2"/>
              <a:buNone/>
            </a:pP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x,</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a:t>
            </a:r>
          </a:p>
          <a:p>
            <a:pPr>
              <a:lnSpc>
                <a:spcPct val="90000"/>
              </a:lnSpc>
              <a:buFont typeface="Wingdings" pitchFamily="2" charset="2"/>
              <a:buNone/>
            </a:pPr>
            <a:r>
              <a:rPr lang="zh-CN" altLang="en-US"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y, a</a:t>
            </a:r>
          </a:p>
          <a:p>
            <a:pPr>
              <a:lnSpc>
                <a:spcPct val="90000"/>
              </a:lnSpc>
              <a:buFont typeface="Wingdings" pitchFamily="2" charset="2"/>
              <a:buNone/>
            </a:pP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 b</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addq</a:t>
            </a:r>
            <a:r>
              <a:rPr lang="en-US" altLang="zh-CN" sz="1800" b="1" dirty="0">
                <a:solidFill>
                  <a:schemeClr val="folHlink"/>
                </a:solidFill>
                <a:latin typeface="Courier New" panose="02070309020205020404" pitchFamily="49" charset="0"/>
              </a:rPr>
              <a:t> $4, b</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b,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c</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c,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d</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rgbClr val="FF9900"/>
                </a:solidFill>
                <a:latin typeface="Courier New" panose="02070309020205020404" pitchFamily="49" charset="0"/>
              </a:rPr>
              <a:t>movq</a:t>
            </a:r>
            <a:r>
              <a:rPr lang="en-US" altLang="zh-CN" sz="1800" b="1" dirty="0">
                <a:solidFill>
                  <a:srgbClr val="FF9900"/>
                </a:solidFill>
                <a:latin typeface="Courier New" panose="02070309020205020404" pitchFamily="49" charset="0"/>
              </a:rPr>
              <a:t> d, %</a:t>
            </a:r>
            <a:r>
              <a:rPr lang="en-US" altLang="zh-CN" sz="1800" b="1" dirty="0" err="1">
                <a:solidFill>
                  <a:srgbClr val="FF9900"/>
                </a:solidFill>
                <a:latin typeface="Courier New" panose="02070309020205020404" pitchFamily="49" charset="0"/>
              </a:rPr>
              <a:t>rax</a:t>
            </a:r>
            <a:endParaRPr lang="en-US" altLang="zh-CN" sz="1800" b="1" dirty="0">
              <a:solidFill>
                <a:srgbClr val="FF9900"/>
              </a:solidFill>
              <a:latin typeface="Courier New" panose="02070309020205020404" pitchFamily="49" charset="0"/>
            </a:endParaRPr>
          </a:p>
          <a:p>
            <a:pPr>
              <a:lnSpc>
                <a:spcPct val="90000"/>
              </a:lnSpc>
              <a:buFont typeface="Wingdings" pitchFamily="2" charset="2"/>
              <a:buNone/>
            </a:pPr>
            <a:r>
              <a:rPr lang="zh-CN" altLang="en-US" sz="1800" b="1" dirty="0">
                <a:solidFill>
                  <a:srgbClr val="FF9900"/>
                </a:solidFill>
                <a:latin typeface="Courier New" panose="02070309020205020404" pitchFamily="49" charset="0"/>
              </a:rPr>
              <a:t>  </a:t>
            </a:r>
            <a:r>
              <a:rPr lang="en-US" altLang="zh-CN" sz="1800" b="1" dirty="0">
                <a:solidFill>
                  <a:srgbClr val="FF9900"/>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a:t>
            </a:r>
          </a:p>
        </p:txBody>
      </p:sp>
      <p:sp>
        <p:nvSpPr>
          <p:cNvPr id="521243" name="Text Box 27">
            <a:extLst>
              <a:ext uri="{FF2B5EF4-FFF2-40B4-BE49-F238E27FC236}">
                <a16:creationId xmlns:a16="http://schemas.microsoft.com/office/drawing/2014/main" id="{AA6AEB2B-3539-0745-91EF-2A4ACDB06E10}"/>
              </a:ext>
            </a:extLst>
          </p:cNvPr>
          <p:cNvSpPr txBox="1">
            <a:spLocks noChangeArrowheads="1"/>
          </p:cNvSpPr>
          <p:nvPr/>
        </p:nvSpPr>
        <p:spPr bwMode="auto">
          <a:xfrm>
            <a:off x="5181600" y="5940623"/>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err="1"/>
              <a:t>rax</a:t>
            </a:r>
            <a:endParaRPr lang="en-US" altLang="zh-CN" sz="1400" dirty="0"/>
          </a:p>
        </p:txBody>
      </p:sp>
      <p:sp>
        <p:nvSpPr>
          <p:cNvPr id="521245" name="Oval 29">
            <a:extLst>
              <a:ext uri="{FF2B5EF4-FFF2-40B4-BE49-F238E27FC236}">
                <a16:creationId xmlns:a16="http://schemas.microsoft.com/office/drawing/2014/main" id="{359EDA04-127A-0745-8871-BC5C74748E40}"/>
              </a:ext>
            </a:extLst>
          </p:cNvPr>
          <p:cNvSpPr>
            <a:spLocks noChangeArrowheads="1"/>
          </p:cNvSpPr>
          <p:nvPr/>
        </p:nvSpPr>
        <p:spPr bwMode="auto">
          <a:xfrm>
            <a:off x="12954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21246" name="Oval 30">
            <a:extLst>
              <a:ext uri="{FF2B5EF4-FFF2-40B4-BE49-F238E27FC236}">
                <a16:creationId xmlns:a16="http://schemas.microsoft.com/office/drawing/2014/main" id="{7433766F-2FF3-3546-A2E0-5B499019B3DF}"/>
              </a:ext>
            </a:extLst>
          </p:cNvPr>
          <p:cNvSpPr>
            <a:spLocks noChangeArrowheads="1"/>
          </p:cNvSpPr>
          <p:nvPr/>
        </p:nvSpPr>
        <p:spPr bwMode="auto">
          <a:xfrm>
            <a:off x="22098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21247" name="Oval 31">
            <a:extLst>
              <a:ext uri="{FF2B5EF4-FFF2-40B4-BE49-F238E27FC236}">
                <a16:creationId xmlns:a16="http://schemas.microsoft.com/office/drawing/2014/main" id="{AD808783-7460-FA43-9B1A-B28B1F665015}"/>
              </a:ext>
            </a:extLst>
          </p:cNvPr>
          <p:cNvSpPr>
            <a:spLocks noChangeArrowheads="1"/>
          </p:cNvSpPr>
          <p:nvPr/>
        </p:nvSpPr>
        <p:spPr bwMode="auto">
          <a:xfrm>
            <a:off x="6096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21248" name="Oval 32">
            <a:extLst>
              <a:ext uri="{FF2B5EF4-FFF2-40B4-BE49-F238E27FC236}">
                <a16:creationId xmlns:a16="http://schemas.microsoft.com/office/drawing/2014/main" id="{A9793F1C-D2E7-194E-8B91-2DD6B1FC4667}"/>
              </a:ext>
            </a:extLst>
          </p:cNvPr>
          <p:cNvSpPr>
            <a:spLocks noChangeArrowheads="1"/>
          </p:cNvSpPr>
          <p:nvPr/>
        </p:nvSpPr>
        <p:spPr bwMode="auto">
          <a:xfrm>
            <a:off x="30480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21249" name="Oval 33">
            <a:extLst>
              <a:ext uri="{FF2B5EF4-FFF2-40B4-BE49-F238E27FC236}">
                <a16:creationId xmlns:a16="http://schemas.microsoft.com/office/drawing/2014/main" id="{400CB93A-FF91-034F-B815-5F3440FFB4C3}"/>
              </a:ext>
            </a:extLst>
          </p:cNvPr>
          <p:cNvSpPr>
            <a:spLocks noChangeArrowheads="1"/>
          </p:cNvSpPr>
          <p:nvPr/>
        </p:nvSpPr>
        <p:spPr bwMode="auto">
          <a:xfrm>
            <a:off x="12954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x</a:t>
            </a:r>
          </a:p>
        </p:txBody>
      </p:sp>
      <p:sp>
        <p:nvSpPr>
          <p:cNvPr id="521250" name="Oval 34">
            <a:extLst>
              <a:ext uri="{FF2B5EF4-FFF2-40B4-BE49-F238E27FC236}">
                <a16:creationId xmlns:a16="http://schemas.microsoft.com/office/drawing/2014/main" id="{130C5A9A-EB97-164B-8A78-F9F5E559E0F8}"/>
              </a:ext>
            </a:extLst>
          </p:cNvPr>
          <p:cNvSpPr>
            <a:spLocks noChangeArrowheads="1"/>
          </p:cNvSpPr>
          <p:nvPr/>
        </p:nvSpPr>
        <p:spPr bwMode="auto">
          <a:xfrm>
            <a:off x="22098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p>
        </p:txBody>
      </p:sp>
      <p:sp>
        <p:nvSpPr>
          <p:cNvPr id="521251" name="Line 35">
            <a:extLst>
              <a:ext uri="{FF2B5EF4-FFF2-40B4-BE49-F238E27FC236}">
                <a16:creationId xmlns:a16="http://schemas.microsoft.com/office/drawing/2014/main" id="{76D42F62-5723-2740-A601-87F83A58D1D7}"/>
              </a:ext>
            </a:extLst>
          </p:cNvPr>
          <p:cNvSpPr>
            <a:spLocks noChangeShapeType="1"/>
          </p:cNvSpPr>
          <p:nvPr/>
        </p:nvSpPr>
        <p:spPr bwMode="auto">
          <a:xfrm>
            <a:off x="1752600" y="335280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252" name="Line 36">
            <a:extLst>
              <a:ext uri="{FF2B5EF4-FFF2-40B4-BE49-F238E27FC236}">
                <a16:creationId xmlns:a16="http://schemas.microsoft.com/office/drawing/2014/main" id="{2E5EAD04-6A30-6546-8C53-4646C0B6487A}"/>
              </a:ext>
            </a:extLst>
          </p:cNvPr>
          <p:cNvSpPr>
            <a:spLocks noChangeShapeType="1"/>
          </p:cNvSpPr>
          <p:nvPr/>
        </p:nvSpPr>
        <p:spPr bwMode="auto">
          <a:xfrm>
            <a:off x="1676400" y="2362200"/>
            <a:ext cx="6096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Text Box 27">
            <a:extLst>
              <a:ext uri="{FF2B5EF4-FFF2-40B4-BE49-F238E27FC236}">
                <a16:creationId xmlns:a16="http://schemas.microsoft.com/office/drawing/2014/main" id="{49F2BE3D-A724-E844-9265-B53E4AB2CEB1}"/>
              </a:ext>
            </a:extLst>
          </p:cNvPr>
          <p:cNvSpPr txBox="1">
            <a:spLocks noChangeArrowheads="1"/>
          </p:cNvSpPr>
          <p:nvPr/>
        </p:nvSpPr>
        <p:spPr bwMode="auto">
          <a:xfrm>
            <a:off x="5181600" y="56388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err="1"/>
              <a:t>rax</a:t>
            </a:r>
            <a:endParaRPr lang="en-US" altLang="zh-CN" sz="1400" dirty="0"/>
          </a:p>
        </p:txBody>
      </p:sp>
      <p:sp>
        <p:nvSpPr>
          <p:cNvPr id="27" name="Text Box 27">
            <a:extLst>
              <a:ext uri="{FF2B5EF4-FFF2-40B4-BE49-F238E27FC236}">
                <a16:creationId xmlns:a16="http://schemas.microsoft.com/office/drawing/2014/main" id="{DD612020-A96C-5C4C-9981-FD0F72D45662}"/>
              </a:ext>
            </a:extLst>
          </p:cNvPr>
          <p:cNvSpPr txBox="1">
            <a:spLocks noChangeArrowheads="1"/>
          </p:cNvSpPr>
          <p:nvPr/>
        </p:nvSpPr>
        <p:spPr bwMode="auto">
          <a:xfrm>
            <a:off x="5181600" y="5102423"/>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err="1"/>
              <a:t>rax</a:t>
            </a:r>
            <a:endParaRPr lang="en-US" altLang="zh-CN" sz="1400" dirty="0"/>
          </a:p>
        </p:txBody>
      </p:sp>
      <p:sp>
        <p:nvSpPr>
          <p:cNvPr id="28" name="Text Box 27">
            <a:extLst>
              <a:ext uri="{FF2B5EF4-FFF2-40B4-BE49-F238E27FC236}">
                <a16:creationId xmlns:a16="http://schemas.microsoft.com/office/drawing/2014/main" id="{7BC26F92-521D-804F-8F93-D479C323D3A3}"/>
              </a:ext>
            </a:extLst>
          </p:cNvPr>
          <p:cNvSpPr txBox="1">
            <a:spLocks noChangeArrowheads="1"/>
          </p:cNvSpPr>
          <p:nvPr/>
        </p:nvSpPr>
        <p:spPr bwMode="auto">
          <a:xfrm>
            <a:off x="4876800" y="47244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err="1"/>
              <a:t>rax</a:t>
            </a:r>
            <a:r>
              <a:rPr lang="en-US" altLang="zh-CN" sz="1400" dirty="0"/>
              <a:t>, </a:t>
            </a:r>
            <a:r>
              <a:rPr lang="en-US" altLang="zh-CN" sz="1400" dirty="0" err="1"/>
              <a:t>rdx</a:t>
            </a:r>
            <a:endParaRPr lang="en-US" altLang="zh-CN" sz="1400" dirty="0"/>
          </a:p>
        </p:txBody>
      </p:sp>
      <p:sp>
        <p:nvSpPr>
          <p:cNvPr id="29" name="Text Box 27">
            <a:extLst>
              <a:ext uri="{FF2B5EF4-FFF2-40B4-BE49-F238E27FC236}">
                <a16:creationId xmlns:a16="http://schemas.microsoft.com/office/drawing/2014/main" id="{547769A6-5893-0B45-8904-D643742642C6}"/>
              </a:ext>
            </a:extLst>
          </p:cNvPr>
          <p:cNvSpPr txBox="1">
            <a:spLocks noChangeArrowheads="1"/>
          </p:cNvSpPr>
          <p:nvPr/>
        </p:nvSpPr>
        <p:spPr bwMode="auto">
          <a:xfrm>
            <a:off x="5181600" y="44196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err="1"/>
              <a:t>rax</a:t>
            </a:r>
            <a:endParaRPr lang="en-US" altLang="zh-CN" sz="1400" dirty="0"/>
          </a:p>
        </p:txBody>
      </p:sp>
      <p:sp>
        <p:nvSpPr>
          <p:cNvPr id="30" name="Text Box 27">
            <a:extLst>
              <a:ext uri="{FF2B5EF4-FFF2-40B4-BE49-F238E27FC236}">
                <a16:creationId xmlns:a16="http://schemas.microsoft.com/office/drawing/2014/main" id="{3E4E5EAF-3B71-CA4E-A7D7-22F33AEE1898}"/>
              </a:ext>
            </a:extLst>
          </p:cNvPr>
          <p:cNvSpPr txBox="1">
            <a:spLocks noChangeArrowheads="1"/>
          </p:cNvSpPr>
          <p:nvPr/>
        </p:nvSpPr>
        <p:spPr bwMode="auto">
          <a:xfrm>
            <a:off x="5334000" y="41148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c</a:t>
            </a:r>
          </a:p>
        </p:txBody>
      </p:sp>
      <p:sp>
        <p:nvSpPr>
          <p:cNvPr id="31" name="Text Box 27">
            <a:extLst>
              <a:ext uri="{FF2B5EF4-FFF2-40B4-BE49-F238E27FC236}">
                <a16:creationId xmlns:a16="http://schemas.microsoft.com/office/drawing/2014/main" id="{8DABDCF7-0817-BD41-9048-34A36A287EA4}"/>
              </a:ext>
            </a:extLst>
          </p:cNvPr>
          <p:cNvSpPr txBox="1">
            <a:spLocks noChangeArrowheads="1"/>
          </p:cNvSpPr>
          <p:nvPr/>
        </p:nvSpPr>
        <p:spPr bwMode="auto">
          <a:xfrm>
            <a:off x="5181600" y="3826056"/>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err="1"/>
              <a:t>rax</a:t>
            </a:r>
            <a:endParaRPr lang="en-US" altLang="zh-CN" sz="1400" dirty="0"/>
          </a:p>
        </p:txBody>
      </p:sp>
      <p:sp>
        <p:nvSpPr>
          <p:cNvPr id="32" name="Text Box 27">
            <a:extLst>
              <a:ext uri="{FF2B5EF4-FFF2-40B4-BE49-F238E27FC236}">
                <a16:creationId xmlns:a16="http://schemas.microsoft.com/office/drawing/2014/main" id="{D81D787B-EAE0-7747-9C79-373D12732DB4}"/>
              </a:ext>
            </a:extLst>
          </p:cNvPr>
          <p:cNvSpPr txBox="1">
            <a:spLocks noChangeArrowheads="1"/>
          </p:cNvSpPr>
          <p:nvPr/>
        </p:nvSpPr>
        <p:spPr bwMode="auto">
          <a:xfrm>
            <a:off x="5181600" y="35052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err="1"/>
              <a:t>rax</a:t>
            </a:r>
            <a:endParaRPr lang="en-US" altLang="zh-CN" sz="1400" dirty="0"/>
          </a:p>
        </p:txBody>
      </p:sp>
      <p:sp>
        <p:nvSpPr>
          <p:cNvPr id="33" name="Text Box 27">
            <a:extLst>
              <a:ext uri="{FF2B5EF4-FFF2-40B4-BE49-F238E27FC236}">
                <a16:creationId xmlns:a16="http://schemas.microsoft.com/office/drawing/2014/main" id="{8DF1EB6E-40F1-4547-8F20-D36CB6DD4D1B}"/>
              </a:ext>
            </a:extLst>
          </p:cNvPr>
          <p:cNvSpPr txBox="1">
            <a:spLocks noChangeArrowheads="1"/>
          </p:cNvSpPr>
          <p:nvPr/>
        </p:nvSpPr>
        <p:spPr bwMode="auto">
          <a:xfrm>
            <a:off x="5257800" y="3273623"/>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b</a:t>
            </a:r>
          </a:p>
        </p:txBody>
      </p:sp>
      <p:sp>
        <p:nvSpPr>
          <p:cNvPr id="34" name="Text Box 27">
            <a:extLst>
              <a:ext uri="{FF2B5EF4-FFF2-40B4-BE49-F238E27FC236}">
                <a16:creationId xmlns:a16="http://schemas.microsoft.com/office/drawing/2014/main" id="{D1D6E6D7-A3C7-694D-B8C2-7EE5AB8B411B}"/>
              </a:ext>
            </a:extLst>
          </p:cNvPr>
          <p:cNvSpPr txBox="1">
            <a:spLocks noChangeArrowheads="1"/>
          </p:cNvSpPr>
          <p:nvPr/>
        </p:nvSpPr>
        <p:spPr bwMode="auto">
          <a:xfrm>
            <a:off x="5257800" y="2968823"/>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b</a:t>
            </a:r>
          </a:p>
        </p:txBody>
      </p:sp>
      <p:sp>
        <p:nvSpPr>
          <p:cNvPr id="35" name="Text Box 27">
            <a:extLst>
              <a:ext uri="{FF2B5EF4-FFF2-40B4-BE49-F238E27FC236}">
                <a16:creationId xmlns:a16="http://schemas.microsoft.com/office/drawing/2014/main" id="{E5289131-C7A4-0945-B36C-E3C28B88FFF0}"/>
              </a:ext>
            </a:extLst>
          </p:cNvPr>
          <p:cNvSpPr txBox="1">
            <a:spLocks noChangeArrowheads="1"/>
          </p:cNvSpPr>
          <p:nvPr/>
        </p:nvSpPr>
        <p:spPr bwMode="auto">
          <a:xfrm>
            <a:off x="5257800" y="25908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a</a:t>
            </a:r>
          </a:p>
        </p:txBody>
      </p:sp>
      <p:sp>
        <p:nvSpPr>
          <p:cNvPr id="36" name="Text Box 27">
            <a:extLst>
              <a:ext uri="{FF2B5EF4-FFF2-40B4-BE49-F238E27FC236}">
                <a16:creationId xmlns:a16="http://schemas.microsoft.com/office/drawing/2014/main" id="{F347A93E-65C2-5041-A9C1-087D66EA754C}"/>
              </a:ext>
            </a:extLst>
          </p:cNvPr>
          <p:cNvSpPr txBox="1">
            <a:spLocks noChangeArrowheads="1"/>
          </p:cNvSpPr>
          <p:nvPr/>
        </p:nvSpPr>
        <p:spPr bwMode="auto">
          <a:xfrm>
            <a:off x="5181600" y="20574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a, y</a:t>
            </a:r>
          </a:p>
        </p:txBody>
      </p:sp>
      <p:sp>
        <p:nvSpPr>
          <p:cNvPr id="37" name="Text Box 27">
            <a:extLst>
              <a:ext uri="{FF2B5EF4-FFF2-40B4-BE49-F238E27FC236}">
                <a16:creationId xmlns:a16="http://schemas.microsoft.com/office/drawing/2014/main" id="{113D9C07-C62D-0C40-B3D6-021CD40174A0}"/>
              </a:ext>
            </a:extLst>
          </p:cNvPr>
          <p:cNvSpPr txBox="1">
            <a:spLocks noChangeArrowheads="1"/>
          </p:cNvSpPr>
          <p:nvPr/>
        </p:nvSpPr>
        <p:spPr bwMode="auto">
          <a:xfrm>
            <a:off x="5181600" y="11430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err="1"/>
              <a:t>rsi</a:t>
            </a:r>
            <a:r>
              <a:rPr lang="en-US" altLang="zh-CN" sz="1400" dirty="0"/>
              <a:t>,</a:t>
            </a:r>
            <a:r>
              <a:rPr lang="zh-CN" altLang="en-US" sz="1400" dirty="0"/>
              <a:t> </a:t>
            </a:r>
            <a:r>
              <a:rPr lang="en-US" altLang="zh-CN" sz="1400" dirty="0"/>
              <a:t>x</a:t>
            </a:r>
          </a:p>
        </p:txBody>
      </p:sp>
      <p:sp>
        <p:nvSpPr>
          <p:cNvPr id="38" name="Text Box 27">
            <a:extLst>
              <a:ext uri="{FF2B5EF4-FFF2-40B4-BE49-F238E27FC236}">
                <a16:creationId xmlns:a16="http://schemas.microsoft.com/office/drawing/2014/main" id="{896088AA-EAF9-454B-966D-BAD5BDBAE1ED}"/>
              </a:ext>
            </a:extLst>
          </p:cNvPr>
          <p:cNvSpPr txBox="1">
            <a:spLocks noChangeArrowheads="1"/>
          </p:cNvSpPr>
          <p:nvPr/>
        </p:nvSpPr>
        <p:spPr bwMode="auto">
          <a:xfrm>
            <a:off x="5181600" y="16764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x,</a:t>
            </a:r>
            <a:r>
              <a:rPr lang="zh-CN" altLang="en-US" sz="1400" dirty="0"/>
              <a:t> </a:t>
            </a:r>
            <a:r>
              <a:rPr lang="en-US" altLang="zh-CN" sz="1400" dirty="0"/>
              <a:t>y</a:t>
            </a:r>
          </a:p>
        </p:txBody>
      </p:sp>
      <p:sp>
        <p:nvSpPr>
          <p:cNvPr id="2" name="文本框 1">
            <a:extLst>
              <a:ext uri="{FF2B5EF4-FFF2-40B4-BE49-F238E27FC236}">
                <a16:creationId xmlns:a16="http://schemas.microsoft.com/office/drawing/2014/main" id="{50B3E751-AB29-394B-8F61-F554F639F7FA}"/>
              </a:ext>
            </a:extLst>
          </p:cNvPr>
          <p:cNvSpPr txBox="1"/>
          <p:nvPr/>
        </p:nvSpPr>
        <p:spPr>
          <a:xfrm>
            <a:off x="7620000" y="990600"/>
            <a:ext cx="990600" cy="369332"/>
          </a:xfrm>
          <a:prstGeom prst="rect">
            <a:avLst/>
          </a:prstGeom>
          <a:noFill/>
        </p:spPr>
        <p:txBody>
          <a:bodyPr wrap="square" rtlCol="0">
            <a:spAutoFit/>
          </a:bodyPr>
          <a:lstStyle/>
          <a:p>
            <a:r>
              <a:rPr kumimoji="1" lang="en-US" altLang="zh-CN" dirty="0"/>
              <a:t>x&lt;-&gt;</a:t>
            </a:r>
            <a:r>
              <a:rPr kumimoji="1" lang="en-US" altLang="zh-CN" dirty="0" err="1"/>
              <a:t>rsi</a:t>
            </a:r>
            <a:endParaRPr kumimoji="1" lang="zh-CN" altLang="en-US" dirty="0"/>
          </a:p>
        </p:txBody>
      </p:sp>
      <p:sp>
        <p:nvSpPr>
          <p:cNvPr id="40" name="文本框 39">
            <a:extLst>
              <a:ext uri="{FF2B5EF4-FFF2-40B4-BE49-F238E27FC236}">
                <a16:creationId xmlns:a16="http://schemas.microsoft.com/office/drawing/2014/main" id="{ED0C2AF7-22D7-3349-9414-EC13214973B9}"/>
              </a:ext>
            </a:extLst>
          </p:cNvPr>
          <p:cNvSpPr txBox="1"/>
          <p:nvPr/>
        </p:nvSpPr>
        <p:spPr>
          <a:xfrm>
            <a:off x="7620000" y="1292423"/>
            <a:ext cx="990600" cy="369332"/>
          </a:xfrm>
          <a:prstGeom prst="rect">
            <a:avLst/>
          </a:prstGeom>
          <a:noFill/>
        </p:spPr>
        <p:txBody>
          <a:bodyPr wrap="square" rtlCol="0">
            <a:spAutoFit/>
          </a:bodyPr>
          <a:lstStyle/>
          <a:p>
            <a:r>
              <a:rPr kumimoji="1" lang="en-US" altLang="zh-CN" dirty="0"/>
              <a:t>x&lt;-&gt;y</a:t>
            </a:r>
            <a:endParaRPr kumimoji="1" lang="zh-CN" altLang="en-US" dirty="0"/>
          </a:p>
        </p:txBody>
      </p:sp>
      <p:sp>
        <p:nvSpPr>
          <p:cNvPr id="3" name="Text Box 27">
            <a:extLst>
              <a:ext uri="{FF2B5EF4-FFF2-40B4-BE49-F238E27FC236}">
                <a16:creationId xmlns:a16="http://schemas.microsoft.com/office/drawing/2014/main" id="{629E55FE-2034-144A-C55D-29ACF9B06778}"/>
              </a:ext>
            </a:extLst>
          </p:cNvPr>
          <p:cNvSpPr txBox="1">
            <a:spLocks noChangeArrowheads="1"/>
          </p:cNvSpPr>
          <p:nvPr/>
        </p:nvSpPr>
        <p:spPr bwMode="auto">
          <a:xfrm>
            <a:off x="5181600" y="53340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d</a:t>
            </a:r>
          </a:p>
        </p:txBody>
      </p:sp>
      <p:sp>
        <p:nvSpPr>
          <p:cNvPr id="4" name="Text Box 27">
            <a:extLst>
              <a:ext uri="{FF2B5EF4-FFF2-40B4-BE49-F238E27FC236}">
                <a16:creationId xmlns:a16="http://schemas.microsoft.com/office/drawing/2014/main" id="{00B91D8B-CA6D-5200-5262-F2ACD4B43682}"/>
              </a:ext>
            </a:extLst>
          </p:cNvPr>
          <p:cNvSpPr txBox="1">
            <a:spLocks noChangeArrowheads="1"/>
          </p:cNvSpPr>
          <p:nvPr/>
        </p:nvSpPr>
        <p:spPr bwMode="auto">
          <a:xfrm>
            <a:off x="5181600" y="7620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err="1"/>
              <a:t>rdi</a:t>
            </a:r>
            <a:r>
              <a:rPr lang="en-US" altLang="zh-CN" sz="1400" dirty="0"/>
              <a:t>,</a:t>
            </a:r>
            <a:r>
              <a:rPr lang="zh-CN" altLang="en-US" sz="1400" dirty="0"/>
              <a:t> </a:t>
            </a:r>
            <a:r>
              <a:rPr lang="en-US" altLang="zh-CN" sz="1400" dirty="0" err="1"/>
              <a:t>rsi</a:t>
            </a:r>
            <a:endParaRPr lang="en-US" altLang="zh-CN" sz="1400" dirty="0"/>
          </a:p>
        </p:txBody>
      </p:sp>
      <p:sp>
        <p:nvSpPr>
          <p:cNvPr id="6" name="文本框 5">
            <a:extLst>
              <a:ext uri="{FF2B5EF4-FFF2-40B4-BE49-F238E27FC236}">
                <a16:creationId xmlns:a16="http://schemas.microsoft.com/office/drawing/2014/main" id="{6465898E-4455-2E45-3181-A2DCBCCABA70}"/>
              </a:ext>
            </a:extLst>
          </p:cNvPr>
          <p:cNvSpPr txBox="1"/>
          <p:nvPr/>
        </p:nvSpPr>
        <p:spPr>
          <a:xfrm>
            <a:off x="7620000" y="1825823"/>
            <a:ext cx="990600" cy="369332"/>
          </a:xfrm>
          <a:prstGeom prst="rect">
            <a:avLst/>
          </a:prstGeom>
          <a:noFill/>
        </p:spPr>
        <p:txBody>
          <a:bodyPr wrap="square" rtlCol="0">
            <a:spAutoFit/>
          </a:bodyPr>
          <a:lstStyle/>
          <a:p>
            <a:r>
              <a:rPr kumimoji="1" lang="en-US" altLang="zh-CN" dirty="0"/>
              <a:t>a&lt;-&gt;y</a:t>
            </a: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linds(horizontal)">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1251"/>
                                        </p:tgtEl>
                                        <p:attrNameLst>
                                          <p:attrName>style.visibility</p:attrName>
                                        </p:attrNameLst>
                                      </p:cBhvr>
                                      <p:to>
                                        <p:strVal val="visible"/>
                                      </p:to>
                                    </p:set>
                                    <p:animEffect transition="in" filter="blinds(horizontal)">
                                      <p:cBhvr>
                                        <p:cTn id="12" dur="500"/>
                                        <p:tgtEl>
                                          <p:spTgt spid="5212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1252"/>
                                        </p:tgtEl>
                                        <p:attrNameLst>
                                          <p:attrName>style.visibility</p:attrName>
                                        </p:attrNameLst>
                                      </p:cBhvr>
                                      <p:to>
                                        <p:strVal val="visible"/>
                                      </p:to>
                                    </p:set>
                                    <p:animEffect transition="in" filter="blinds(horizontal)">
                                      <p:cBhvr>
                                        <p:cTn id="22" dur="500"/>
                                        <p:tgtEl>
                                          <p:spTgt spid="52125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1219">
                                            <p:txEl>
                                              <p:pRg st="0" end="0"/>
                                            </p:txEl>
                                          </p:spTgt>
                                        </p:tgtEl>
                                        <p:attrNameLst>
                                          <p:attrName>style.visibility</p:attrName>
                                        </p:attrNameLst>
                                      </p:cBhvr>
                                      <p:to>
                                        <p:strVal val="visible"/>
                                      </p:to>
                                    </p:set>
                                    <p:animEffect transition="in" filter="blinds(horizontal)">
                                      <p:cBhvr>
                                        <p:cTn id="27" dur="500"/>
                                        <p:tgtEl>
                                          <p:spTgt spid="52121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1219">
                                            <p:txEl>
                                              <p:pRg st="1" end="1"/>
                                            </p:txEl>
                                          </p:spTgt>
                                        </p:tgtEl>
                                        <p:attrNameLst>
                                          <p:attrName>style.visibility</p:attrName>
                                        </p:attrNameLst>
                                      </p:cBhvr>
                                      <p:to>
                                        <p:strVal val="visible"/>
                                      </p:to>
                                    </p:set>
                                    <p:animEffect transition="in" filter="blinds(horizontal)">
                                      <p:cBhvr>
                                        <p:cTn id="32" dur="500"/>
                                        <p:tgtEl>
                                          <p:spTgt spid="521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9" grpId="0" build="p"/>
      <p:bldP spid="521251" grpId="0" animBg="1"/>
      <p:bldP spid="521252" grpId="0" animBg="1"/>
      <p:bldP spid="40"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a:extLst>
              <a:ext uri="{FF2B5EF4-FFF2-40B4-BE49-F238E27FC236}">
                <a16:creationId xmlns:a16="http://schemas.microsoft.com/office/drawing/2014/main" id="{A3D0E9D1-C6FD-1745-B379-9CFA61ECB7EC}"/>
              </a:ext>
            </a:extLst>
          </p:cNvPr>
          <p:cNvSpPr>
            <a:spLocks noGrp="1" noChangeArrowheads="1"/>
          </p:cNvSpPr>
          <p:nvPr>
            <p:ph type="title"/>
          </p:nvPr>
        </p:nvSpPr>
        <p:spPr/>
        <p:txBody>
          <a:bodyPr/>
          <a:lstStyle/>
          <a:p>
            <a:r>
              <a:rPr lang="en-US" altLang="zh-CN"/>
              <a:t>Steps in Register Allocator</a:t>
            </a:r>
          </a:p>
        </p:txBody>
      </p:sp>
      <p:sp>
        <p:nvSpPr>
          <p:cNvPr id="519171" name="Rectangle 3">
            <a:extLst>
              <a:ext uri="{FF2B5EF4-FFF2-40B4-BE49-F238E27FC236}">
                <a16:creationId xmlns:a16="http://schemas.microsoft.com/office/drawing/2014/main" id="{BBD0F5C5-1169-2144-B345-24DF7FD90484}"/>
              </a:ext>
            </a:extLst>
          </p:cNvPr>
          <p:cNvSpPr>
            <a:spLocks noGrp="1" noChangeArrowheads="1"/>
          </p:cNvSpPr>
          <p:nvPr>
            <p:ph type="body" idx="1"/>
          </p:nvPr>
        </p:nvSpPr>
        <p:spPr/>
        <p:txBody>
          <a:bodyPr/>
          <a:lstStyle/>
          <a:p>
            <a:pPr>
              <a:lnSpc>
                <a:spcPct val="80000"/>
              </a:lnSpc>
            </a:pPr>
            <a:r>
              <a:rPr lang="en-US" altLang="zh-CN" sz="2800" dirty="0"/>
              <a:t>Do </a:t>
            </a:r>
            <a:r>
              <a:rPr lang="en-US" altLang="zh-CN" sz="2800" dirty="0">
                <a:solidFill>
                  <a:srgbClr val="0432FF"/>
                </a:solidFill>
              </a:rPr>
              <a:t>liveness analysis</a:t>
            </a:r>
          </a:p>
          <a:p>
            <a:pPr>
              <a:lnSpc>
                <a:spcPct val="80000"/>
              </a:lnSpc>
            </a:pPr>
            <a:r>
              <a:rPr lang="en-US" altLang="zh-CN" sz="2800" dirty="0"/>
              <a:t>Build the </a:t>
            </a:r>
            <a:r>
              <a:rPr lang="en-US" altLang="zh-CN" sz="2800" dirty="0">
                <a:solidFill>
                  <a:srgbClr val="0432FF"/>
                </a:solidFill>
              </a:rPr>
              <a:t>interference graph </a:t>
            </a:r>
            <a:r>
              <a:rPr lang="en-US" altLang="zh-CN" sz="2800" dirty="0"/>
              <a:t>(IG)</a:t>
            </a:r>
          </a:p>
          <a:p>
            <a:pPr lvl="1">
              <a:lnSpc>
                <a:spcPct val="80000"/>
              </a:lnSpc>
            </a:pPr>
            <a:r>
              <a:rPr lang="en-US" altLang="zh-CN" sz="2400" dirty="0"/>
              <a:t>draw an edge between any two variables which interference</a:t>
            </a:r>
          </a:p>
          <a:p>
            <a:pPr>
              <a:lnSpc>
                <a:spcPct val="80000"/>
              </a:lnSpc>
            </a:pPr>
            <a:r>
              <a:rPr lang="en-US" altLang="zh-CN" sz="2800" dirty="0">
                <a:solidFill>
                  <a:srgbClr val="0432FF"/>
                </a:solidFill>
              </a:rPr>
              <a:t>Color</a:t>
            </a:r>
            <a:r>
              <a:rPr lang="en-US" altLang="zh-CN" sz="2800" dirty="0"/>
              <a:t> the IG with </a:t>
            </a:r>
            <a:r>
              <a:rPr lang="en-US" altLang="zh-CN" sz="2800" dirty="0">
                <a:solidFill>
                  <a:srgbClr val="0432FF"/>
                </a:solidFill>
              </a:rPr>
              <a:t>K</a:t>
            </a:r>
            <a:r>
              <a:rPr lang="en-US" altLang="zh-CN" sz="2800" dirty="0"/>
              <a:t> colors</a:t>
            </a:r>
          </a:p>
          <a:p>
            <a:pPr lvl="1">
              <a:lnSpc>
                <a:spcPct val="80000"/>
              </a:lnSpc>
            </a:pPr>
            <a:r>
              <a:rPr lang="en-US" altLang="zh-CN" sz="2400" dirty="0"/>
              <a:t>K is the number of available physical registers on a machine (typically 8, 16, or 32)</a:t>
            </a:r>
          </a:p>
          <a:p>
            <a:pPr lvl="1">
              <a:lnSpc>
                <a:spcPct val="80000"/>
              </a:lnSpc>
            </a:pPr>
            <a:r>
              <a:rPr lang="en-US" altLang="zh-CN" sz="2400" dirty="0"/>
              <a:t>A classical problem in graph theory</a:t>
            </a:r>
          </a:p>
          <a:p>
            <a:pPr lvl="1">
              <a:lnSpc>
                <a:spcPct val="80000"/>
              </a:lnSpc>
            </a:pPr>
            <a:r>
              <a:rPr lang="en-US" altLang="zh-CN" sz="2400" dirty="0"/>
              <a:t>NP-complete (for K&gt;=3), thus one might use heuristics</a:t>
            </a:r>
          </a:p>
          <a:p>
            <a:pPr>
              <a:lnSpc>
                <a:spcPct val="80000"/>
              </a:lnSpc>
            </a:pPr>
            <a:r>
              <a:rPr lang="en-US" altLang="zh-CN" sz="2800" dirty="0">
                <a:solidFill>
                  <a:srgbClr val="0432FF"/>
                </a:solidFill>
              </a:rPr>
              <a:t>Allocate</a:t>
            </a:r>
            <a:r>
              <a:rPr lang="en-US" altLang="zh-CN" sz="2800" dirty="0"/>
              <a:t> physical registers to variables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a:extLst>
              <a:ext uri="{FF2B5EF4-FFF2-40B4-BE49-F238E27FC236}">
                <a16:creationId xmlns:a16="http://schemas.microsoft.com/office/drawing/2014/main" id="{1CB0BC2C-1890-F649-B9D4-43F18BDA9A3C}"/>
              </a:ext>
            </a:extLst>
          </p:cNvPr>
          <p:cNvSpPr>
            <a:spLocks noGrp="1" noChangeArrowheads="1"/>
          </p:cNvSpPr>
          <p:nvPr>
            <p:ph type="title"/>
          </p:nvPr>
        </p:nvSpPr>
        <p:spPr/>
        <p:txBody>
          <a:bodyPr/>
          <a:lstStyle/>
          <a:p>
            <a:r>
              <a:rPr lang="en-US" altLang="zh-CN"/>
              <a:t>History</a:t>
            </a:r>
          </a:p>
        </p:txBody>
      </p:sp>
      <p:sp>
        <p:nvSpPr>
          <p:cNvPr id="522243" name="Rectangle 3">
            <a:extLst>
              <a:ext uri="{FF2B5EF4-FFF2-40B4-BE49-F238E27FC236}">
                <a16:creationId xmlns:a16="http://schemas.microsoft.com/office/drawing/2014/main" id="{FF618532-8218-6248-8DBF-B28B0C7B28F1}"/>
              </a:ext>
            </a:extLst>
          </p:cNvPr>
          <p:cNvSpPr>
            <a:spLocks noGrp="1" noChangeArrowheads="1"/>
          </p:cNvSpPr>
          <p:nvPr>
            <p:ph type="body" idx="1"/>
          </p:nvPr>
        </p:nvSpPr>
        <p:spPr/>
        <p:txBody>
          <a:bodyPr/>
          <a:lstStyle/>
          <a:p>
            <a:r>
              <a:rPr lang="en-US" altLang="zh-CN" dirty="0"/>
              <a:t>Early work by </a:t>
            </a:r>
            <a:r>
              <a:rPr lang="en-US" altLang="zh-CN" dirty="0" err="1"/>
              <a:t>Cocke</a:t>
            </a:r>
            <a:r>
              <a:rPr lang="en-US" altLang="zh-CN" dirty="0"/>
              <a:t> suggests that register allocation can be viewed as a graph coloring problem (1971) </a:t>
            </a:r>
          </a:p>
          <a:p>
            <a:r>
              <a:rPr lang="en-US" altLang="zh-CN" dirty="0"/>
              <a:t>The first working allocator is </a:t>
            </a:r>
            <a:r>
              <a:rPr lang="en-US" altLang="zh-CN" dirty="0" err="1"/>
              <a:t>Chaitin</a:t>
            </a:r>
            <a:r>
              <a:rPr lang="en-US" altLang="zh-CN" dirty="0" err="1">
                <a:latin typeface="Arial" panose="020B0604020202020204" pitchFamily="34" charset="0"/>
              </a:rPr>
              <a:t>’</a:t>
            </a:r>
            <a:r>
              <a:rPr lang="en-US" altLang="zh-CN" dirty="0" err="1"/>
              <a:t>s</a:t>
            </a:r>
            <a:r>
              <a:rPr lang="en-US" altLang="zh-CN" dirty="0"/>
              <a:t> allocator for IBM PL/1 compiler (1981)</a:t>
            </a:r>
          </a:p>
          <a:p>
            <a:pPr lvl="1"/>
            <a:r>
              <a:rPr lang="en-US" altLang="zh-CN" dirty="0"/>
              <a:t>Later, IBM PL.8 compiler</a:t>
            </a:r>
          </a:p>
          <a:p>
            <a:pPr lvl="1"/>
            <a:r>
              <a:rPr lang="en-US" altLang="zh-CN" dirty="0"/>
              <a:t>Have impact on the RISC design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a:extLst>
              <a:ext uri="{FF2B5EF4-FFF2-40B4-BE49-F238E27FC236}">
                <a16:creationId xmlns:a16="http://schemas.microsoft.com/office/drawing/2014/main" id="{147B6AC0-8FBA-E640-9BFE-95FC971DD9CC}"/>
              </a:ext>
            </a:extLst>
          </p:cNvPr>
          <p:cNvSpPr>
            <a:spLocks noGrp="1" noChangeArrowheads="1"/>
          </p:cNvSpPr>
          <p:nvPr>
            <p:ph type="title"/>
          </p:nvPr>
        </p:nvSpPr>
        <p:spPr/>
        <p:txBody>
          <a:bodyPr/>
          <a:lstStyle/>
          <a:p>
            <a:r>
              <a:rPr lang="en-US" altLang="zh-CN" dirty="0"/>
              <a:t>History, </a:t>
            </a:r>
            <a:r>
              <a:rPr lang="en-US" altLang="zh-CN" dirty="0" err="1"/>
              <a:t>cont</a:t>
            </a:r>
            <a:r>
              <a:rPr lang="en-US" altLang="zh-CN" dirty="0"/>
              <a:t>’</a:t>
            </a:r>
          </a:p>
        </p:txBody>
      </p:sp>
      <p:sp>
        <p:nvSpPr>
          <p:cNvPr id="523267" name="Rectangle 3">
            <a:extLst>
              <a:ext uri="{FF2B5EF4-FFF2-40B4-BE49-F238E27FC236}">
                <a16:creationId xmlns:a16="http://schemas.microsoft.com/office/drawing/2014/main" id="{F6FD9E14-50A0-D640-9892-2D1897B5CE1C}"/>
              </a:ext>
            </a:extLst>
          </p:cNvPr>
          <p:cNvSpPr>
            <a:spLocks noGrp="1" noChangeArrowheads="1"/>
          </p:cNvSpPr>
          <p:nvPr>
            <p:ph type="body" idx="1"/>
          </p:nvPr>
        </p:nvSpPr>
        <p:spPr/>
        <p:txBody>
          <a:bodyPr/>
          <a:lstStyle/>
          <a:p>
            <a:pPr>
              <a:lnSpc>
                <a:spcPct val="80000"/>
              </a:lnSpc>
            </a:pPr>
            <a:r>
              <a:rPr lang="en-US" altLang="zh-CN" sz="2800" dirty="0"/>
              <a:t>The more recent graph coloring allocator is due to Briggs (1992) </a:t>
            </a:r>
          </a:p>
          <a:p>
            <a:pPr>
              <a:lnSpc>
                <a:spcPct val="80000"/>
              </a:lnSpc>
            </a:pPr>
            <a:r>
              <a:rPr lang="en-US" altLang="zh-CN" sz="2800" dirty="0"/>
              <a:t>For now, the graph coloring is one</a:t>
            </a:r>
            <a:r>
              <a:rPr lang="zh-CN" altLang="en-US" sz="2800" dirty="0"/>
              <a:t> </a:t>
            </a:r>
            <a:r>
              <a:rPr lang="en-US" altLang="zh-CN" sz="2800" dirty="0"/>
              <a:t>popular allocator, used in many production compilers</a:t>
            </a:r>
          </a:p>
          <a:p>
            <a:pPr>
              <a:lnSpc>
                <a:spcPct val="80000"/>
              </a:lnSpc>
            </a:pPr>
            <a:r>
              <a:rPr lang="en-US" altLang="zh-CN" sz="2800" dirty="0"/>
              <a:t>But more advanced allocators invented in recent decades</a:t>
            </a:r>
          </a:p>
          <a:p>
            <a:pPr lvl="1">
              <a:lnSpc>
                <a:spcPct val="80000"/>
              </a:lnSpc>
            </a:pPr>
            <a:r>
              <a:rPr lang="en-US" altLang="zh-CN" sz="2400" dirty="0"/>
              <a:t>Linear-scan, ILP, SSA-based, PBQP, …</a:t>
            </a:r>
          </a:p>
          <a:p>
            <a:pPr lvl="1">
              <a:lnSpc>
                <a:spcPct val="80000"/>
              </a:lnSpc>
            </a:pPr>
            <a:r>
              <a:rPr lang="en-US" altLang="zh-CN" sz="2400" dirty="0"/>
              <a:t>So, graph coloring allocator is a lesson abandoned?</a:t>
            </a:r>
          </a:p>
          <a:p>
            <a:pPr lvl="1">
              <a:lnSpc>
                <a:spcPct val="80000"/>
              </a:lnSpc>
            </a:pPr>
            <a:r>
              <a:rPr lang="en-US" altLang="zh-CN" sz="2400" dirty="0"/>
              <a:t>more on this topic for the next few lectures </a:t>
            </a:r>
            <a:r>
              <a:rPr lang="en-US" altLang="zh-CN" sz="2400" dirty="0">
                <a:latin typeface="Arial" panose="020B0604020202020204" pitchFamily="34" charset="0"/>
              </a:rPr>
              <a:t>…</a:t>
            </a:r>
            <a:endParaRPr lang="en-US" altLang="zh-C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EC5D7973-5E9C-414E-A7B7-02E7A2634038}"/>
              </a:ext>
            </a:extLst>
          </p:cNvPr>
          <p:cNvSpPr>
            <a:spLocks noGrp="1" noChangeArrowheads="1"/>
          </p:cNvSpPr>
          <p:nvPr>
            <p:ph type="title"/>
          </p:nvPr>
        </p:nvSpPr>
        <p:spPr/>
        <p:txBody>
          <a:bodyPr/>
          <a:lstStyle/>
          <a:p>
            <a:r>
              <a:rPr lang="en-US" altLang="zh-CN"/>
              <a:t>Middle and Back End</a:t>
            </a:r>
          </a:p>
        </p:txBody>
      </p:sp>
      <p:sp>
        <p:nvSpPr>
          <p:cNvPr id="507907" name="Rectangle 3">
            <a:extLst>
              <a:ext uri="{FF2B5EF4-FFF2-40B4-BE49-F238E27FC236}">
                <a16:creationId xmlns:a16="http://schemas.microsoft.com/office/drawing/2014/main" id="{82B0FE93-5423-7B4F-9ABE-209853C5BA51}"/>
              </a:ext>
            </a:extLst>
          </p:cNvPr>
          <p:cNvSpPr>
            <a:spLocks noChangeArrowheads="1"/>
          </p:cNvSpPr>
          <p:nvPr/>
        </p:nvSpPr>
        <p:spPr bwMode="auto">
          <a:xfrm>
            <a:off x="2057400" y="1981200"/>
            <a:ext cx="5029200" cy="4800600"/>
          </a:xfrm>
          <a:prstGeom prst="rect">
            <a:avLst/>
          </a:prstGeom>
          <a:solidFill>
            <a:srgbClr val="FFCC99"/>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7908" name="AutoShape 4">
            <a:extLst>
              <a:ext uri="{FF2B5EF4-FFF2-40B4-BE49-F238E27FC236}">
                <a16:creationId xmlns:a16="http://schemas.microsoft.com/office/drawing/2014/main" id="{4A3B4091-81E7-DB42-837C-BD72B960295A}"/>
              </a:ext>
            </a:extLst>
          </p:cNvPr>
          <p:cNvSpPr>
            <a:spLocks noChangeArrowheads="1"/>
          </p:cNvSpPr>
          <p:nvPr/>
        </p:nvSpPr>
        <p:spPr bwMode="auto">
          <a:xfrm>
            <a:off x="381000" y="2209800"/>
            <a:ext cx="1295400" cy="908050"/>
          </a:xfrm>
          <a:prstGeom prst="flowChartMultidocument">
            <a:avLst/>
          </a:prstGeom>
          <a:noFill/>
          <a:ln w="127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AST</a:t>
            </a:r>
          </a:p>
        </p:txBody>
      </p:sp>
      <p:sp>
        <p:nvSpPr>
          <p:cNvPr id="507909" name="AutoShape 5">
            <a:extLst>
              <a:ext uri="{FF2B5EF4-FFF2-40B4-BE49-F238E27FC236}">
                <a16:creationId xmlns:a16="http://schemas.microsoft.com/office/drawing/2014/main" id="{4D1EA939-49DC-064D-B76F-37C8C50285DF}"/>
              </a:ext>
            </a:extLst>
          </p:cNvPr>
          <p:cNvSpPr>
            <a:spLocks noChangeArrowheads="1"/>
          </p:cNvSpPr>
          <p:nvPr/>
        </p:nvSpPr>
        <p:spPr bwMode="auto">
          <a:xfrm>
            <a:off x="2667000" y="2133600"/>
            <a:ext cx="1676400" cy="1066800"/>
          </a:xfrm>
          <a:prstGeom prst="flowChartProcess">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translation</a:t>
            </a:r>
          </a:p>
        </p:txBody>
      </p:sp>
      <p:cxnSp>
        <p:nvCxnSpPr>
          <p:cNvPr id="507910" name="AutoShape 6">
            <a:extLst>
              <a:ext uri="{FF2B5EF4-FFF2-40B4-BE49-F238E27FC236}">
                <a16:creationId xmlns:a16="http://schemas.microsoft.com/office/drawing/2014/main" id="{21DCBF88-8B87-1D40-9532-32F286C00B86}"/>
              </a:ext>
            </a:extLst>
          </p:cNvPr>
          <p:cNvCxnSpPr>
            <a:cxnSpLocks noChangeShapeType="1"/>
            <a:stCxn id="507908" idx="3"/>
            <a:endCxn id="507909" idx="1"/>
          </p:cNvCxnSpPr>
          <p:nvPr/>
        </p:nvCxnSpPr>
        <p:spPr bwMode="auto">
          <a:xfrm>
            <a:off x="1676400" y="2663825"/>
            <a:ext cx="990600" cy="31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1" name="AutoShape 7">
            <a:extLst>
              <a:ext uri="{FF2B5EF4-FFF2-40B4-BE49-F238E27FC236}">
                <a16:creationId xmlns:a16="http://schemas.microsoft.com/office/drawing/2014/main" id="{00A6DF61-0576-C447-9B0F-63DCE84BAFD6}"/>
              </a:ext>
            </a:extLst>
          </p:cNvPr>
          <p:cNvCxnSpPr>
            <a:cxnSpLocks noChangeShapeType="1"/>
            <a:endCxn id="507920" idx="1"/>
          </p:cNvCxnSpPr>
          <p:nvPr/>
        </p:nvCxnSpPr>
        <p:spPr bwMode="auto">
          <a:xfrm>
            <a:off x="4191000" y="4267200"/>
            <a:ext cx="609600" cy="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12" name="AutoShape 8">
            <a:extLst>
              <a:ext uri="{FF2B5EF4-FFF2-40B4-BE49-F238E27FC236}">
                <a16:creationId xmlns:a16="http://schemas.microsoft.com/office/drawing/2014/main" id="{A82A1AC7-6AB0-1D49-B45B-D8CC39CE3C0A}"/>
              </a:ext>
            </a:extLst>
          </p:cNvPr>
          <p:cNvSpPr>
            <a:spLocks noChangeArrowheads="1"/>
          </p:cNvSpPr>
          <p:nvPr/>
        </p:nvSpPr>
        <p:spPr bwMode="auto">
          <a:xfrm>
            <a:off x="4724400" y="2362200"/>
            <a:ext cx="1219200" cy="609600"/>
          </a:xfrm>
          <a:prstGeom prst="flowChartMultidocumen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IR1</a:t>
            </a:r>
          </a:p>
        </p:txBody>
      </p:sp>
      <p:cxnSp>
        <p:nvCxnSpPr>
          <p:cNvPr id="507913" name="AutoShape 9">
            <a:extLst>
              <a:ext uri="{FF2B5EF4-FFF2-40B4-BE49-F238E27FC236}">
                <a16:creationId xmlns:a16="http://schemas.microsoft.com/office/drawing/2014/main" id="{CB1E3B1D-CF25-0D4D-B5AB-A0F036242195}"/>
              </a:ext>
            </a:extLst>
          </p:cNvPr>
          <p:cNvCxnSpPr>
            <a:cxnSpLocks noChangeShapeType="1"/>
            <a:stCxn id="507909" idx="3"/>
            <a:endCxn id="507912" idx="1"/>
          </p:cNvCxnSpPr>
          <p:nvPr/>
        </p:nvCxnSpPr>
        <p:spPr bwMode="auto">
          <a:xfrm>
            <a:off x="4343400" y="2667000"/>
            <a:ext cx="381000" cy="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14" name="AutoShape 10">
            <a:extLst>
              <a:ext uri="{FF2B5EF4-FFF2-40B4-BE49-F238E27FC236}">
                <a16:creationId xmlns:a16="http://schemas.microsoft.com/office/drawing/2014/main" id="{68207495-10DD-874D-B8C3-3F1259814719}"/>
              </a:ext>
            </a:extLst>
          </p:cNvPr>
          <p:cNvSpPr>
            <a:spLocks noChangeArrowheads="1"/>
          </p:cNvSpPr>
          <p:nvPr/>
        </p:nvSpPr>
        <p:spPr bwMode="auto">
          <a:xfrm>
            <a:off x="7467600" y="5486400"/>
            <a:ext cx="1143000" cy="609600"/>
          </a:xfrm>
          <a:prstGeom prst="flowChartMultidocumen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asm</a:t>
            </a:r>
          </a:p>
        </p:txBody>
      </p:sp>
      <p:cxnSp>
        <p:nvCxnSpPr>
          <p:cNvPr id="507915" name="AutoShape 11">
            <a:extLst>
              <a:ext uri="{FF2B5EF4-FFF2-40B4-BE49-F238E27FC236}">
                <a16:creationId xmlns:a16="http://schemas.microsoft.com/office/drawing/2014/main" id="{583F8AC9-07EF-4A48-85BA-88EAD68A56A2}"/>
              </a:ext>
            </a:extLst>
          </p:cNvPr>
          <p:cNvCxnSpPr>
            <a:cxnSpLocks noChangeShapeType="1"/>
            <a:stCxn id="507916" idx="3"/>
            <a:endCxn id="507914" idx="1"/>
          </p:cNvCxnSpPr>
          <p:nvPr/>
        </p:nvCxnSpPr>
        <p:spPr bwMode="auto">
          <a:xfrm>
            <a:off x="4267200" y="5791200"/>
            <a:ext cx="3200400" cy="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16" name="AutoShape 12">
            <a:extLst>
              <a:ext uri="{FF2B5EF4-FFF2-40B4-BE49-F238E27FC236}">
                <a16:creationId xmlns:a16="http://schemas.microsoft.com/office/drawing/2014/main" id="{DA2CBAA8-9918-2449-8472-005D23692DF3}"/>
              </a:ext>
            </a:extLst>
          </p:cNvPr>
          <p:cNvSpPr>
            <a:spLocks noChangeArrowheads="1"/>
          </p:cNvSpPr>
          <p:nvPr/>
        </p:nvSpPr>
        <p:spPr bwMode="auto">
          <a:xfrm>
            <a:off x="2667000" y="5257800"/>
            <a:ext cx="1600200" cy="1066800"/>
          </a:xfrm>
          <a:prstGeom prst="flowChartProcess">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other IR and translation</a:t>
            </a:r>
          </a:p>
        </p:txBody>
      </p:sp>
      <p:cxnSp>
        <p:nvCxnSpPr>
          <p:cNvPr id="507917" name="AutoShape 13">
            <a:extLst>
              <a:ext uri="{FF2B5EF4-FFF2-40B4-BE49-F238E27FC236}">
                <a16:creationId xmlns:a16="http://schemas.microsoft.com/office/drawing/2014/main" id="{75D93935-5305-E74C-A000-EC515BA28408}"/>
              </a:ext>
            </a:extLst>
          </p:cNvPr>
          <p:cNvCxnSpPr>
            <a:cxnSpLocks noChangeShapeType="1"/>
            <a:stCxn id="507912" idx="3"/>
          </p:cNvCxnSpPr>
          <p:nvPr/>
        </p:nvCxnSpPr>
        <p:spPr bwMode="auto">
          <a:xfrm flipH="1">
            <a:off x="3581400" y="2667000"/>
            <a:ext cx="2362200" cy="1066800"/>
          </a:xfrm>
          <a:prstGeom prst="bentConnector4">
            <a:avLst>
              <a:gd name="adj1" fmla="val -9676"/>
              <a:gd name="adj2" fmla="val 64287"/>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8" name="AutoShape 14">
            <a:extLst>
              <a:ext uri="{FF2B5EF4-FFF2-40B4-BE49-F238E27FC236}">
                <a16:creationId xmlns:a16="http://schemas.microsoft.com/office/drawing/2014/main" id="{15F5A7DC-7748-A544-BB98-179352DF52AE}"/>
              </a:ext>
            </a:extLst>
          </p:cNvPr>
          <p:cNvCxnSpPr>
            <a:cxnSpLocks noChangeShapeType="1"/>
            <a:stCxn id="507920" idx="3"/>
            <a:endCxn id="507916" idx="0"/>
          </p:cNvCxnSpPr>
          <p:nvPr/>
        </p:nvCxnSpPr>
        <p:spPr bwMode="auto">
          <a:xfrm flipH="1">
            <a:off x="3467100" y="4267200"/>
            <a:ext cx="2552700" cy="990600"/>
          </a:xfrm>
          <a:prstGeom prst="bentConnector4">
            <a:avLst>
              <a:gd name="adj1" fmla="val -8954"/>
              <a:gd name="adj2" fmla="val 65384"/>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19" name="AutoShape 15">
            <a:extLst>
              <a:ext uri="{FF2B5EF4-FFF2-40B4-BE49-F238E27FC236}">
                <a16:creationId xmlns:a16="http://schemas.microsoft.com/office/drawing/2014/main" id="{3E1A5144-F58C-9646-93A5-3D4234974D1F}"/>
              </a:ext>
            </a:extLst>
          </p:cNvPr>
          <p:cNvSpPr>
            <a:spLocks noChangeArrowheads="1"/>
          </p:cNvSpPr>
          <p:nvPr/>
        </p:nvSpPr>
        <p:spPr bwMode="auto">
          <a:xfrm>
            <a:off x="2667000" y="3733800"/>
            <a:ext cx="1676400" cy="1066800"/>
          </a:xfrm>
          <a:prstGeom prst="flowChartProcess">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translation</a:t>
            </a:r>
          </a:p>
        </p:txBody>
      </p:sp>
      <p:sp>
        <p:nvSpPr>
          <p:cNvPr id="507920" name="AutoShape 16">
            <a:extLst>
              <a:ext uri="{FF2B5EF4-FFF2-40B4-BE49-F238E27FC236}">
                <a16:creationId xmlns:a16="http://schemas.microsoft.com/office/drawing/2014/main" id="{CB63E924-074D-4E4B-B408-B6724C32A79C}"/>
              </a:ext>
            </a:extLst>
          </p:cNvPr>
          <p:cNvSpPr>
            <a:spLocks noChangeArrowheads="1"/>
          </p:cNvSpPr>
          <p:nvPr/>
        </p:nvSpPr>
        <p:spPr bwMode="auto">
          <a:xfrm>
            <a:off x="4800600" y="3962400"/>
            <a:ext cx="1219200" cy="609600"/>
          </a:xfrm>
          <a:prstGeom prst="flowChartMultidocumen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IR2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a:extLst>
              <a:ext uri="{FF2B5EF4-FFF2-40B4-BE49-F238E27FC236}">
                <a16:creationId xmlns:a16="http://schemas.microsoft.com/office/drawing/2014/main" id="{3498ED74-7AFE-004D-AAC0-A0B3381CB062}"/>
              </a:ext>
            </a:extLst>
          </p:cNvPr>
          <p:cNvSpPr>
            <a:spLocks noGrp="1" noChangeArrowheads="1"/>
          </p:cNvSpPr>
          <p:nvPr>
            <p:ph type="title"/>
          </p:nvPr>
        </p:nvSpPr>
        <p:spPr/>
        <p:txBody>
          <a:bodyPr/>
          <a:lstStyle/>
          <a:p>
            <a:r>
              <a:rPr lang="en-US" altLang="zh-CN"/>
              <a:t> </a:t>
            </a:r>
          </a:p>
        </p:txBody>
      </p:sp>
      <p:sp>
        <p:nvSpPr>
          <p:cNvPr id="555011" name="Rectangle 3">
            <a:extLst>
              <a:ext uri="{FF2B5EF4-FFF2-40B4-BE49-F238E27FC236}">
                <a16:creationId xmlns:a16="http://schemas.microsoft.com/office/drawing/2014/main" id="{2E4101FA-230F-EB4C-9209-C7B19748C851}"/>
              </a:ext>
            </a:extLst>
          </p:cNvPr>
          <p:cNvSpPr>
            <a:spLocks noGrp="1" noChangeArrowheads="1"/>
          </p:cNvSpPr>
          <p:nvPr>
            <p:ph type="body" idx="1"/>
          </p:nvPr>
        </p:nvSpPr>
        <p:spPr/>
        <p:txBody>
          <a:bodyPr/>
          <a:lstStyle/>
          <a:p>
            <a:pPr>
              <a:buFont typeface="Wingdings" pitchFamily="2" charset="2"/>
              <a:buNone/>
            </a:pPr>
            <a:endParaRPr lang="en-US" altLang="zh-CN"/>
          </a:p>
          <a:p>
            <a:pPr>
              <a:buFont typeface="Wingdings" pitchFamily="2" charset="2"/>
              <a:buNone/>
            </a:pPr>
            <a:endParaRPr lang="en-US" altLang="zh-CN"/>
          </a:p>
          <a:p>
            <a:pPr algn="ctr">
              <a:buFont typeface="Wingdings" pitchFamily="2" charset="2"/>
              <a:buNone/>
            </a:pPr>
            <a:r>
              <a:rPr lang="en-US" altLang="zh-CN" i="1"/>
              <a:t>Kempe</a:t>
            </a:r>
            <a:r>
              <a:rPr lang="en-US" altLang="zh-CN" i="1">
                <a:latin typeface="Arial" panose="020B0604020202020204" pitchFamily="34" charset="0"/>
              </a:rPr>
              <a:t>’</a:t>
            </a:r>
            <a:r>
              <a:rPr lang="en-US" altLang="zh-CN" i="1"/>
              <a:t>s Allocator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a:extLst>
              <a:ext uri="{FF2B5EF4-FFF2-40B4-BE49-F238E27FC236}">
                <a16:creationId xmlns:a16="http://schemas.microsoft.com/office/drawing/2014/main" id="{B2721B76-7A4B-6046-A9F8-5F60CC01F779}"/>
              </a:ext>
            </a:extLst>
          </p:cNvPr>
          <p:cNvSpPr>
            <a:spLocks noGrp="1" noChangeArrowheads="1"/>
          </p:cNvSpPr>
          <p:nvPr>
            <p:ph type="title"/>
          </p:nvPr>
        </p:nvSpPr>
        <p:spPr/>
        <p:txBody>
          <a:bodyPr/>
          <a:lstStyle/>
          <a:p>
            <a:r>
              <a:rPr lang="en-US" altLang="zh-CN"/>
              <a:t>Kempe</a:t>
            </a:r>
            <a:r>
              <a:rPr lang="en-US" altLang="zh-CN">
                <a:latin typeface="Arial" panose="020B0604020202020204" pitchFamily="34" charset="0"/>
              </a:rPr>
              <a:t>’</a:t>
            </a:r>
            <a:r>
              <a:rPr lang="en-US" altLang="zh-CN"/>
              <a:t>s Theorem</a:t>
            </a:r>
          </a:p>
        </p:txBody>
      </p:sp>
      <p:sp>
        <p:nvSpPr>
          <p:cNvPr id="526339" name="Rectangle 3">
            <a:extLst>
              <a:ext uri="{FF2B5EF4-FFF2-40B4-BE49-F238E27FC236}">
                <a16:creationId xmlns:a16="http://schemas.microsoft.com/office/drawing/2014/main" id="{891CF2DE-0742-CA40-9C95-EBE2F2785037}"/>
              </a:ext>
            </a:extLst>
          </p:cNvPr>
          <p:cNvSpPr>
            <a:spLocks noGrp="1" noChangeArrowheads="1"/>
          </p:cNvSpPr>
          <p:nvPr>
            <p:ph type="body" idx="1"/>
          </p:nvPr>
        </p:nvSpPr>
        <p:spPr/>
        <p:txBody>
          <a:bodyPr/>
          <a:lstStyle/>
          <a:p>
            <a:r>
              <a:rPr lang="en-US" altLang="zh-CN" dirty="0"/>
              <a:t>[Kempe,</a:t>
            </a:r>
            <a:r>
              <a:rPr lang="zh-CN" altLang="en-US" dirty="0"/>
              <a:t> </a:t>
            </a:r>
            <a:r>
              <a:rPr lang="en-US" altLang="zh-CN" dirty="0"/>
              <a:t>1876] Given a graph </a:t>
            </a:r>
            <a:r>
              <a:rPr lang="en-US" altLang="zh-CN" dirty="0">
                <a:solidFill>
                  <a:srgbClr val="0432FF"/>
                </a:solidFill>
              </a:rPr>
              <a:t>G</a:t>
            </a:r>
            <a:r>
              <a:rPr lang="en-US" altLang="zh-CN" dirty="0"/>
              <a:t> with some node </a:t>
            </a:r>
            <a:r>
              <a:rPr lang="en-US" altLang="zh-CN" dirty="0">
                <a:solidFill>
                  <a:srgbClr val="0432FF"/>
                </a:solidFill>
              </a:rPr>
              <a:t>n</a:t>
            </a:r>
            <a:r>
              <a:rPr lang="en-US" altLang="zh-CN" dirty="0"/>
              <a:t> such that </a:t>
            </a:r>
            <a:r>
              <a:rPr lang="en-US" altLang="zh-CN" dirty="0">
                <a:solidFill>
                  <a:srgbClr val="0432FF"/>
                </a:solidFill>
              </a:rPr>
              <a:t>degree(n)&lt;K</a:t>
            </a:r>
            <a:r>
              <a:rPr lang="en-US" altLang="zh-CN" dirty="0"/>
              <a:t>, </a:t>
            </a:r>
            <a:r>
              <a:rPr lang="en-US" altLang="zh-CN" dirty="0">
                <a:solidFill>
                  <a:srgbClr val="0432FF"/>
                </a:solidFill>
              </a:rPr>
              <a:t>G</a:t>
            </a:r>
            <a:r>
              <a:rPr lang="en-US" altLang="zh-CN" dirty="0"/>
              <a:t> is K-colorable </a:t>
            </a:r>
            <a:r>
              <a:rPr lang="en-US" altLang="zh-CN" dirty="0" err="1"/>
              <a:t>iff</a:t>
            </a:r>
            <a:r>
              <a:rPr lang="en-US" altLang="zh-CN" dirty="0"/>
              <a:t> (</a:t>
            </a:r>
            <a:r>
              <a:rPr lang="en-US" altLang="zh-CN" dirty="0">
                <a:solidFill>
                  <a:srgbClr val="0432FF"/>
                </a:solidFill>
              </a:rPr>
              <a:t>G-{n}</a:t>
            </a:r>
            <a:r>
              <a:rPr lang="en-US" altLang="zh-CN" dirty="0"/>
              <a:t>) is K-colorable (</a:t>
            </a:r>
            <a:r>
              <a:rPr lang="en-US" altLang="zh-CN" dirty="0">
                <a:solidFill>
                  <a:srgbClr val="0432FF"/>
                </a:solidFill>
              </a:rPr>
              <a:t>G-{n}=</a:t>
            </a:r>
            <a:r>
              <a:rPr lang="en-US" altLang="zh-CN" dirty="0"/>
              <a:t>remove </a:t>
            </a:r>
            <a:r>
              <a:rPr lang="en-US" altLang="zh-CN" dirty="0">
                <a:solidFill>
                  <a:srgbClr val="0432FF"/>
                </a:solidFill>
              </a:rPr>
              <a:t>n</a:t>
            </a:r>
            <a:r>
              <a:rPr lang="en-US" altLang="zh-CN" dirty="0"/>
              <a:t> and all edges connecting </a:t>
            </a:r>
            <a:r>
              <a:rPr lang="en-US" altLang="zh-CN" dirty="0">
                <a:solidFill>
                  <a:srgbClr val="0432FF"/>
                </a:solidFill>
              </a:rPr>
              <a:t>n</a:t>
            </a:r>
            <a:r>
              <a:rPr lang="en-US" altLang="zh-CN" dirty="0"/>
              <a:t>)</a:t>
            </a:r>
          </a:p>
          <a:p>
            <a:pPr lvl="1"/>
            <a:r>
              <a:rPr lang="en-US" altLang="zh-CN" dirty="0"/>
              <a:t>Proof?</a:t>
            </a:r>
          </a:p>
        </p:txBody>
      </p:sp>
      <p:sp>
        <p:nvSpPr>
          <p:cNvPr id="526340" name="Oval 4">
            <a:extLst>
              <a:ext uri="{FF2B5EF4-FFF2-40B4-BE49-F238E27FC236}">
                <a16:creationId xmlns:a16="http://schemas.microsoft.com/office/drawing/2014/main" id="{05D07389-D054-D344-89A0-5EDE515BDA0A}"/>
              </a:ext>
            </a:extLst>
          </p:cNvPr>
          <p:cNvSpPr>
            <a:spLocks noChangeArrowheads="1"/>
          </p:cNvSpPr>
          <p:nvPr/>
        </p:nvSpPr>
        <p:spPr bwMode="auto">
          <a:xfrm>
            <a:off x="7848600" y="4419600"/>
            <a:ext cx="457200" cy="457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n</a:t>
            </a:r>
          </a:p>
        </p:txBody>
      </p:sp>
      <p:sp>
        <p:nvSpPr>
          <p:cNvPr id="526342" name="Freeform 6">
            <a:extLst>
              <a:ext uri="{FF2B5EF4-FFF2-40B4-BE49-F238E27FC236}">
                <a16:creationId xmlns:a16="http://schemas.microsoft.com/office/drawing/2014/main" id="{8600C4CB-1C7F-3740-9A60-B59B4363E9EF}"/>
              </a:ext>
            </a:extLst>
          </p:cNvPr>
          <p:cNvSpPr>
            <a:spLocks/>
          </p:cNvSpPr>
          <p:nvPr/>
        </p:nvSpPr>
        <p:spPr bwMode="auto">
          <a:xfrm>
            <a:off x="3924300" y="4144963"/>
            <a:ext cx="3321050" cy="2382837"/>
          </a:xfrm>
          <a:custGeom>
            <a:avLst/>
            <a:gdLst>
              <a:gd name="T0" fmla="*/ 665 w 2092"/>
              <a:gd name="T1" fmla="*/ 251 h 1501"/>
              <a:gd name="T2" fmla="*/ 594 w 2092"/>
              <a:gd name="T3" fmla="*/ 260 h 1501"/>
              <a:gd name="T4" fmla="*/ 488 w 2092"/>
              <a:gd name="T5" fmla="*/ 304 h 1501"/>
              <a:gd name="T6" fmla="*/ 399 w 2092"/>
              <a:gd name="T7" fmla="*/ 358 h 1501"/>
              <a:gd name="T8" fmla="*/ 319 w 2092"/>
              <a:gd name="T9" fmla="*/ 411 h 1501"/>
              <a:gd name="T10" fmla="*/ 204 w 2092"/>
              <a:gd name="T11" fmla="*/ 517 h 1501"/>
              <a:gd name="T12" fmla="*/ 124 w 2092"/>
              <a:gd name="T13" fmla="*/ 597 h 1501"/>
              <a:gd name="T14" fmla="*/ 54 w 2092"/>
              <a:gd name="T15" fmla="*/ 721 h 1501"/>
              <a:gd name="T16" fmla="*/ 0 w 2092"/>
              <a:gd name="T17" fmla="*/ 907 h 1501"/>
              <a:gd name="T18" fmla="*/ 45 w 2092"/>
              <a:gd name="T19" fmla="*/ 1129 h 1501"/>
              <a:gd name="T20" fmla="*/ 213 w 2092"/>
              <a:gd name="T21" fmla="*/ 1297 h 1501"/>
              <a:gd name="T22" fmla="*/ 541 w 2092"/>
              <a:gd name="T23" fmla="*/ 1412 h 1501"/>
              <a:gd name="T24" fmla="*/ 674 w 2092"/>
              <a:gd name="T25" fmla="*/ 1448 h 1501"/>
              <a:gd name="T26" fmla="*/ 842 w 2092"/>
              <a:gd name="T27" fmla="*/ 1465 h 1501"/>
              <a:gd name="T28" fmla="*/ 1392 w 2092"/>
              <a:gd name="T29" fmla="*/ 1501 h 1501"/>
              <a:gd name="T30" fmla="*/ 1578 w 2092"/>
              <a:gd name="T31" fmla="*/ 1492 h 1501"/>
              <a:gd name="T32" fmla="*/ 1711 w 2092"/>
              <a:gd name="T33" fmla="*/ 1448 h 1501"/>
              <a:gd name="T34" fmla="*/ 1808 w 2092"/>
              <a:gd name="T35" fmla="*/ 1430 h 1501"/>
              <a:gd name="T36" fmla="*/ 1941 w 2092"/>
              <a:gd name="T37" fmla="*/ 1377 h 1501"/>
              <a:gd name="T38" fmla="*/ 2021 w 2092"/>
              <a:gd name="T39" fmla="*/ 1332 h 1501"/>
              <a:gd name="T40" fmla="*/ 2065 w 2092"/>
              <a:gd name="T41" fmla="*/ 1279 h 1501"/>
              <a:gd name="T42" fmla="*/ 2092 w 2092"/>
              <a:gd name="T43" fmla="*/ 1208 h 1501"/>
              <a:gd name="T44" fmla="*/ 2083 w 2092"/>
              <a:gd name="T45" fmla="*/ 1137 h 1501"/>
              <a:gd name="T46" fmla="*/ 2012 w 2092"/>
              <a:gd name="T47" fmla="*/ 1013 h 1501"/>
              <a:gd name="T48" fmla="*/ 2003 w 2092"/>
              <a:gd name="T49" fmla="*/ 987 h 1501"/>
              <a:gd name="T50" fmla="*/ 1976 w 2092"/>
              <a:gd name="T51" fmla="*/ 969 h 1501"/>
              <a:gd name="T52" fmla="*/ 1959 w 2092"/>
              <a:gd name="T53" fmla="*/ 942 h 1501"/>
              <a:gd name="T54" fmla="*/ 1932 w 2092"/>
              <a:gd name="T55" fmla="*/ 925 h 1501"/>
              <a:gd name="T56" fmla="*/ 1906 w 2092"/>
              <a:gd name="T57" fmla="*/ 863 h 1501"/>
              <a:gd name="T58" fmla="*/ 1870 w 2092"/>
              <a:gd name="T59" fmla="*/ 703 h 1501"/>
              <a:gd name="T60" fmla="*/ 1861 w 2092"/>
              <a:gd name="T61" fmla="*/ 544 h 1501"/>
              <a:gd name="T62" fmla="*/ 1799 w 2092"/>
              <a:gd name="T63" fmla="*/ 331 h 1501"/>
              <a:gd name="T64" fmla="*/ 1764 w 2092"/>
              <a:gd name="T65" fmla="*/ 207 h 1501"/>
              <a:gd name="T66" fmla="*/ 1720 w 2092"/>
              <a:gd name="T67" fmla="*/ 65 h 1501"/>
              <a:gd name="T68" fmla="*/ 1383 w 2092"/>
              <a:gd name="T69" fmla="*/ 12 h 1501"/>
              <a:gd name="T70" fmla="*/ 1028 w 2092"/>
              <a:gd name="T71" fmla="*/ 65 h 1501"/>
              <a:gd name="T72" fmla="*/ 816 w 2092"/>
              <a:gd name="T73" fmla="*/ 145 h 1501"/>
              <a:gd name="T74" fmla="*/ 709 w 2092"/>
              <a:gd name="T75" fmla="*/ 180 h 1501"/>
              <a:gd name="T76" fmla="*/ 621 w 2092"/>
              <a:gd name="T77" fmla="*/ 225 h 1501"/>
              <a:gd name="T78" fmla="*/ 612 w 2092"/>
              <a:gd name="T79" fmla="*/ 251 h 1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92" h="1501">
                <a:moveTo>
                  <a:pt x="665" y="251"/>
                </a:moveTo>
                <a:cubicBezTo>
                  <a:pt x="641" y="254"/>
                  <a:pt x="617" y="255"/>
                  <a:pt x="594" y="260"/>
                </a:cubicBezTo>
                <a:cubicBezTo>
                  <a:pt x="554" y="269"/>
                  <a:pt x="528" y="295"/>
                  <a:pt x="488" y="304"/>
                </a:cubicBezTo>
                <a:cubicBezTo>
                  <a:pt x="457" y="335"/>
                  <a:pt x="436" y="337"/>
                  <a:pt x="399" y="358"/>
                </a:cubicBezTo>
                <a:cubicBezTo>
                  <a:pt x="368" y="375"/>
                  <a:pt x="353" y="400"/>
                  <a:pt x="319" y="411"/>
                </a:cubicBezTo>
                <a:cubicBezTo>
                  <a:pt x="281" y="449"/>
                  <a:pt x="238" y="472"/>
                  <a:pt x="204" y="517"/>
                </a:cubicBezTo>
                <a:cubicBezTo>
                  <a:pt x="145" y="596"/>
                  <a:pt x="179" y="579"/>
                  <a:pt x="124" y="597"/>
                </a:cubicBezTo>
                <a:cubicBezTo>
                  <a:pt x="103" y="639"/>
                  <a:pt x="73" y="678"/>
                  <a:pt x="54" y="721"/>
                </a:cubicBezTo>
                <a:cubicBezTo>
                  <a:pt x="28" y="781"/>
                  <a:pt x="16" y="844"/>
                  <a:pt x="0" y="907"/>
                </a:cubicBezTo>
                <a:cubicBezTo>
                  <a:pt x="6" y="987"/>
                  <a:pt x="0" y="1062"/>
                  <a:pt x="45" y="1129"/>
                </a:cubicBezTo>
                <a:cubicBezTo>
                  <a:pt x="66" y="1210"/>
                  <a:pt x="149" y="1254"/>
                  <a:pt x="213" y="1297"/>
                </a:cubicBezTo>
                <a:cubicBezTo>
                  <a:pt x="312" y="1364"/>
                  <a:pt x="425" y="1390"/>
                  <a:pt x="541" y="1412"/>
                </a:cubicBezTo>
                <a:cubicBezTo>
                  <a:pt x="585" y="1420"/>
                  <a:pt x="631" y="1437"/>
                  <a:pt x="674" y="1448"/>
                </a:cubicBezTo>
                <a:cubicBezTo>
                  <a:pt x="712" y="1458"/>
                  <a:pt x="824" y="1464"/>
                  <a:pt x="842" y="1465"/>
                </a:cubicBezTo>
                <a:cubicBezTo>
                  <a:pt x="1016" y="1495"/>
                  <a:pt x="1214" y="1493"/>
                  <a:pt x="1392" y="1501"/>
                </a:cubicBezTo>
                <a:cubicBezTo>
                  <a:pt x="1454" y="1498"/>
                  <a:pt x="1516" y="1497"/>
                  <a:pt x="1578" y="1492"/>
                </a:cubicBezTo>
                <a:cubicBezTo>
                  <a:pt x="1629" y="1488"/>
                  <a:pt x="1665" y="1463"/>
                  <a:pt x="1711" y="1448"/>
                </a:cubicBezTo>
                <a:cubicBezTo>
                  <a:pt x="1742" y="1438"/>
                  <a:pt x="1776" y="1437"/>
                  <a:pt x="1808" y="1430"/>
                </a:cubicBezTo>
                <a:cubicBezTo>
                  <a:pt x="1854" y="1402"/>
                  <a:pt x="1890" y="1393"/>
                  <a:pt x="1941" y="1377"/>
                </a:cubicBezTo>
                <a:cubicBezTo>
                  <a:pt x="1970" y="1368"/>
                  <a:pt x="1992" y="1342"/>
                  <a:pt x="2021" y="1332"/>
                </a:cubicBezTo>
                <a:cubicBezTo>
                  <a:pt x="2034" y="1313"/>
                  <a:pt x="2054" y="1299"/>
                  <a:pt x="2065" y="1279"/>
                </a:cubicBezTo>
                <a:cubicBezTo>
                  <a:pt x="2077" y="1257"/>
                  <a:pt x="2081" y="1231"/>
                  <a:pt x="2092" y="1208"/>
                </a:cubicBezTo>
                <a:cubicBezTo>
                  <a:pt x="2089" y="1184"/>
                  <a:pt x="2091" y="1159"/>
                  <a:pt x="2083" y="1137"/>
                </a:cubicBezTo>
                <a:cubicBezTo>
                  <a:pt x="2012" y="945"/>
                  <a:pt x="2054" y="1096"/>
                  <a:pt x="2012" y="1013"/>
                </a:cubicBezTo>
                <a:cubicBezTo>
                  <a:pt x="2008" y="1005"/>
                  <a:pt x="2009" y="994"/>
                  <a:pt x="2003" y="987"/>
                </a:cubicBezTo>
                <a:cubicBezTo>
                  <a:pt x="1996" y="979"/>
                  <a:pt x="1985" y="975"/>
                  <a:pt x="1976" y="969"/>
                </a:cubicBezTo>
                <a:cubicBezTo>
                  <a:pt x="1970" y="960"/>
                  <a:pt x="1967" y="950"/>
                  <a:pt x="1959" y="942"/>
                </a:cubicBezTo>
                <a:cubicBezTo>
                  <a:pt x="1951" y="934"/>
                  <a:pt x="1939" y="933"/>
                  <a:pt x="1932" y="925"/>
                </a:cubicBezTo>
                <a:cubicBezTo>
                  <a:pt x="1918" y="908"/>
                  <a:pt x="1916" y="883"/>
                  <a:pt x="1906" y="863"/>
                </a:cubicBezTo>
                <a:cubicBezTo>
                  <a:pt x="1895" y="809"/>
                  <a:pt x="1887" y="755"/>
                  <a:pt x="1870" y="703"/>
                </a:cubicBezTo>
                <a:cubicBezTo>
                  <a:pt x="1867" y="650"/>
                  <a:pt x="1866" y="597"/>
                  <a:pt x="1861" y="544"/>
                </a:cubicBezTo>
                <a:cubicBezTo>
                  <a:pt x="1854" y="472"/>
                  <a:pt x="1828" y="397"/>
                  <a:pt x="1799" y="331"/>
                </a:cubicBezTo>
                <a:cubicBezTo>
                  <a:pt x="1782" y="292"/>
                  <a:pt x="1778" y="247"/>
                  <a:pt x="1764" y="207"/>
                </a:cubicBezTo>
                <a:cubicBezTo>
                  <a:pt x="1751" y="168"/>
                  <a:pt x="1746" y="99"/>
                  <a:pt x="1720" y="65"/>
                </a:cubicBezTo>
                <a:cubicBezTo>
                  <a:pt x="1669" y="0"/>
                  <a:pt x="1391" y="12"/>
                  <a:pt x="1383" y="12"/>
                </a:cubicBezTo>
                <a:cubicBezTo>
                  <a:pt x="1253" y="18"/>
                  <a:pt x="1148" y="25"/>
                  <a:pt x="1028" y="65"/>
                </a:cubicBezTo>
                <a:cubicBezTo>
                  <a:pt x="966" y="108"/>
                  <a:pt x="889" y="127"/>
                  <a:pt x="816" y="145"/>
                </a:cubicBezTo>
                <a:cubicBezTo>
                  <a:pt x="784" y="153"/>
                  <a:pt x="741" y="167"/>
                  <a:pt x="709" y="180"/>
                </a:cubicBezTo>
                <a:cubicBezTo>
                  <a:pt x="677" y="193"/>
                  <a:pt x="653" y="214"/>
                  <a:pt x="621" y="225"/>
                </a:cubicBezTo>
                <a:cubicBezTo>
                  <a:pt x="618" y="234"/>
                  <a:pt x="612" y="251"/>
                  <a:pt x="612" y="251"/>
                </a:cubicBezTo>
              </a:path>
            </a:pathLst>
          </a:custGeom>
          <a:solidFill>
            <a:schemeClr val="accent2"/>
          </a:solidFill>
          <a:ln w="38100" cap="flat">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6343" name="Line 7">
            <a:extLst>
              <a:ext uri="{FF2B5EF4-FFF2-40B4-BE49-F238E27FC236}">
                <a16:creationId xmlns:a16="http://schemas.microsoft.com/office/drawing/2014/main" id="{A904B117-9FB8-524D-92A6-88BAD81F50DA}"/>
              </a:ext>
            </a:extLst>
          </p:cNvPr>
          <p:cNvSpPr>
            <a:spLocks noChangeShapeType="1"/>
          </p:cNvSpPr>
          <p:nvPr/>
        </p:nvSpPr>
        <p:spPr bwMode="auto">
          <a:xfrm>
            <a:off x="6324600" y="4495800"/>
            <a:ext cx="1524000" cy="76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6344" name="Oval 8">
            <a:extLst>
              <a:ext uri="{FF2B5EF4-FFF2-40B4-BE49-F238E27FC236}">
                <a16:creationId xmlns:a16="http://schemas.microsoft.com/office/drawing/2014/main" id="{F1FF75E9-1A17-284F-9CBA-1BF2EA176E15}"/>
              </a:ext>
            </a:extLst>
          </p:cNvPr>
          <p:cNvSpPr>
            <a:spLocks noChangeArrowheads="1"/>
          </p:cNvSpPr>
          <p:nvPr/>
        </p:nvSpPr>
        <p:spPr bwMode="auto">
          <a:xfrm>
            <a:off x="5867400" y="4267200"/>
            <a:ext cx="457200" cy="457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i="1"/>
          </a:p>
        </p:txBody>
      </p:sp>
      <p:sp>
        <p:nvSpPr>
          <p:cNvPr id="526345" name="Line 9">
            <a:extLst>
              <a:ext uri="{FF2B5EF4-FFF2-40B4-BE49-F238E27FC236}">
                <a16:creationId xmlns:a16="http://schemas.microsoft.com/office/drawing/2014/main" id="{933D6B80-07DF-EF41-9E46-30A9938FE2C2}"/>
              </a:ext>
            </a:extLst>
          </p:cNvPr>
          <p:cNvSpPr>
            <a:spLocks noChangeShapeType="1"/>
          </p:cNvSpPr>
          <p:nvPr/>
        </p:nvSpPr>
        <p:spPr bwMode="auto">
          <a:xfrm flipV="1">
            <a:off x="6400800" y="4724400"/>
            <a:ext cx="14478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6346" name="Oval 10">
            <a:extLst>
              <a:ext uri="{FF2B5EF4-FFF2-40B4-BE49-F238E27FC236}">
                <a16:creationId xmlns:a16="http://schemas.microsoft.com/office/drawing/2014/main" id="{56854E8D-88D6-A047-AE1C-8586FEB704AD}"/>
              </a:ext>
            </a:extLst>
          </p:cNvPr>
          <p:cNvSpPr>
            <a:spLocks noChangeArrowheads="1"/>
          </p:cNvSpPr>
          <p:nvPr/>
        </p:nvSpPr>
        <p:spPr bwMode="auto">
          <a:xfrm>
            <a:off x="5943600" y="4876800"/>
            <a:ext cx="457200" cy="457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i="1"/>
          </a:p>
        </p:txBody>
      </p:sp>
      <p:sp>
        <p:nvSpPr>
          <p:cNvPr id="526347" name="Line 11">
            <a:extLst>
              <a:ext uri="{FF2B5EF4-FFF2-40B4-BE49-F238E27FC236}">
                <a16:creationId xmlns:a16="http://schemas.microsoft.com/office/drawing/2014/main" id="{4091B709-4B0C-B445-8DD2-CCEBE0A5A381}"/>
              </a:ext>
            </a:extLst>
          </p:cNvPr>
          <p:cNvSpPr>
            <a:spLocks noChangeShapeType="1"/>
          </p:cNvSpPr>
          <p:nvPr/>
        </p:nvSpPr>
        <p:spPr bwMode="auto">
          <a:xfrm flipV="1">
            <a:off x="6781800" y="4876800"/>
            <a:ext cx="12192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6348" name="Oval 12">
            <a:extLst>
              <a:ext uri="{FF2B5EF4-FFF2-40B4-BE49-F238E27FC236}">
                <a16:creationId xmlns:a16="http://schemas.microsoft.com/office/drawing/2014/main" id="{AEA3FDC9-8D13-1149-A1AE-C022A72F024B}"/>
              </a:ext>
            </a:extLst>
          </p:cNvPr>
          <p:cNvSpPr>
            <a:spLocks noChangeArrowheads="1"/>
          </p:cNvSpPr>
          <p:nvPr/>
        </p:nvSpPr>
        <p:spPr bwMode="auto">
          <a:xfrm>
            <a:off x="6324600" y="5867400"/>
            <a:ext cx="457200" cy="457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i="1"/>
          </a:p>
        </p:txBody>
      </p:sp>
      <p:sp>
        <p:nvSpPr>
          <p:cNvPr id="526350" name="Text Box 14">
            <a:extLst>
              <a:ext uri="{FF2B5EF4-FFF2-40B4-BE49-F238E27FC236}">
                <a16:creationId xmlns:a16="http://schemas.microsoft.com/office/drawing/2014/main" id="{52DB80F6-31E5-6048-9A35-D8D23EFED3F3}"/>
              </a:ext>
            </a:extLst>
          </p:cNvPr>
          <p:cNvSpPr txBox="1">
            <a:spLocks noChangeArrowheads="1"/>
          </p:cNvSpPr>
          <p:nvPr/>
        </p:nvSpPr>
        <p:spPr bwMode="auto">
          <a:xfrm>
            <a:off x="7177088" y="4876800"/>
            <a:ext cx="671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sz="3200">
                <a:latin typeface="Arial" panose="020B0604020202020204" pitchFamily="34" charset="0"/>
              </a:rPr>
              <a:t>…</a:t>
            </a:r>
            <a:endParaRPr lang="en-US" altLang="zh-CN" sz="3200"/>
          </a:p>
        </p:txBody>
      </p:sp>
      <p:sp>
        <p:nvSpPr>
          <p:cNvPr id="526351" name="Text Box 15">
            <a:extLst>
              <a:ext uri="{FF2B5EF4-FFF2-40B4-BE49-F238E27FC236}">
                <a16:creationId xmlns:a16="http://schemas.microsoft.com/office/drawing/2014/main" id="{8AC5E701-5DB7-B14F-AB4E-E9D104C17D1B}"/>
              </a:ext>
            </a:extLst>
          </p:cNvPr>
          <p:cNvSpPr txBox="1">
            <a:spLocks noChangeArrowheads="1"/>
          </p:cNvSpPr>
          <p:nvPr/>
        </p:nvSpPr>
        <p:spPr bwMode="auto">
          <a:xfrm>
            <a:off x="7391400" y="4114800"/>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degree(n)&lt;K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526340"/>
                                        </p:tgtEl>
                                      </p:cBhvr>
                                    </p:animEffect>
                                    <p:set>
                                      <p:cBhvr>
                                        <p:cTn id="7" dur="1" fill="hold">
                                          <p:stCondLst>
                                            <p:cond delay="499"/>
                                          </p:stCondLst>
                                        </p:cTn>
                                        <p:tgtEl>
                                          <p:spTgt spid="526340"/>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526343"/>
                                        </p:tgtEl>
                                      </p:cBhvr>
                                    </p:animEffect>
                                    <p:set>
                                      <p:cBhvr>
                                        <p:cTn id="10" dur="1" fill="hold">
                                          <p:stCondLst>
                                            <p:cond delay="499"/>
                                          </p:stCondLst>
                                        </p:cTn>
                                        <p:tgtEl>
                                          <p:spTgt spid="526343"/>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526345"/>
                                        </p:tgtEl>
                                      </p:cBhvr>
                                    </p:animEffect>
                                    <p:set>
                                      <p:cBhvr>
                                        <p:cTn id="13" dur="1" fill="hold">
                                          <p:stCondLst>
                                            <p:cond delay="499"/>
                                          </p:stCondLst>
                                        </p:cTn>
                                        <p:tgtEl>
                                          <p:spTgt spid="526345"/>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526350"/>
                                        </p:tgtEl>
                                      </p:cBhvr>
                                    </p:animEffect>
                                    <p:set>
                                      <p:cBhvr>
                                        <p:cTn id="16" dur="1" fill="hold">
                                          <p:stCondLst>
                                            <p:cond delay="499"/>
                                          </p:stCondLst>
                                        </p:cTn>
                                        <p:tgtEl>
                                          <p:spTgt spid="526350"/>
                                        </p:tgtEl>
                                        <p:attrNameLst>
                                          <p:attrName>style.visibility</p:attrName>
                                        </p:attrNameLst>
                                      </p:cBhvr>
                                      <p:to>
                                        <p:strVal val="hidden"/>
                                      </p:to>
                                    </p:set>
                                  </p:childTnLst>
                                </p:cTn>
                              </p:par>
                              <p:par>
                                <p:cTn id="17" presetID="3" presetClass="exit" presetSubtype="10" fill="hold" nodeType="withEffect">
                                  <p:stCondLst>
                                    <p:cond delay="0"/>
                                  </p:stCondLst>
                                  <p:childTnLst>
                                    <p:animEffect transition="out" filter="blinds(horizontal)">
                                      <p:cBhvr>
                                        <p:cTn id="18" dur="500"/>
                                        <p:tgtEl>
                                          <p:spTgt spid="526347"/>
                                        </p:tgtEl>
                                      </p:cBhvr>
                                    </p:animEffect>
                                    <p:set>
                                      <p:cBhvr>
                                        <p:cTn id="19" dur="1" fill="hold">
                                          <p:stCondLst>
                                            <p:cond delay="499"/>
                                          </p:stCondLst>
                                        </p:cTn>
                                        <p:tgtEl>
                                          <p:spTgt spid="5263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0" grpId="0" animBg="1"/>
      <p:bldP spid="52635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a:extLst>
              <a:ext uri="{FF2B5EF4-FFF2-40B4-BE49-F238E27FC236}">
                <a16:creationId xmlns:a16="http://schemas.microsoft.com/office/drawing/2014/main" id="{9D9C15FA-FDBC-BE48-8BB3-84C8DFA9D096}"/>
              </a:ext>
            </a:extLst>
          </p:cNvPr>
          <p:cNvSpPr>
            <a:spLocks noGrp="1" noChangeArrowheads="1"/>
          </p:cNvSpPr>
          <p:nvPr>
            <p:ph type="title"/>
          </p:nvPr>
        </p:nvSpPr>
        <p:spPr/>
        <p:txBody>
          <a:bodyPr/>
          <a:lstStyle/>
          <a:p>
            <a:r>
              <a:rPr lang="en-US" altLang="zh-CN" dirty="0"/>
              <a:t>Kempe</a:t>
            </a:r>
            <a:r>
              <a:rPr lang="en-US" altLang="zh-CN" dirty="0">
                <a:latin typeface="Arial" panose="020B0604020202020204" pitchFamily="34" charset="0"/>
              </a:rPr>
              <a:t>’</a:t>
            </a:r>
            <a:r>
              <a:rPr lang="en-US" altLang="zh-CN" dirty="0"/>
              <a:t>s Algorithm</a:t>
            </a:r>
          </a:p>
        </p:txBody>
      </p:sp>
      <p:sp>
        <p:nvSpPr>
          <p:cNvPr id="527363" name="Rectangle 3">
            <a:extLst>
              <a:ext uri="{FF2B5EF4-FFF2-40B4-BE49-F238E27FC236}">
                <a16:creationId xmlns:a16="http://schemas.microsoft.com/office/drawing/2014/main" id="{AB9ADB01-9E9D-5747-AFEC-A924F03894A8}"/>
              </a:ext>
            </a:extLst>
          </p:cNvPr>
          <p:cNvSpPr>
            <a:spLocks noGrp="1" noChangeArrowheads="1"/>
          </p:cNvSpPr>
          <p:nvPr>
            <p:ph type="body" idx="1"/>
          </p:nvPr>
        </p:nvSpPr>
        <p:spPr>
          <a:xfrm>
            <a:off x="304800" y="2017713"/>
            <a:ext cx="8650288" cy="4114800"/>
          </a:xfrm>
        </p:spPr>
        <p:txBody>
          <a:bodyPr/>
          <a:lstStyle/>
          <a:p>
            <a:pPr>
              <a:buFont typeface="Wingdings" pitchFamily="2" charset="2"/>
              <a:buNone/>
            </a:pPr>
            <a:r>
              <a:rPr lang="en-US" altLang="zh-CN" sz="2000" b="1" dirty="0">
                <a:solidFill>
                  <a:srgbClr val="0432FF"/>
                </a:solidFill>
                <a:latin typeface="Courier New" panose="02070309020205020404" pitchFamily="49" charset="0"/>
                <a:cs typeface="Courier New" panose="02070309020205020404" pitchFamily="49" charset="0"/>
              </a:rPr>
              <a:t>kempe(graph G, </a:t>
            </a:r>
            <a:r>
              <a:rPr lang="en-US" altLang="zh-CN" sz="2000" b="1" dirty="0" err="1">
                <a:solidFill>
                  <a:srgbClr val="0432FF"/>
                </a:solidFill>
                <a:latin typeface="Courier New" panose="02070309020205020404" pitchFamily="49" charset="0"/>
                <a:cs typeface="Courier New" panose="02070309020205020404" pitchFamily="49" charset="0"/>
              </a:rPr>
              <a:t>nRegs</a:t>
            </a:r>
            <a:r>
              <a:rPr lang="en-US" altLang="zh-CN" sz="2000" b="1" dirty="0">
                <a:solidFill>
                  <a:srgbClr val="0432FF"/>
                </a:solidFill>
                <a:latin typeface="Courier New" panose="02070309020205020404" pitchFamily="49" charset="0"/>
                <a:cs typeface="Courier New" panose="02070309020205020404" pitchFamily="49" charset="0"/>
              </a:rPr>
              <a:t> K){ </a:t>
            </a:r>
          </a:p>
          <a:p>
            <a:pPr>
              <a:buFont typeface="Wingdings" pitchFamily="2" charset="2"/>
              <a:buNone/>
            </a:pPr>
            <a:r>
              <a:rPr lang="en-US" altLang="zh-CN" sz="2000" b="1" dirty="0">
                <a:solidFill>
                  <a:srgbClr val="0432FF"/>
                </a:solidFill>
                <a:latin typeface="Courier New" panose="02070309020205020404" pitchFamily="49" charset="0"/>
                <a:cs typeface="Courier New" panose="02070309020205020404" pitchFamily="49" charset="0"/>
              </a:rPr>
              <a:t>  while(there is any node n such that degree(n)&lt;K){</a:t>
            </a:r>
          </a:p>
          <a:p>
            <a:pPr>
              <a:buFont typeface="Wingdings" pitchFamily="2" charset="2"/>
              <a:buNone/>
            </a:pPr>
            <a:r>
              <a:rPr lang="en-US" altLang="zh-CN" sz="2000" b="1" dirty="0">
                <a:solidFill>
                  <a:srgbClr val="0432FF"/>
                </a:solidFill>
                <a:latin typeface="Courier New" panose="02070309020205020404" pitchFamily="49" charset="0"/>
                <a:cs typeface="Courier New" panose="02070309020205020404" pitchFamily="49" charset="0"/>
              </a:rPr>
              <a:t>    remove this node n</a:t>
            </a:r>
            <a:r>
              <a:rPr lang="zh-CN" altLang="en-US" sz="2000" b="1" dirty="0">
                <a:solidFill>
                  <a:srgbClr val="0432FF"/>
                </a:solidFill>
                <a:latin typeface="Courier New" panose="02070309020205020404" pitchFamily="49" charset="0"/>
                <a:cs typeface="Courier New" panose="02070309020205020404" pitchFamily="49" charset="0"/>
              </a:rPr>
              <a:t> </a:t>
            </a:r>
            <a:r>
              <a:rPr lang="en-US" altLang="zh-CN" sz="2000" b="1" dirty="0">
                <a:solidFill>
                  <a:srgbClr val="0432FF"/>
                </a:solidFill>
                <a:latin typeface="Courier New" panose="02070309020205020404" pitchFamily="49" charset="0"/>
                <a:cs typeface="Courier New" panose="02070309020205020404" pitchFamily="49" charset="0"/>
              </a:rPr>
              <a:t>from</a:t>
            </a:r>
            <a:r>
              <a:rPr lang="zh-CN" altLang="en-US" sz="2000" b="1" dirty="0">
                <a:solidFill>
                  <a:srgbClr val="0432FF"/>
                </a:solidFill>
                <a:latin typeface="Courier New" panose="02070309020205020404" pitchFamily="49" charset="0"/>
                <a:cs typeface="Courier New" panose="02070309020205020404" pitchFamily="49" charset="0"/>
              </a:rPr>
              <a:t> </a:t>
            </a:r>
            <a:r>
              <a:rPr lang="en-US" altLang="zh-CN" sz="2000" b="1" dirty="0">
                <a:solidFill>
                  <a:srgbClr val="0432FF"/>
                </a:solidFill>
                <a:latin typeface="Courier New" panose="02070309020205020404" pitchFamily="49" charset="0"/>
                <a:cs typeface="Courier New" panose="02070309020205020404" pitchFamily="49" charset="0"/>
              </a:rPr>
              <a:t>G;</a:t>
            </a:r>
          </a:p>
          <a:p>
            <a:pPr>
              <a:buFont typeface="Wingdings" pitchFamily="2" charset="2"/>
              <a:buNone/>
            </a:pPr>
            <a:r>
              <a:rPr lang="en-US" altLang="zh-CN" sz="2000" b="1" dirty="0">
                <a:solidFill>
                  <a:srgbClr val="0432FF"/>
                </a:solidFill>
                <a:latin typeface="Courier New" panose="02070309020205020404" pitchFamily="49" charset="0"/>
                <a:cs typeface="Courier New" panose="02070309020205020404" pitchFamily="49" charset="0"/>
              </a:rPr>
              <a:t>    assign a color C</a:t>
            </a:r>
            <a:r>
              <a:rPr lang="zh-CN" altLang="en-US" sz="2000" b="1" dirty="0">
                <a:solidFill>
                  <a:srgbClr val="0432FF"/>
                </a:solidFill>
                <a:latin typeface="Courier New" panose="02070309020205020404" pitchFamily="49" charset="0"/>
                <a:cs typeface="Courier New" panose="02070309020205020404" pitchFamily="49" charset="0"/>
              </a:rPr>
              <a:t> </a:t>
            </a:r>
            <a:r>
              <a:rPr lang="en-US" altLang="zh-CN" sz="2000" b="1" dirty="0">
                <a:solidFill>
                  <a:srgbClr val="0432FF"/>
                </a:solidFill>
                <a:latin typeface="Courier New" panose="02070309020205020404" pitchFamily="49" charset="0"/>
                <a:cs typeface="Courier New" panose="02070309020205020404" pitchFamily="49" charset="0"/>
              </a:rPr>
              <a:t>to the removed node n; </a:t>
            </a:r>
            <a:r>
              <a:rPr lang="en-US" altLang="zh-CN" sz="2000" b="1" dirty="0">
                <a:latin typeface="Courier New" panose="02070309020205020404" pitchFamily="49" charset="0"/>
                <a:cs typeface="Courier New" panose="02070309020205020404" pitchFamily="49" charset="0"/>
              </a:rPr>
              <a:t>// greedy</a:t>
            </a:r>
          </a:p>
          <a:p>
            <a:pPr>
              <a:buFont typeface="Wingdings" pitchFamily="2" charset="2"/>
              <a:buNone/>
            </a:pPr>
            <a:r>
              <a:rPr lang="en-US" altLang="zh-CN" sz="2000" b="1" dirty="0">
                <a:solidFill>
                  <a:srgbClr val="0432FF"/>
                </a:solidFill>
                <a:latin typeface="Courier New" panose="02070309020205020404" pitchFamily="49" charset="0"/>
                <a:cs typeface="Courier New" panose="02070309020205020404" pitchFamily="49" charset="0"/>
              </a:rPr>
              <a:t>  }</a:t>
            </a:r>
            <a:r>
              <a:rPr lang="zh-CN" altLang="en-US" sz="2000" b="1" dirty="0">
                <a:solidFill>
                  <a:srgbClr val="0432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r>
              <a:rPr lang="zh-CN" altLang="en-US" sz="2000" b="1"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hopefully</a:t>
            </a:r>
            <a:r>
              <a:rPr lang="zh-CN" altLang="en-US" sz="2000" b="1"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G</a:t>
            </a:r>
            <a:r>
              <a:rPr lang="zh-CN" altLang="en-US" sz="2000" b="1"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becomes</a:t>
            </a:r>
            <a:r>
              <a:rPr lang="zh-CN" altLang="en-US" sz="2000" b="1"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empty</a:t>
            </a:r>
          </a:p>
          <a:p>
            <a:pPr>
              <a:buFont typeface="Wingdings" pitchFamily="2" charset="2"/>
              <a:buNone/>
            </a:pPr>
            <a:endParaRPr lang="en-US" altLang="zh-CN" sz="2000" b="1" dirty="0">
              <a:solidFill>
                <a:schemeClr val="folHlink"/>
              </a:solidFill>
              <a:latin typeface="Courier New" panose="02070309020205020404" pitchFamily="49" charset="0"/>
              <a:cs typeface="Courier New" panose="02070309020205020404" pitchFamily="49" charset="0"/>
            </a:endParaRPr>
          </a:p>
          <a:p>
            <a:pPr>
              <a:buFont typeface="Wingdings" pitchFamily="2" charset="2"/>
              <a:buNone/>
            </a:pPr>
            <a:r>
              <a:rPr lang="en-US" altLang="zh-CN" sz="2000" b="1" dirty="0">
                <a:solidFill>
                  <a:srgbClr val="0432FF"/>
                </a:solidFill>
                <a:latin typeface="Courier New" panose="02070309020205020404" pitchFamily="49" charset="0"/>
                <a:cs typeface="Courier New" panose="02070309020205020404" pitchFamily="49" charset="0"/>
              </a:rPr>
              <a:t>  if(G is empty)   </a:t>
            </a:r>
            <a:r>
              <a:rPr lang="en-US" altLang="zh-CN" sz="2000" b="1" dirty="0">
                <a:latin typeface="Courier New" panose="02070309020205020404" pitchFamily="49" charset="0"/>
                <a:cs typeface="Courier New" panose="02070309020205020404" pitchFamily="49" charset="0"/>
              </a:rPr>
              <a:t>// G is K-colorable</a:t>
            </a:r>
          </a:p>
          <a:p>
            <a:pPr>
              <a:buFont typeface="Wingdings" pitchFamily="2" charset="2"/>
              <a:buNone/>
            </a:pPr>
            <a:r>
              <a:rPr lang="en-US" altLang="zh-CN" sz="2000" b="1" dirty="0">
                <a:solidFill>
                  <a:srgbClr val="0432FF"/>
                </a:solidFill>
                <a:latin typeface="Courier New" panose="02070309020205020404" pitchFamily="49" charset="0"/>
                <a:cs typeface="Courier New" panose="02070309020205020404" pitchFamily="49" charset="0"/>
              </a:rPr>
              <a:t>    return success;</a:t>
            </a:r>
          </a:p>
          <a:p>
            <a:pPr>
              <a:buFont typeface="Wingdings" pitchFamily="2" charset="2"/>
              <a:buNone/>
            </a:pPr>
            <a:r>
              <a:rPr lang="en-US" altLang="zh-CN" sz="2000" b="1" dirty="0">
                <a:solidFill>
                  <a:srgbClr val="0432FF"/>
                </a:solidFill>
                <a:latin typeface="Courier New" panose="02070309020205020404" pitchFamily="49" charset="0"/>
                <a:cs typeface="Courier New" panose="02070309020205020404" pitchFamily="49" charset="0"/>
              </a:rPr>
              <a:t>  return failure;</a:t>
            </a:r>
          </a:p>
          <a:p>
            <a:pPr>
              <a:buFont typeface="Wingdings" pitchFamily="2" charset="2"/>
              <a:buNone/>
            </a:pPr>
            <a:r>
              <a:rPr lang="en-US" altLang="zh-CN" sz="2000" b="1" dirty="0">
                <a:solidFill>
                  <a:srgbClr val="0432FF"/>
                </a:solidFill>
                <a:latin typeface="Courier New" panose="02070309020205020404" pitchFamily="49" charset="0"/>
                <a:cs typeface="Courier New" panose="02070309020205020404" pitchFamily="49"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a:extLst>
              <a:ext uri="{FF2B5EF4-FFF2-40B4-BE49-F238E27FC236}">
                <a16:creationId xmlns:a16="http://schemas.microsoft.com/office/drawing/2014/main" id="{A6F400DD-34FF-014E-8AF2-5997A32251CC}"/>
              </a:ext>
            </a:extLst>
          </p:cNvPr>
          <p:cNvSpPr>
            <a:spLocks noGrp="1" noChangeArrowheads="1"/>
          </p:cNvSpPr>
          <p:nvPr>
            <p:ph type="title"/>
          </p:nvPr>
        </p:nvSpPr>
        <p:spPr/>
        <p:txBody>
          <a:bodyPr/>
          <a:lstStyle/>
          <a:p>
            <a:r>
              <a:rPr lang="en-US" altLang="zh-CN" dirty="0"/>
              <a:t>Architecture</a:t>
            </a:r>
            <a:r>
              <a:rPr lang="zh-CN" altLang="en-US" dirty="0"/>
              <a:t> </a:t>
            </a:r>
            <a:r>
              <a:rPr lang="en-US" altLang="zh-CN" dirty="0"/>
              <a:t>for</a:t>
            </a:r>
            <a:r>
              <a:rPr lang="zh-CN" altLang="en-US" dirty="0"/>
              <a:t> </a:t>
            </a:r>
            <a:r>
              <a:rPr lang="en-US" altLang="zh-CN" dirty="0"/>
              <a:t>Kempe’s Algorithm</a:t>
            </a:r>
          </a:p>
        </p:txBody>
      </p:sp>
      <p:sp>
        <p:nvSpPr>
          <p:cNvPr id="593924" name="Rectangle 4">
            <a:extLst>
              <a:ext uri="{FF2B5EF4-FFF2-40B4-BE49-F238E27FC236}">
                <a16:creationId xmlns:a16="http://schemas.microsoft.com/office/drawing/2014/main" id="{060A6E58-8338-4E40-9B7C-F33BB93F8925}"/>
              </a:ext>
            </a:extLst>
          </p:cNvPr>
          <p:cNvSpPr>
            <a:spLocks noChangeArrowheads="1"/>
          </p:cNvSpPr>
          <p:nvPr/>
        </p:nvSpPr>
        <p:spPr bwMode="auto">
          <a:xfrm>
            <a:off x="22098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build</a:t>
            </a:r>
          </a:p>
        </p:txBody>
      </p:sp>
      <p:sp>
        <p:nvSpPr>
          <p:cNvPr id="593925" name="Rectangle 5">
            <a:extLst>
              <a:ext uri="{FF2B5EF4-FFF2-40B4-BE49-F238E27FC236}">
                <a16:creationId xmlns:a16="http://schemas.microsoft.com/office/drawing/2014/main" id="{1474BB32-A010-934A-B82C-0C34FDE26868}"/>
              </a:ext>
            </a:extLst>
          </p:cNvPr>
          <p:cNvSpPr>
            <a:spLocks noChangeArrowheads="1"/>
          </p:cNvSpPr>
          <p:nvPr/>
        </p:nvSpPr>
        <p:spPr bwMode="auto">
          <a:xfrm>
            <a:off x="38862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simplify</a:t>
            </a:r>
          </a:p>
        </p:txBody>
      </p:sp>
      <p:sp>
        <p:nvSpPr>
          <p:cNvPr id="593926" name="Rectangle 6">
            <a:extLst>
              <a:ext uri="{FF2B5EF4-FFF2-40B4-BE49-F238E27FC236}">
                <a16:creationId xmlns:a16="http://schemas.microsoft.com/office/drawing/2014/main" id="{B7F46A5F-388D-DF47-9E83-E401A06587C9}"/>
              </a:ext>
            </a:extLst>
          </p:cNvPr>
          <p:cNvSpPr>
            <a:spLocks noChangeArrowheads="1"/>
          </p:cNvSpPr>
          <p:nvPr/>
        </p:nvSpPr>
        <p:spPr bwMode="auto">
          <a:xfrm>
            <a:off x="54102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select</a:t>
            </a:r>
          </a:p>
        </p:txBody>
      </p:sp>
      <p:sp>
        <p:nvSpPr>
          <p:cNvPr id="593929" name="Line 9">
            <a:extLst>
              <a:ext uri="{FF2B5EF4-FFF2-40B4-BE49-F238E27FC236}">
                <a16:creationId xmlns:a16="http://schemas.microsoft.com/office/drawing/2014/main" id="{216B28B8-9695-A84D-A5B5-18CDF26DE681}"/>
              </a:ext>
            </a:extLst>
          </p:cNvPr>
          <p:cNvSpPr>
            <a:spLocks noChangeShapeType="1"/>
          </p:cNvSpPr>
          <p:nvPr/>
        </p:nvSpPr>
        <p:spPr bwMode="auto">
          <a:xfrm>
            <a:off x="3276600" y="3733800"/>
            <a:ext cx="60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0" name="Line 10">
            <a:extLst>
              <a:ext uri="{FF2B5EF4-FFF2-40B4-BE49-F238E27FC236}">
                <a16:creationId xmlns:a16="http://schemas.microsoft.com/office/drawing/2014/main" id="{7D1AA038-3252-1B4A-9477-BCFE26ACA1AE}"/>
              </a:ext>
            </a:extLst>
          </p:cNvPr>
          <p:cNvSpPr>
            <a:spLocks noChangeShapeType="1"/>
          </p:cNvSpPr>
          <p:nvPr/>
        </p:nvSpPr>
        <p:spPr bwMode="auto">
          <a:xfrm>
            <a:off x="4953000" y="37338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1" name="Line 11">
            <a:extLst>
              <a:ext uri="{FF2B5EF4-FFF2-40B4-BE49-F238E27FC236}">
                <a16:creationId xmlns:a16="http://schemas.microsoft.com/office/drawing/2014/main" id="{31F69A09-89A5-A24F-B463-E772252BAF66}"/>
              </a:ext>
            </a:extLst>
          </p:cNvPr>
          <p:cNvSpPr>
            <a:spLocks noChangeShapeType="1"/>
          </p:cNvSpPr>
          <p:nvPr/>
        </p:nvSpPr>
        <p:spPr bwMode="auto">
          <a:xfrm>
            <a:off x="6477000" y="37338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4" name="Line 14">
            <a:extLst>
              <a:ext uri="{FF2B5EF4-FFF2-40B4-BE49-F238E27FC236}">
                <a16:creationId xmlns:a16="http://schemas.microsoft.com/office/drawing/2014/main" id="{A4FF34E8-7C0D-C442-B353-4C4C12486A0F}"/>
              </a:ext>
            </a:extLst>
          </p:cNvPr>
          <p:cNvSpPr>
            <a:spLocks noChangeShapeType="1"/>
          </p:cNvSpPr>
          <p:nvPr/>
        </p:nvSpPr>
        <p:spPr bwMode="auto">
          <a:xfrm>
            <a:off x="1600200" y="3733800"/>
            <a:ext cx="60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多文档 2">
            <a:extLst>
              <a:ext uri="{FF2B5EF4-FFF2-40B4-BE49-F238E27FC236}">
                <a16:creationId xmlns:a16="http://schemas.microsoft.com/office/drawing/2014/main" id="{B7E0C9DF-CC66-924B-7919-556B550AEFFE}"/>
              </a:ext>
            </a:extLst>
          </p:cNvPr>
          <p:cNvSpPr/>
          <p:nvPr/>
        </p:nvSpPr>
        <p:spPr>
          <a:xfrm>
            <a:off x="457200" y="3276600"/>
            <a:ext cx="1143000" cy="1219200"/>
          </a:xfrm>
          <a:prstGeom prst="flowChartMultidocumen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Assem</a:t>
            </a:r>
            <a:endParaRPr kumimoji="1" lang="zh-CN" altLang="en-US" dirty="0"/>
          </a:p>
        </p:txBody>
      </p:sp>
      <p:sp>
        <p:nvSpPr>
          <p:cNvPr id="4" name="多文档 3">
            <a:extLst>
              <a:ext uri="{FF2B5EF4-FFF2-40B4-BE49-F238E27FC236}">
                <a16:creationId xmlns:a16="http://schemas.microsoft.com/office/drawing/2014/main" id="{0E8E8C5D-DB33-6B16-5F8C-FE4A7F1C59EA}"/>
              </a:ext>
            </a:extLst>
          </p:cNvPr>
          <p:cNvSpPr/>
          <p:nvPr/>
        </p:nvSpPr>
        <p:spPr>
          <a:xfrm>
            <a:off x="7010400" y="3276600"/>
            <a:ext cx="1143000" cy="1219200"/>
          </a:xfrm>
          <a:prstGeom prst="flowChartMultidocumen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Assem</a:t>
            </a:r>
            <a:endParaRPr kumimoji="1" lang="zh-CN" altLang="en-US" dirty="0"/>
          </a:p>
        </p:txBody>
      </p:sp>
    </p:spTree>
    <p:extLst>
      <p:ext uri="{BB962C8B-B14F-4D97-AF65-F5344CB8AC3E}">
        <p14:creationId xmlns:p14="http://schemas.microsoft.com/office/powerpoint/2010/main" val="4021625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a:extLst>
              <a:ext uri="{FF2B5EF4-FFF2-40B4-BE49-F238E27FC236}">
                <a16:creationId xmlns:a16="http://schemas.microsoft.com/office/drawing/2014/main" id="{080035DD-1E0E-0A44-BD48-FD063F64DAA4}"/>
              </a:ext>
            </a:extLst>
          </p:cNvPr>
          <p:cNvSpPr>
            <a:spLocks noGrp="1" noChangeArrowheads="1"/>
          </p:cNvSpPr>
          <p:nvPr>
            <p:ph type="title"/>
          </p:nvPr>
        </p:nvSpPr>
        <p:spPr/>
        <p:txBody>
          <a:bodyPr/>
          <a:lstStyle/>
          <a:p>
            <a:r>
              <a:rPr lang="en-US" altLang="zh-CN"/>
              <a:t>Example</a:t>
            </a:r>
          </a:p>
        </p:txBody>
      </p:sp>
      <p:sp>
        <p:nvSpPr>
          <p:cNvPr id="529412" name="Oval 4">
            <a:extLst>
              <a:ext uri="{FF2B5EF4-FFF2-40B4-BE49-F238E27FC236}">
                <a16:creationId xmlns:a16="http://schemas.microsoft.com/office/drawing/2014/main" id="{235F3C64-CBB6-E84C-A2F8-A904E6001011}"/>
              </a:ext>
            </a:extLst>
          </p:cNvPr>
          <p:cNvSpPr>
            <a:spLocks noChangeArrowheads="1"/>
          </p:cNvSpPr>
          <p:nvPr/>
        </p:nvSpPr>
        <p:spPr bwMode="auto">
          <a:xfrm>
            <a:off x="762000" y="236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29413" name="Oval 5">
            <a:extLst>
              <a:ext uri="{FF2B5EF4-FFF2-40B4-BE49-F238E27FC236}">
                <a16:creationId xmlns:a16="http://schemas.microsoft.com/office/drawing/2014/main" id="{88F69D29-122B-A548-A8E9-868D7904F2D3}"/>
              </a:ext>
            </a:extLst>
          </p:cNvPr>
          <p:cNvSpPr>
            <a:spLocks noChangeArrowheads="1"/>
          </p:cNvSpPr>
          <p:nvPr/>
        </p:nvSpPr>
        <p:spPr bwMode="auto">
          <a:xfrm>
            <a:off x="2743200" y="236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29414" name="Oval 6">
            <a:extLst>
              <a:ext uri="{FF2B5EF4-FFF2-40B4-BE49-F238E27FC236}">
                <a16:creationId xmlns:a16="http://schemas.microsoft.com/office/drawing/2014/main" id="{EC275D36-F95E-9F48-B5F8-3E7F294B4E99}"/>
              </a:ext>
            </a:extLst>
          </p:cNvPr>
          <p:cNvSpPr>
            <a:spLocks noChangeArrowheads="1"/>
          </p:cNvSpPr>
          <p:nvPr/>
        </p:nvSpPr>
        <p:spPr bwMode="auto">
          <a:xfrm>
            <a:off x="7620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29415" name="Oval 7">
            <a:extLst>
              <a:ext uri="{FF2B5EF4-FFF2-40B4-BE49-F238E27FC236}">
                <a16:creationId xmlns:a16="http://schemas.microsoft.com/office/drawing/2014/main" id="{F8605B36-959A-D14B-BF19-4F5BF1AFBBAC}"/>
              </a:ext>
            </a:extLst>
          </p:cNvPr>
          <p:cNvSpPr>
            <a:spLocks noChangeArrowheads="1"/>
          </p:cNvSpPr>
          <p:nvPr/>
        </p:nvSpPr>
        <p:spPr bwMode="auto">
          <a:xfrm>
            <a:off x="27432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29416" name="Oval 8">
            <a:extLst>
              <a:ext uri="{FF2B5EF4-FFF2-40B4-BE49-F238E27FC236}">
                <a16:creationId xmlns:a16="http://schemas.microsoft.com/office/drawing/2014/main" id="{AC02B4B7-EE34-2445-9B61-1370933D7699}"/>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29417" name="Line 9">
            <a:extLst>
              <a:ext uri="{FF2B5EF4-FFF2-40B4-BE49-F238E27FC236}">
                <a16:creationId xmlns:a16="http://schemas.microsoft.com/office/drawing/2014/main" id="{E2275A8D-3A3D-4249-878D-D75A05332D96}"/>
              </a:ext>
            </a:extLst>
          </p:cNvPr>
          <p:cNvSpPr>
            <a:spLocks noChangeShapeType="1"/>
          </p:cNvSpPr>
          <p:nvPr/>
        </p:nvSpPr>
        <p:spPr bwMode="auto">
          <a:xfrm>
            <a:off x="1219200" y="2590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9418" name="Line 10">
            <a:extLst>
              <a:ext uri="{FF2B5EF4-FFF2-40B4-BE49-F238E27FC236}">
                <a16:creationId xmlns:a16="http://schemas.microsoft.com/office/drawing/2014/main" id="{9E8FED04-39C8-724A-9B61-459578A96B21}"/>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9419" name="Line 11">
            <a:extLst>
              <a:ext uri="{FF2B5EF4-FFF2-40B4-BE49-F238E27FC236}">
                <a16:creationId xmlns:a16="http://schemas.microsoft.com/office/drawing/2014/main" id="{9F388968-73D3-A044-AE9B-DDE6FB9A262F}"/>
              </a:ext>
            </a:extLst>
          </p:cNvPr>
          <p:cNvSpPr>
            <a:spLocks noChangeShapeType="1"/>
          </p:cNvSpPr>
          <p:nvPr/>
        </p:nvSpPr>
        <p:spPr bwMode="auto">
          <a:xfrm>
            <a:off x="11430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9420" name="Line 12">
            <a:extLst>
              <a:ext uri="{FF2B5EF4-FFF2-40B4-BE49-F238E27FC236}">
                <a16:creationId xmlns:a16="http://schemas.microsoft.com/office/drawing/2014/main" id="{FDAA1EE6-67B6-8945-B229-20C34A3763A5}"/>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9421" name="Line 13">
            <a:extLst>
              <a:ext uri="{FF2B5EF4-FFF2-40B4-BE49-F238E27FC236}">
                <a16:creationId xmlns:a16="http://schemas.microsoft.com/office/drawing/2014/main" id="{83582BC0-0FF8-4B48-A5AC-A2DEABA328D7}"/>
              </a:ext>
            </a:extLst>
          </p:cNvPr>
          <p:cNvSpPr>
            <a:spLocks noChangeShapeType="1"/>
          </p:cNvSpPr>
          <p:nvPr/>
        </p:nvSpPr>
        <p:spPr bwMode="auto">
          <a:xfrm flipV="1">
            <a:off x="21336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9422" name="Line 14">
            <a:extLst>
              <a:ext uri="{FF2B5EF4-FFF2-40B4-BE49-F238E27FC236}">
                <a16:creationId xmlns:a16="http://schemas.microsoft.com/office/drawing/2014/main" id="{1540F88C-E553-174D-AE7E-5E91C8171C50}"/>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9423" name="Line 15">
            <a:extLst>
              <a:ext uri="{FF2B5EF4-FFF2-40B4-BE49-F238E27FC236}">
                <a16:creationId xmlns:a16="http://schemas.microsoft.com/office/drawing/2014/main" id="{EC374082-79D2-C44D-AFA2-D299F0E13F71}"/>
              </a:ext>
            </a:extLst>
          </p:cNvPr>
          <p:cNvSpPr>
            <a:spLocks noChangeShapeType="1"/>
          </p:cNvSpPr>
          <p:nvPr/>
        </p:nvSpPr>
        <p:spPr bwMode="auto">
          <a:xfrm>
            <a:off x="9906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9424" name="Line 16">
            <a:extLst>
              <a:ext uri="{FF2B5EF4-FFF2-40B4-BE49-F238E27FC236}">
                <a16:creationId xmlns:a16="http://schemas.microsoft.com/office/drawing/2014/main" id="{36A99F75-E9C0-6F40-9B14-C67AC99B02F4}"/>
              </a:ext>
            </a:extLst>
          </p:cNvPr>
          <p:cNvSpPr>
            <a:spLocks noChangeShapeType="1"/>
          </p:cNvSpPr>
          <p:nvPr/>
        </p:nvSpPr>
        <p:spPr bwMode="auto">
          <a:xfrm>
            <a:off x="29718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9425" name="Text Box 17">
            <a:extLst>
              <a:ext uri="{FF2B5EF4-FFF2-40B4-BE49-F238E27FC236}">
                <a16:creationId xmlns:a16="http://schemas.microsoft.com/office/drawing/2014/main" id="{D31E1A77-5A8A-8E47-9824-E64BDF630429}"/>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4</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r>
              <a:rPr lang="en-US" altLang="zh-CN" sz="2000"/>
              <a:t>, </a:t>
            </a:r>
            <a:r>
              <a:rPr lang="en-US" altLang="zh-CN" sz="2000">
                <a:solidFill>
                  <a:schemeClr val="folHlink"/>
                </a:solidFill>
              </a:rPr>
              <a:t>4</a:t>
            </a:r>
          </a:p>
        </p:txBody>
      </p:sp>
      <p:sp>
        <p:nvSpPr>
          <p:cNvPr id="529426" name="Text Box 18">
            <a:extLst>
              <a:ext uri="{FF2B5EF4-FFF2-40B4-BE49-F238E27FC236}">
                <a16:creationId xmlns:a16="http://schemas.microsoft.com/office/drawing/2014/main" id="{E50831A1-38F8-3249-B5C4-AF595B854FD4}"/>
              </a:ext>
            </a:extLst>
          </p:cNvPr>
          <p:cNvSpPr txBox="1">
            <a:spLocks noChangeArrowheads="1"/>
          </p:cNvSpPr>
          <p:nvPr/>
        </p:nvSpPr>
        <p:spPr bwMode="auto">
          <a:xfrm>
            <a:off x="4114800" y="19050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degree(a) = 3&lt;4</a:t>
            </a:r>
            <a:endParaRPr lang="en-US" altLang="zh-CN" sz="2000">
              <a:solidFill>
                <a:schemeClr val="folHlink"/>
              </a:solidFill>
            </a:endParaRPr>
          </a:p>
        </p:txBody>
      </p:sp>
      <p:sp>
        <p:nvSpPr>
          <p:cNvPr id="529431" name="Text Box 23">
            <a:extLst>
              <a:ext uri="{FF2B5EF4-FFF2-40B4-BE49-F238E27FC236}">
                <a16:creationId xmlns:a16="http://schemas.microsoft.com/office/drawing/2014/main" id="{9B9E8752-B4BB-9647-8544-9CA3726F75A8}"/>
              </a:ext>
            </a:extLst>
          </p:cNvPr>
          <p:cNvSpPr txBox="1">
            <a:spLocks noChangeArrowheads="1"/>
          </p:cNvSpPr>
          <p:nvPr/>
        </p:nvSpPr>
        <p:spPr bwMode="auto">
          <a:xfrm>
            <a:off x="4648200" y="2193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remove node </a:t>
            </a:r>
            <a:r>
              <a:rPr lang="en-US" altLang="zh-CN" sz="2000" dirty="0">
                <a:latin typeface="Arial" panose="020B0604020202020204" pitchFamily="34" charset="0"/>
              </a:rPr>
              <a:t>“</a:t>
            </a:r>
            <a:r>
              <a:rPr lang="en-US" altLang="zh-CN" sz="2000" dirty="0"/>
              <a:t>a</a:t>
            </a:r>
            <a:r>
              <a:rPr lang="en-US" altLang="zh-CN" sz="2000" dirty="0">
                <a:latin typeface="Arial" panose="020B0604020202020204" pitchFamily="34" charset="0"/>
              </a:rPr>
              <a:t>”</a:t>
            </a:r>
            <a:r>
              <a:rPr lang="en-US" altLang="zh-CN" sz="2000" dirty="0"/>
              <a:t>, assign the first available color</a:t>
            </a:r>
            <a:endParaRPr lang="en-US" altLang="zh-CN" sz="2000" dirty="0">
              <a:solidFill>
                <a:schemeClr val="folHlink"/>
              </a:solidFill>
            </a:endParaRPr>
          </a:p>
        </p:txBody>
      </p:sp>
      <p:sp>
        <p:nvSpPr>
          <p:cNvPr id="2" name="Text Box 18">
            <a:extLst>
              <a:ext uri="{FF2B5EF4-FFF2-40B4-BE49-F238E27FC236}">
                <a16:creationId xmlns:a16="http://schemas.microsoft.com/office/drawing/2014/main" id="{05D4D0B3-DFA5-DF5A-51AF-91C14D71BBBD}"/>
              </a:ext>
            </a:extLst>
          </p:cNvPr>
          <p:cNvSpPr txBox="1">
            <a:spLocks noChangeArrowheads="1"/>
          </p:cNvSpPr>
          <p:nvPr/>
        </p:nvSpPr>
        <p:spPr bwMode="auto">
          <a:xfrm>
            <a:off x="4191000" y="762000"/>
            <a:ext cx="4648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t>Can</a:t>
            </a:r>
            <a:r>
              <a:rPr lang="zh-CN" altLang="en-US" sz="2000" dirty="0"/>
              <a:t> </a:t>
            </a:r>
            <a:r>
              <a:rPr lang="en-US" altLang="zh-CN" sz="2000" dirty="0"/>
              <a:t>you</a:t>
            </a:r>
            <a:r>
              <a:rPr lang="zh-CN" altLang="en-US" sz="2000" dirty="0"/>
              <a:t> </a:t>
            </a:r>
            <a:r>
              <a:rPr lang="en-US" altLang="zh-CN" sz="2000" dirty="0"/>
              <a:t>write</a:t>
            </a:r>
            <a:r>
              <a:rPr lang="zh-CN" altLang="en-US" sz="2000" dirty="0"/>
              <a:t> </a:t>
            </a:r>
            <a:r>
              <a:rPr lang="en-US" altLang="zh-CN" sz="2000" dirty="0"/>
              <a:t>down</a:t>
            </a:r>
            <a:r>
              <a:rPr lang="zh-CN" altLang="en-US" sz="2000" dirty="0"/>
              <a:t> </a:t>
            </a:r>
            <a:r>
              <a:rPr lang="en-US" altLang="zh-CN" sz="2000" dirty="0"/>
              <a:t>a</a:t>
            </a:r>
            <a:r>
              <a:rPr lang="zh-CN" altLang="en-US" sz="2000" dirty="0"/>
              <a:t> </a:t>
            </a:r>
            <a:r>
              <a:rPr lang="en-US" altLang="zh-CN" sz="2000" dirty="0"/>
              <a:t>sample</a:t>
            </a:r>
            <a:r>
              <a:rPr lang="zh-CN" altLang="en-US" sz="2000" dirty="0"/>
              <a:t> </a:t>
            </a:r>
            <a:r>
              <a:rPr lang="en-US" altLang="zh-CN" sz="2000" dirty="0"/>
              <a:t>program,</a:t>
            </a:r>
            <a:r>
              <a:rPr lang="zh-CN" altLang="en-US" sz="2000" dirty="0"/>
              <a:t> </a:t>
            </a:r>
            <a:r>
              <a:rPr lang="en-US" altLang="zh-CN" sz="2000" dirty="0"/>
              <a:t>which</a:t>
            </a:r>
            <a:r>
              <a:rPr lang="zh-CN" altLang="en-US" sz="2000" dirty="0"/>
              <a:t> </a:t>
            </a:r>
            <a:r>
              <a:rPr lang="en-US" altLang="zh-CN" sz="2000" dirty="0"/>
              <a:t>manifest</a:t>
            </a:r>
            <a:r>
              <a:rPr lang="zh-CN" altLang="en-US" sz="2000" dirty="0"/>
              <a:t> </a:t>
            </a:r>
            <a:r>
              <a:rPr lang="en-US" altLang="zh-CN" sz="2000" dirty="0"/>
              <a:t>this</a:t>
            </a:r>
            <a:r>
              <a:rPr lang="zh-CN" altLang="en-US" sz="2000" dirty="0"/>
              <a:t> </a:t>
            </a:r>
            <a:r>
              <a:rPr lang="en-US" altLang="zh-CN" sz="2000" dirty="0"/>
              <a:t>IG?</a:t>
            </a:r>
            <a:r>
              <a:rPr lang="zh-CN" altLang="en-US" sz="2000" dirty="0"/>
              <a:t> </a:t>
            </a:r>
            <a:endParaRPr lang="en-US" altLang="zh-CN" sz="2000" dirty="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9426"/>
                                        </p:tgtEl>
                                        <p:attrNameLst>
                                          <p:attrName>style.visibility</p:attrName>
                                        </p:attrNameLst>
                                      </p:cBhvr>
                                      <p:to>
                                        <p:strVal val="visible"/>
                                      </p:to>
                                    </p:set>
                                    <p:animEffect transition="in" filter="blinds(horizontal)">
                                      <p:cBhvr>
                                        <p:cTn id="7" dur="500"/>
                                        <p:tgtEl>
                                          <p:spTgt spid="529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9431"/>
                                        </p:tgtEl>
                                        <p:attrNameLst>
                                          <p:attrName>style.visibility</p:attrName>
                                        </p:attrNameLst>
                                      </p:cBhvr>
                                      <p:to>
                                        <p:strVal val="visible"/>
                                      </p:to>
                                    </p:set>
                                    <p:animEffect transition="in" filter="blinds(horizontal)">
                                      <p:cBhvr>
                                        <p:cTn id="12" dur="500"/>
                                        <p:tgtEl>
                                          <p:spTgt spid="52943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26" grpId="0"/>
      <p:bldP spid="529431"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a:extLst>
              <a:ext uri="{FF2B5EF4-FFF2-40B4-BE49-F238E27FC236}">
                <a16:creationId xmlns:a16="http://schemas.microsoft.com/office/drawing/2014/main" id="{4FA89279-A8E8-1543-9775-92DF6CBC4095}"/>
              </a:ext>
            </a:extLst>
          </p:cNvPr>
          <p:cNvSpPr>
            <a:spLocks noGrp="1" noChangeArrowheads="1"/>
          </p:cNvSpPr>
          <p:nvPr>
            <p:ph type="title"/>
          </p:nvPr>
        </p:nvSpPr>
        <p:spPr/>
        <p:txBody>
          <a:bodyPr/>
          <a:lstStyle/>
          <a:p>
            <a:r>
              <a:rPr lang="en-US" altLang="zh-CN"/>
              <a:t>Example</a:t>
            </a:r>
          </a:p>
        </p:txBody>
      </p:sp>
      <p:sp>
        <p:nvSpPr>
          <p:cNvPr id="535555" name="Oval 3">
            <a:extLst>
              <a:ext uri="{FF2B5EF4-FFF2-40B4-BE49-F238E27FC236}">
                <a16:creationId xmlns:a16="http://schemas.microsoft.com/office/drawing/2014/main" id="{FCB9C238-515B-3D44-9E4F-D64631716FB3}"/>
              </a:ext>
            </a:extLst>
          </p:cNvPr>
          <p:cNvSpPr>
            <a:spLocks noChangeArrowheads="1"/>
          </p:cNvSpPr>
          <p:nvPr/>
        </p:nvSpPr>
        <p:spPr bwMode="auto">
          <a:xfrm>
            <a:off x="762000" y="2362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35556" name="Oval 4">
            <a:extLst>
              <a:ext uri="{FF2B5EF4-FFF2-40B4-BE49-F238E27FC236}">
                <a16:creationId xmlns:a16="http://schemas.microsoft.com/office/drawing/2014/main" id="{AEF14787-5C66-6040-BBE7-F53EA72160B7}"/>
              </a:ext>
            </a:extLst>
          </p:cNvPr>
          <p:cNvSpPr>
            <a:spLocks noChangeArrowheads="1"/>
          </p:cNvSpPr>
          <p:nvPr/>
        </p:nvSpPr>
        <p:spPr bwMode="auto">
          <a:xfrm>
            <a:off x="2743200" y="236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35557" name="Oval 5">
            <a:extLst>
              <a:ext uri="{FF2B5EF4-FFF2-40B4-BE49-F238E27FC236}">
                <a16:creationId xmlns:a16="http://schemas.microsoft.com/office/drawing/2014/main" id="{9F9DE415-D11F-CD42-9745-D73B7B1EAAA0}"/>
              </a:ext>
            </a:extLst>
          </p:cNvPr>
          <p:cNvSpPr>
            <a:spLocks noChangeArrowheads="1"/>
          </p:cNvSpPr>
          <p:nvPr/>
        </p:nvSpPr>
        <p:spPr bwMode="auto">
          <a:xfrm>
            <a:off x="7620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35558" name="Oval 6">
            <a:extLst>
              <a:ext uri="{FF2B5EF4-FFF2-40B4-BE49-F238E27FC236}">
                <a16:creationId xmlns:a16="http://schemas.microsoft.com/office/drawing/2014/main" id="{C659FA5F-3725-8945-A672-D678D642B717}"/>
              </a:ext>
            </a:extLst>
          </p:cNvPr>
          <p:cNvSpPr>
            <a:spLocks noChangeArrowheads="1"/>
          </p:cNvSpPr>
          <p:nvPr/>
        </p:nvSpPr>
        <p:spPr bwMode="auto">
          <a:xfrm>
            <a:off x="27432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35559" name="Oval 7">
            <a:extLst>
              <a:ext uri="{FF2B5EF4-FFF2-40B4-BE49-F238E27FC236}">
                <a16:creationId xmlns:a16="http://schemas.microsoft.com/office/drawing/2014/main" id="{390AE376-0786-6349-80CC-D187DB07CD49}"/>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35560" name="Line 8">
            <a:extLst>
              <a:ext uri="{FF2B5EF4-FFF2-40B4-BE49-F238E27FC236}">
                <a16:creationId xmlns:a16="http://schemas.microsoft.com/office/drawing/2014/main" id="{38EF5B13-1162-CF4D-889D-A51EB028306F}"/>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1" name="Line 9">
            <a:extLst>
              <a:ext uri="{FF2B5EF4-FFF2-40B4-BE49-F238E27FC236}">
                <a16:creationId xmlns:a16="http://schemas.microsoft.com/office/drawing/2014/main" id="{DAB617FB-A00B-2042-A400-445E989315DA}"/>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2" name="Line 10">
            <a:extLst>
              <a:ext uri="{FF2B5EF4-FFF2-40B4-BE49-F238E27FC236}">
                <a16:creationId xmlns:a16="http://schemas.microsoft.com/office/drawing/2014/main" id="{F04AC498-DFA1-7C49-BD69-8C0EBAD3587F}"/>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3" name="Line 11">
            <a:extLst>
              <a:ext uri="{FF2B5EF4-FFF2-40B4-BE49-F238E27FC236}">
                <a16:creationId xmlns:a16="http://schemas.microsoft.com/office/drawing/2014/main" id="{E0ED4197-313D-D74A-B90A-4D9C3C846D41}"/>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4" name="Line 12">
            <a:extLst>
              <a:ext uri="{FF2B5EF4-FFF2-40B4-BE49-F238E27FC236}">
                <a16:creationId xmlns:a16="http://schemas.microsoft.com/office/drawing/2014/main" id="{DFD5C244-E42F-C742-954B-3A9AF51FF1CA}"/>
              </a:ext>
            </a:extLst>
          </p:cNvPr>
          <p:cNvSpPr>
            <a:spLocks noChangeShapeType="1"/>
          </p:cNvSpPr>
          <p:nvPr/>
        </p:nvSpPr>
        <p:spPr bwMode="auto">
          <a:xfrm flipV="1">
            <a:off x="21336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5" name="Line 13">
            <a:extLst>
              <a:ext uri="{FF2B5EF4-FFF2-40B4-BE49-F238E27FC236}">
                <a16:creationId xmlns:a16="http://schemas.microsoft.com/office/drawing/2014/main" id="{879C1C4C-3F47-3741-9708-DDEC4ADF0D92}"/>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6" name="Line 14">
            <a:extLst>
              <a:ext uri="{FF2B5EF4-FFF2-40B4-BE49-F238E27FC236}">
                <a16:creationId xmlns:a16="http://schemas.microsoft.com/office/drawing/2014/main" id="{C5EE6DA6-F01C-2840-A28E-D5A5D6EAD45D}"/>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7" name="Line 15">
            <a:extLst>
              <a:ext uri="{FF2B5EF4-FFF2-40B4-BE49-F238E27FC236}">
                <a16:creationId xmlns:a16="http://schemas.microsoft.com/office/drawing/2014/main" id="{DF168B17-1A6F-4E46-96C8-BC16124D681C}"/>
              </a:ext>
            </a:extLst>
          </p:cNvPr>
          <p:cNvSpPr>
            <a:spLocks noChangeShapeType="1"/>
          </p:cNvSpPr>
          <p:nvPr/>
        </p:nvSpPr>
        <p:spPr bwMode="auto">
          <a:xfrm>
            <a:off x="29718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8" name="Text Box 16">
            <a:extLst>
              <a:ext uri="{FF2B5EF4-FFF2-40B4-BE49-F238E27FC236}">
                <a16:creationId xmlns:a16="http://schemas.microsoft.com/office/drawing/2014/main" id="{65E6113B-D12C-1B44-BC6A-1E6C4089D065}"/>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4</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r>
              <a:rPr lang="en-US" altLang="zh-CN" sz="2000"/>
              <a:t>, </a:t>
            </a:r>
            <a:r>
              <a:rPr lang="en-US" altLang="zh-CN" sz="2000">
                <a:solidFill>
                  <a:schemeClr val="folHlink"/>
                </a:solidFill>
              </a:rPr>
              <a:t>4</a:t>
            </a:r>
          </a:p>
        </p:txBody>
      </p:sp>
      <p:sp>
        <p:nvSpPr>
          <p:cNvPr id="535569" name="Text Box 17">
            <a:extLst>
              <a:ext uri="{FF2B5EF4-FFF2-40B4-BE49-F238E27FC236}">
                <a16:creationId xmlns:a16="http://schemas.microsoft.com/office/drawing/2014/main" id="{CEFBA3DF-F068-E84B-B043-ED626ADD5FE5}"/>
              </a:ext>
            </a:extLst>
          </p:cNvPr>
          <p:cNvSpPr txBox="1">
            <a:spLocks noChangeArrowheads="1"/>
          </p:cNvSpPr>
          <p:nvPr/>
        </p:nvSpPr>
        <p:spPr bwMode="auto">
          <a:xfrm>
            <a:off x="4114800" y="19050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degree(a) = 3&lt;4</a:t>
            </a:r>
            <a:endParaRPr lang="en-US" altLang="zh-CN" sz="2000">
              <a:solidFill>
                <a:schemeClr val="folHlink"/>
              </a:solidFill>
            </a:endParaRPr>
          </a:p>
        </p:txBody>
      </p:sp>
      <p:sp>
        <p:nvSpPr>
          <p:cNvPr id="535570" name="Text Box 18">
            <a:extLst>
              <a:ext uri="{FF2B5EF4-FFF2-40B4-BE49-F238E27FC236}">
                <a16:creationId xmlns:a16="http://schemas.microsoft.com/office/drawing/2014/main" id="{55C7E6B0-4694-1046-8A4D-3526EBFA82F2}"/>
              </a:ext>
            </a:extLst>
          </p:cNvPr>
          <p:cNvSpPr txBox="1">
            <a:spLocks noChangeArrowheads="1"/>
          </p:cNvSpPr>
          <p:nvPr/>
        </p:nvSpPr>
        <p:spPr bwMode="auto">
          <a:xfrm>
            <a:off x="4648200" y="2193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35571" name="Text Box 19">
            <a:extLst>
              <a:ext uri="{FF2B5EF4-FFF2-40B4-BE49-F238E27FC236}">
                <a16:creationId xmlns:a16="http://schemas.microsoft.com/office/drawing/2014/main" id="{96CDC07E-07A2-CB4D-AB9D-0B4F3889AFF2}"/>
              </a:ext>
            </a:extLst>
          </p:cNvPr>
          <p:cNvSpPr txBox="1">
            <a:spLocks noChangeArrowheads="1"/>
          </p:cNvSpPr>
          <p:nvPr/>
        </p:nvSpPr>
        <p:spPr bwMode="auto">
          <a:xfrm>
            <a:off x="4114800" y="28194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degree(b) = 2&lt;4</a:t>
            </a:r>
            <a:endParaRPr lang="en-US" altLang="zh-CN" sz="2000">
              <a:solidFill>
                <a:schemeClr val="folHlink"/>
              </a:solidFill>
            </a:endParaRPr>
          </a:p>
        </p:txBody>
      </p:sp>
      <p:sp>
        <p:nvSpPr>
          <p:cNvPr id="535572" name="Text Box 20">
            <a:extLst>
              <a:ext uri="{FF2B5EF4-FFF2-40B4-BE49-F238E27FC236}">
                <a16:creationId xmlns:a16="http://schemas.microsoft.com/office/drawing/2014/main" id="{D6DA5EDA-68DD-8F46-AED1-0BEB86BDDB7F}"/>
              </a:ext>
            </a:extLst>
          </p:cNvPr>
          <p:cNvSpPr txBox="1">
            <a:spLocks noChangeArrowheads="1"/>
          </p:cNvSpPr>
          <p:nvPr/>
        </p:nvSpPr>
        <p:spPr bwMode="auto">
          <a:xfrm>
            <a:off x="4648200" y="31083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35573" name="Text Box 21">
            <a:extLst>
              <a:ext uri="{FF2B5EF4-FFF2-40B4-BE49-F238E27FC236}">
                <a16:creationId xmlns:a16="http://schemas.microsoft.com/office/drawing/2014/main" id="{270E69E9-5215-0543-89B9-54DC2F517FED}"/>
              </a:ext>
            </a:extLst>
          </p:cNvPr>
          <p:cNvSpPr txBox="1">
            <a:spLocks noChangeArrowheads="1"/>
          </p:cNvSpPr>
          <p:nvPr/>
        </p:nvSpPr>
        <p:spPr bwMode="auto">
          <a:xfrm>
            <a:off x="4114800" y="3794125"/>
            <a:ext cx="4191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solidFill>
                  <a:srgbClr val="0432FF"/>
                </a:solidFill>
              </a:rPr>
              <a:t>Here, we want to choose a node with lowest degree, what kind of data structure should we use?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5571"/>
                                        </p:tgtEl>
                                        <p:attrNameLst>
                                          <p:attrName>style.visibility</p:attrName>
                                        </p:attrNameLst>
                                      </p:cBhvr>
                                      <p:to>
                                        <p:strVal val="visible"/>
                                      </p:to>
                                    </p:set>
                                    <p:animEffect transition="in" filter="blinds(horizontal)">
                                      <p:cBhvr>
                                        <p:cTn id="7" dur="500"/>
                                        <p:tgtEl>
                                          <p:spTgt spid="5355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5572"/>
                                        </p:tgtEl>
                                        <p:attrNameLst>
                                          <p:attrName>style.visibility</p:attrName>
                                        </p:attrNameLst>
                                      </p:cBhvr>
                                      <p:to>
                                        <p:strVal val="visible"/>
                                      </p:to>
                                    </p:set>
                                    <p:animEffect transition="in" filter="blinds(horizontal)">
                                      <p:cBhvr>
                                        <p:cTn id="12" dur="500"/>
                                        <p:tgtEl>
                                          <p:spTgt spid="5355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5573"/>
                                        </p:tgtEl>
                                        <p:attrNameLst>
                                          <p:attrName>style.visibility</p:attrName>
                                        </p:attrNameLst>
                                      </p:cBhvr>
                                      <p:to>
                                        <p:strVal val="visible"/>
                                      </p:to>
                                    </p:set>
                                    <p:animEffect transition="in" filter="blinds(horizontal)">
                                      <p:cBhvr>
                                        <p:cTn id="17" dur="500"/>
                                        <p:tgtEl>
                                          <p:spTgt spid="535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71" grpId="0"/>
      <p:bldP spid="535572" grpId="0"/>
      <p:bldP spid="53557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a:extLst>
              <a:ext uri="{FF2B5EF4-FFF2-40B4-BE49-F238E27FC236}">
                <a16:creationId xmlns:a16="http://schemas.microsoft.com/office/drawing/2014/main" id="{5F334A8E-F04B-2146-BC91-BF95565D414F}"/>
              </a:ext>
            </a:extLst>
          </p:cNvPr>
          <p:cNvSpPr>
            <a:spLocks noGrp="1" noChangeArrowheads="1"/>
          </p:cNvSpPr>
          <p:nvPr>
            <p:ph type="title"/>
          </p:nvPr>
        </p:nvSpPr>
        <p:spPr/>
        <p:txBody>
          <a:bodyPr/>
          <a:lstStyle/>
          <a:p>
            <a:r>
              <a:rPr lang="en-US" altLang="zh-CN"/>
              <a:t>Example</a:t>
            </a:r>
          </a:p>
        </p:txBody>
      </p:sp>
      <p:sp>
        <p:nvSpPr>
          <p:cNvPr id="536579" name="Oval 3">
            <a:extLst>
              <a:ext uri="{FF2B5EF4-FFF2-40B4-BE49-F238E27FC236}">
                <a16:creationId xmlns:a16="http://schemas.microsoft.com/office/drawing/2014/main" id="{99CAF99E-AFC7-794B-8256-FB8ADA48BED6}"/>
              </a:ext>
            </a:extLst>
          </p:cNvPr>
          <p:cNvSpPr>
            <a:spLocks noChangeArrowheads="1"/>
          </p:cNvSpPr>
          <p:nvPr/>
        </p:nvSpPr>
        <p:spPr bwMode="auto">
          <a:xfrm>
            <a:off x="762000" y="2362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36580" name="Oval 4">
            <a:extLst>
              <a:ext uri="{FF2B5EF4-FFF2-40B4-BE49-F238E27FC236}">
                <a16:creationId xmlns:a16="http://schemas.microsoft.com/office/drawing/2014/main" id="{91E834D2-AD46-5B48-8E62-E04392AE0773}"/>
              </a:ext>
            </a:extLst>
          </p:cNvPr>
          <p:cNvSpPr>
            <a:spLocks noChangeArrowheads="1"/>
          </p:cNvSpPr>
          <p:nvPr/>
        </p:nvSpPr>
        <p:spPr bwMode="auto">
          <a:xfrm>
            <a:off x="2743200" y="2362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36581" name="Oval 5">
            <a:extLst>
              <a:ext uri="{FF2B5EF4-FFF2-40B4-BE49-F238E27FC236}">
                <a16:creationId xmlns:a16="http://schemas.microsoft.com/office/drawing/2014/main" id="{1DDC7ABB-ED4D-A148-ABC6-045E83C4C7A9}"/>
              </a:ext>
            </a:extLst>
          </p:cNvPr>
          <p:cNvSpPr>
            <a:spLocks noChangeArrowheads="1"/>
          </p:cNvSpPr>
          <p:nvPr/>
        </p:nvSpPr>
        <p:spPr bwMode="auto">
          <a:xfrm>
            <a:off x="7620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36582" name="Oval 6">
            <a:extLst>
              <a:ext uri="{FF2B5EF4-FFF2-40B4-BE49-F238E27FC236}">
                <a16:creationId xmlns:a16="http://schemas.microsoft.com/office/drawing/2014/main" id="{F165C26B-E2C1-494A-80BD-EAA8200C2F17}"/>
              </a:ext>
            </a:extLst>
          </p:cNvPr>
          <p:cNvSpPr>
            <a:spLocks noChangeArrowheads="1"/>
          </p:cNvSpPr>
          <p:nvPr/>
        </p:nvSpPr>
        <p:spPr bwMode="auto">
          <a:xfrm>
            <a:off x="27432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36583" name="Oval 7">
            <a:extLst>
              <a:ext uri="{FF2B5EF4-FFF2-40B4-BE49-F238E27FC236}">
                <a16:creationId xmlns:a16="http://schemas.microsoft.com/office/drawing/2014/main" id="{E309F85D-D068-1F48-8C1F-282E601FA6BB}"/>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36584" name="Line 8">
            <a:extLst>
              <a:ext uri="{FF2B5EF4-FFF2-40B4-BE49-F238E27FC236}">
                <a16:creationId xmlns:a16="http://schemas.microsoft.com/office/drawing/2014/main" id="{E59470FE-74DA-EA49-99BB-810E43961FC7}"/>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585" name="Line 9">
            <a:extLst>
              <a:ext uri="{FF2B5EF4-FFF2-40B4-BE49-F238E27FC236}">
                <a16:creationId xmlns:a16="http://schemas.microsoft.com/office/drawing/2014/main" id="{5234D253-B382-3147-8704-53A8E3C2C4E5}"/>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586" name="Line 10">
            <a:extLst>
              <a:ext uri="{FF2B5EF4-FFF2-40B4-BE49-F238E27FC236}">
                <a16:creationId xmlns:a16="http://schemas.microsoft.com/office/drawing/2014/main" id="{BD0E810A-6085-CE43-972B-5E2C49697755}"/>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587" name="Line 11">
            <a:extLst>
              <a:ext uri="{FF2B5EF4-FFF2-40B4-BE49-F238E27FC236}">
                <a16:creationId xmlns:a16="http://schemas.microsoft.com/office/drawing/2014/main" id="{D6EEA4AC-14D9-2242-B2BD-25B137132E1E}"/>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588" name="Line 12">
            <a:extLst>
              <a:ext uri="{FF2B5EF4-FFF2-40B4-BE49-F238E27FC236}">
                <a16:creationId xmlns:a16="http://schemas.microsoft.com/office/drawing/2014/main" id="{B14EB305-1756-FE44-8B60-E7007FD601EE}"/>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589" name="Line 13">
            <a:extLst>
              <a:ext uri="{FF2B5EF4-FFF2-40B4-BE49-F238E27FC236}">
                <a16:creationId xmlns:a16="http://schemas.microsoft.com/office/drawing/2014/main" id="{CBEDA079-B842-6A42-83FD-0B19B4E75D5B}"/>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590" name="Line 14">
            <a:extLst>
              <a:ext uri="{FF2B5EF4-FFF2-40B4-BE49-F238E27FC236}">
                <a16:creationId xmlns:a16="http://schemas.microsoft.com/office/drawing/2014/main" id="{B9FA35F6-5AB7-CA44-BFA1-BAD9664B3D3D}"/>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591" name="Line 15">
            <a:extLst>
              <a:ext uri="{FF2B5EF4-FFF2-40B4-BE49-F238E27FC236}">
                <a16:creationId xmlns:a16="http://schemas.microsoft.com/office/drawing/2014/main" id="{02573883-9D9E-F343-A53F-A95E721097AC}"/>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592" name="Text Box 16">
            <a:extLst>
              <a:ext uri="{FF2B5EF4-FFF2-40B4-BE49-F238E27FC236}">
                <a16:creationId xmlns:a16="http://schemas.microsoft.com/office/drawing/2014/main" id="{C50D55A7-0810-9B4A-A4B9-BF1F663775F7}"/>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4</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r>
              <a:rPr lang="en-US" altLang="zh-CN" sz="2000"/>
              <a:t>, </a:t>
            </a:r>
            <a:r>
              <a:rPr lang="en-US" altLang="zh-CN" sz="2000">
                <a:solidFill>
                  <a:schemeClr val="folHlink"/>
                </a:solidFill>
              </a:rPr>
              <a:t>4</a:t>
            </a:r>
          </a:p>
        </p:txBody>
      </p:sp>
      <p:sp>
        <p:nvSpPr>
          <p:cNvPr id="536593" name="Text Box 17">
            <a:extLst>
              <a:ext uri="{FF2B5EF4-FFF2-40B4-BE49-F238E27FC236}">
                <a16:creationId xmlns:a16="http://schemas.microsoft.com/office/drawing/2014/main" id="{2CEB4648-79CF-964B-9D26-E771B74CE7E6}"/>
              </a:ext>
            </a:extLst>
          </p:cNvPr>
          <p:cNvSpPr txBox="1">
            <a:spLocks noChangeArrowheads="1"/>
          </p:cNvSpPr>
          <p:nvPr/>
        </p:nvSpPr>
        <p:spPr bwMode="auto">
          <a:xfrm>
            <a:off x="4114800" y="19050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degree(a) = 3&lt;4</a:t>
            </a:r>
            <a:endParaRPr lang="en-US" altLang="zh-CN" sz="2000">
              <a:solidFill>
                <a:schemeClr val="folHlink"/>
              </a:solidFill>
            </a:endParaRPr>
          </a:p>
        </p:txBody>
      </p:sp>
      <p:sp>
        <p:nvSpPr>
          <p:cNvPr id="536594" name="Text Box 18">
            <a:extLst>
              <a:ext uri="{FF2B5EF4-FFF2-40B4-BE49-F238E27FC236}">
                <a16:creationId xmlns:a16="http://schemas.microsoft.com/office/drawing/2014/main" id="{2366045E-C69F-BF43-8304-BB81B83ADFFB}"/>
              </a:ext>
            </a:extLst>
          </p:cNvPr>
          <p:cNvSpPr txBox="1">
            <a:spLocks noChangeArrowheads="1"/>
          </p:cNvSpPr>
          <p:nvPr/>
        </p:nvSpPr>
        <p:spPr bwMode="auto">
          <a:xfrm>
            <a:off x="4648200" y="2193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36595" name="Text Box 19">
            <a:extLst>
              <a:ext uri="{FF2B5EF4-FFF2-40B4-BE49-F238E27FC236}">
                <a16:creationId xmlns:a16="http://schemas.microsoft.com/office/drawing/2014/main" id="{806FA61B-32AF-694C-BF77-37930F029815}"/>
              </a:ext>
            </a:extLst>
          </p:cNvPr>
          <p:cNvSpPr txBox="1">
            <a:spLocks noChangeArrowheads="1"/>
          </p:cNvSpPr>
          <p:nvPr/>
        </p:nvSpPr>
        <p:spPr bwMode="auto">
          <a:xfrm>
            <a:off x="4114800" y="28194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degree(b) = 2&lt;4</a:t>
            </a:r>
            <a:endParaRPr lang="en-US" altLang="zh-CN" sz="2000">
              <a:solidFill>
                <a:schemeClr val="folHlink"/>
              </a:solidFill>
            </a:endParaRPr>
          </a:p>
        </p:txBody>
      </p:sp>
      <p:sp>
        <p:nvSpPr>
          <p:cNvPr id="536596" name="Text Box 20">
            <a:extLst>
              <a:ext uri="{FF2B5EF4-FFF2-40B4-BE49-F238E27FC236}">
                <a16:creationId xmlns:a16="http://schemas.microsoft.com/office/drawing/2014/main" id="{0566E9EE-3337-6143-9721-39E532707E01}"/>
              </a:ext>
            </a:extLst>
          </p:cNvPr>
          <p:cNvSpPr txBox="1">
            <a:spLocks noChangeArrowheads="1"/>
          </p:cNvSpPr>
          <p:nvPr/>
        </p:nvSpPr>
        <p:spPr bwMode="auto">
          <a:xfrm>
            <a:off x="4648200" y="31083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36597" name="Text Box 21">
            <a:extLst>
              <a:ext uri="{FF2B5EF4-FFF2-40B4-BE49-F238E27FC236}">
                <a16:creationId xmlns:a16="http://schemas.microsoft.com/office/drawing/2014/main" id="{27344FE4-2C02-6844-A414-9C161D4C6D92}"/>
              </a:ext>
            </a:extLst>
          </p:cNvPr>
          <p:cNvSpPr txBox="1">
            <a:spLocks noChangeArrowheads="1"/>
          </p:cNvSpPr>
          <p:nvPr/>
        </p:nvSpPr>
        <p:spPr bwMode="auto">
          <a:xfrm>
            <a:off x="4114800" y="3717925"/>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degree(c) = 2&lt;4</a:t>
            </a:r>
            <a:endParaRPr lang="en-US" altLang="zh-CN" sz="2000">
              <a:solidFill>
                <a:schemeClr val="folHlink"/>
              </a:solidFill>
            </a:endParaRPr>
          </a:p>
        </p:txBody>
      </p:sp>
      <p:sp>
        <p:nvSpPr>
          <p:cNvPr id="536598" name="Text Box 22">
            <a:extLst>
              <a:ext uri="{FF2B5EF4-FFF2-40B4-BE49-F238E27FC236}">
                <a16:creationId xmlns:a16="http://schemas.microsoft.com/office/drawing/2014/main" id="{73BCE69A-1453-7B4E-B9B6-254ED7157AC2}"/>
              </a:ext>
            </a:extLst>
          </p:cNvPr>
          <p:cNvSpPr txBox="1">
            <a:spLocks noChangeArrowheads="1"/>
          </p:cNvSpPr>
          <p:nvPr/>
        </p:nvSpPr>
        <p:spPr bwMode="auto">
          <a:xfrm>
            <a:off x="4648200" y="3962400"/>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6597"/>
                                        </p:tgtEl>
                                        <p:attrNameLst>
                                          <p:attrName>style.visibility</p:attrName>
                                        </p:attrNameLst>
                                      </p:cBhvr>
                                      <p:to>
                                        <p:strVal val="visible"/>
                                      </p:to>
                                    </p:set>
                                    <p:animEffect transition="in" filter="blinds(horizontal)">
                                      <p:cBhvr>
                                        <p:cTn id="7" dur="500"/>
                                        <p:tgtEl>
                                          <p:spTgt spid="5365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6598"/>
                                        </p:tgtEl>
                                        <p:attrNameLst>
                                          <p:attrName>style.visibility</p:attrName>
                                        </p:attrNameLst>
                                      </p:cBhvr>
                                      <p:to>
                                        <p:strVal val="visible"/>
                                      </p:to>
                                    </p:set>
                                    <p:animEffect transition="in" filter="blinds(horizontal)">
                                      <p:cBhvr>
                                        <p:cTn id="12" dur="500"/>
                                        <p:tgtEl>
                                          <p:spTgt spid="536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97" grpId="0"/>
      <p:bldP spid="53659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a:extLst>
              <a:ext uri="{FF2B5EF4-FFF2-40B4-BE49-F238E27FC236}">
                <a16:creationId xmlns:a16="http://schemas.microsoft.com/office/drawing/2014/main" id="{35AF06D8-1AB2-5145-9671-5EBEB700A311}"/>
              </a:ext>
            </a:extLst>
          </p:cNvPr>
          <p:cNvSpPr>
            <a:spLocks noGrp="1" noChangeArrowheads="1"/>
          </p:cNvSpPr>
          <p:nvPr>
            <p:ph type="title"/>
          </p:nvPr>
        </p:nvSpPr>
        <p:spPr/>
        <p:txBody>
          <a:bodyPr/>
          <a:lstStyle/>
          <a:p>
            <a:r>
              <a:rPr lang="en-US" altLang="zh-CN"/>
              <a:t>Example</a:t>
            </a:r>
          </a:p>
        </p:txBody>
      </p:sp>
      <p:sp>
        <p:nvSpPr>
          <p:cNvPr id="538627" name="Oval 3">
            <a:extLst>
              <a:ext uri="{FF2B5EF4-FFF2-40B4-BE49-F238E27FC236}">
                <a16:creationId xmlns:a16="http://schemas.microsoft.com/office/drawing/2014/main" id="{CE523338-E37F-5D44-A357-C3877FD10680}"/>
              </a:ext>
            </a:extLst>
          </p:cNvPr>
          <p:cNvSpPr>
            <a:spLocks noChangeArrowheads="1"/>
          </p:cNvSpPr>
          <p:nvPr/>
        </p:nvSpPr>
        <p:spPr bwMode="auto">
          <a:xfrm>
            <a:off x="762000" y="2362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38628" name="Oval 4">
            <a:extLst>
              <a:ext uri="{FF2B5EF4-FFF2-40B4-BE49-F238E27FC236}">
                <a16:creationId xmlns:a16="http://schemas.microsoft.com/office/drawing/2014/main" id="{CBF083A6-A700-6E4D-B5E2-19D7754FA34E}"/>
              </a:ext>
            </a:extLst>
          </p:cNvPr>
          <p:cNvSpPr>
            <a:spLocks noChangeArrowheads="1"/>
          </p:cNvSpPr>
          <p:nvPr/>
        </p:nvSpPr>
        <p:spPr bwMode="auto">
          <a:xfrm>
            <a:off x="2743200" y="2362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38629" name="Oval 5">
            <a:extLst>
              <a:ext uri="{FF2B5EF4-FFF2-40B4-BE49-F238E27FC236}">
                <a16:creationId xmlns:a16="http://schemas.microsoft.com/office/drawing/2014/main" id="{62F2CEB1-796A-184D-BE86-1EFFB750688E}"/>
              </a:ext>
            </a:extLst>
          </p:cNvPr>
          <p:cNvSpPr>
            <a:spLocks noChangeArrowheads="1"/>
          </p:cNvSpPr>
          <p:nvPr/>
        </p:nvSpPr>
        <p:spPr bwMode="auto">
          <a:xfrm>
            <a:off x="762000" y="3886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38630" name="Oval 6">
            <a:extLst>
              <a:ext uri="{FF2B5EF4-FFF2-40B4-BE49-F238E27FC236}">
                <a16:creationId xmlns:a16="http://schemas.microsoft.com/office/drawing/2014/main" id="{4925CC53-1B55-544C-8ECE-080194EBE16C}"/>
              </a:ext>
            </a:extLst>
          </p:cNvPr>
          <p:cNvSpPr>
            <a:spLocks noChangeArrowheads="1"/>
          </p:cNvSpPr>
          <p:nvPr/>
        </p:nvSpPr>
        <p:spPr bwMode="auto">
          <a:xfrm>
            <a:off x="27432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38631" name="Oval 7">
            <a:extLst>
              <a:ext uri="{FF2B5EF4-FFF2-40B4-BE49-F238E27FC236}">
                <a16:creationId xmlns:a16="http://schemas.microsoft.com/office/drawing/2014/main" id="{141DF376-CAAE-8F4A-9800-F37E29E034F9}"/>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38632" name="Line 8">
            <a:extLst>
              <a:ext uri="{FF2B5EF4-FFF2-40B4-BE49-F238E27FC236}">
                <a16:creationId xmlns:a16="http://schemas.microsoft.com/office/drawing/2014/main" id="{3950CA3E-D0C4-3142-91D7-88251132E933}"/>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33" name="Line 9">
            <a:extLst>
              <a:ext uri="{FF2B5EF4-FFF2-40B4-BE49-F238E27FC236}">
                <a16:creationId xmlns:a16="http://schemas.microsoft.com/office/drawing/2014/main" id="{84BD44E7-0FF7-2646-A25E-CB6F7F4A29A4}"/>
              </a:ext>
            </a:extLst>
          </p:cNvPr>
          <p:cNvSpPr>
            <a:spLocks noChangeShapeType="1"/>
          </p:cNvSpPr>
          <p:nvPr/>
        </p:nvSpPr>
        <p:spPr bwMode="auto">
          <a:xfrm>
            <a:off x="1219200" y="4114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34" name="Line 10">
            <a:extLst>
              <a:ext uri="{FF2B5EF4-FFF2-40B4-BE49-F238E27FC236}">
                <a16:creationId xmlns:a16="http://schemas.microsoft.com/office/drawing/2014/main" id="{F78B404D-C485-5E4D-AF71-210D806D3BE9}"/>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35" name="Line 11">
            <a:extLst>
              <a:ext uri="{FF2B5EF4-FFF2-40B4-BE49-F238E27FC236}">
                <a16:creationId xmlns:a16="http://schemas.microsoft.com/office/drawing/2014/main" id="{58794FF3-E448-704D-AE08-53C9509626F1}"/>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36" name="Line 12">
            <a:extLst>
              <a:ext uri="{FF2B5EF4-FFF2-40B4-BE49-F238E27FC236}">
                <a16:creationId xmlns:a16="http://schemas.microsoft.com/office/drawing/2014/main" id="{143F4E4F-A89C-6741-BBB5-486321CAD4E4}"/>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37" name="Line 13">
            <a:extLst>
              <a:ext uri="{FF2B5EF4-FFF2-40B4-BE49-F238E27FC236}">
                <a16:creationId xmlns:a16="http://schemas.microsoft.com/office/drawing/2014/main" id="{472A4B06-9C76-2545-A430-09E4E101D67B}"/>
              </a:ext>
            </a:extLst>
          </p:cNvPr>
          <p:cNvSpPr>
            <a:spLocks noChangeShapeType="1"/>
          </p:cNvSpPr>
          <p:nvPr/>
        </p:nvSpPr>
        <p:spPr bwMode="auto">
          <a:xfrm flipV="1">
            <a:off x="11430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38" name="Line 14">
            <a:extLst>
              <a:ext uri="{FF2B5EF4-FFF2-40B4-BE49-F238E27FC236}">
                <a16:creationId xmlns:a16="http://schemas.microsoft.com/office/drawing/2014/main" id="{150E9582-84A7-F94D-A5A3-3838AC652F4F}"/>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39" name="Line 15">
            <a:extLst>
              <a:ext uri="{FF2B5EF4-FFF2-40B4-BE49-F238E27FC236}">
                <a16:creationId xmlns:a16="http://schemas.microsoft.com/office/drawing/2014/main" id="{B3D6284B-26C8-F346-823B-19B5FB0623DF}"/>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40" name="Text Box 16">
            <a:extLst>
              <a:ext uri="{FF2B5EF4-FFF2-40B4-BE49-F238E27FC236}">
                <a16:creationId xmlns:a16="http://schemas.microsoft.com/office/drawing/2014/main" id="{595B37C0-D066-6344-B561-E9C3FFBB5AF4}"/>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4</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r>
              <a:rPr lang="en-US" altLang="zh-CN" sz="2000"/>
              <a:t>, </a:t>
            </a:r>
            <a:r>
              <a:rPr lang="en-US" altLang="zh-CN" sz="2000">
                <a:solidFill>
                  <a:schemeClr val="folHlink"/>
                </a:solidFill>
              </a:rPr>
              <a:t>4</a:t>
            </a:r>
          </a:p>
        </p:txBody>
      </p:sp>
      <p:sp>
        <p:nvSpPr>
          <p:cNvPr id="538641" name="Text Box 17">
            <a:extLst>
              <a:ext uri="{FF2B5EF4-FFF2-40B4-BE49-F238E27FC236}">
                <a16:creationId xmlns:a16="http://schemas.microsoft.com/office/drawing/2014/main" id="{937B020B-FD2A-924E-8498-02442613B7BB}"/>
              </a:ext>
            </a:extLst>
          </p:cNvPr>
          <p:cNvSpPr txBox="1">
            <a:spLocks noChangeArrowheads="1"/>
          </p:cNvSpPr>
          <p:nvPr/>
        </p:nvSpPr>
        <p:spPr bwMode="auto">
          <a:xfrm>
            <a:off x="4114800" y="19050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degree(a) = 3&lt;4</a:t>
            </a:r>
            <a:endParaRPr lang="en-US" altLang="zh-CN" sz="2000">
              <a:solidFill>
                <a:schemeClr val="folHlink"/>
              </a:solidFill>
            </a:endParaRPr>
          </a:p>
        </p:txBody>
      </p:sp>
      <p:sp>
        <p:nvSpPr>
          <p:cNvPr id="538642" name="Text Box 18">
            <a:extLst>
              <a:ext uri="{FF2B5EF4-FFF2-40B4-BE49-F238E27FC236}">
                <a16:creationId xmlns:a16="http://schemas.microsoft.com/office/drawing/2014/main" id="{35C85F92-E129-724D-B327-F0EEA30885DB}"/>
              </a:ext>
            </a:extLst>
          </p:cNvPr>
          <p:cNvSpPr txBox="1">
            <a:spLocks noChangeArrowheads="1"/>
          </p:cNvSpPr>
          <p:nvPr/>
        </p:nvSpPr>
        <p:spPr bwMode="auto">
          <a:xfrm>
            <a:off x="4648200" y="2193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38643" name="Text Box 19">
            <a:extLst>
              <a:ext uri="{FF2B5EF4-FFF2-40B4-BE49-F238E27FC236}">
                <a16:creationId xmlns:a16="http://schemas.microsoft.com/office/drawing/2014/main" id="{77837B0F-D30C-F940-9BEE-6E01726C5FEE}"/>
              </a:ext>
            </a:extLst>
          </p:cNvPr>
          <p:cNvSpPr txBox="1">
            <a:spLocks noChangeArrowheads="1"/>
          </p:cNvSpPr>
          <p:nvPr/>
        </p:nvSpPr>
        <p:spPr bwMode="auto">
          <a:xfrm>
            <a:off x="4114800" y="28194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degree(b) = 2&lt;4</a:t>
            </a:r>
            <a:endParaRPr lang="en-US" altLang="zh-CN" sz="2000">
              <a:solidFill>
                <a:schemeClr val="folHlink"/>
              </a:solidFill>
            </a:endParaRPr>
          </a:p>
        </p:txBody>
      </p:sp>
      <p:sp>
        <p:nvSpPr>
          <p:cNvPr id="538644" name="Text Box 20">
            <a:extLst>
              <a:ext uri="{FF2B5EF4-FFF2-40B4-BE49-F238E27FC236}">
                <a16:creationId xmlns:a16="http://schemas.microsoft.com/office/drawing/2014/main" id="{FB84FD9A-6BBB-3345-B229-A44D20D8AA24}"/>
              </a:ext>
            </a:extLst>
          </p:cNvPr>
          <p:cNvSpPr txBox="1">
            <a:spLocks noChangeArrowheads="1"/>
          </p:cNvSpPr>
          <p:nvPr/>
        </p:nvSpPr>
        <p:spPr bwMode="auto">
          <a:xfrm>
            <a:off x="4648200" y="31083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38645" name="Text Box 21">
            <a:extLst>
              <a:ext uri="{FF2B5EF4-FFF2-40B4-BE49-F238E27FC236}">
                <a16:creationId xmlns:a16="http://schemas.microsoft.com/office/drawing/2014/main" id="{6DC55895-5691-E64F-82BB-2C96E5E62CE9}"/>
              </a:ext>
            </a:extLst>
          </p:cNvPr>
          <p:cNvSpPr txBox="1">
            <a:spLocks noChangeArrowheads="1"/>
          </p:cNvSpPr>
          <p:nvPr/>
        </p:nvSpPr>
        <p:spPr bwMode="auto">
          <a:xfrm>
            <a:off x="4114800" y="3717925"/>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degree(c) = 2&lt;4</a:t>
            </a:r>
            <a:endParaRPr lang="en-US" altLang="zh-CN" sz="2000">
              <a:solidFill>
                <a:schemeClr val="folHlink"/>
              </a:solidFill>
            </a:endParaRPr>
          </a:p>
        </p:txBody>
      </p:sp>
      <p:sp>
        <p:nvSpPr>
          <p:cNvPr id="538646" name="Text Box 22">
            <a:extLst>
              <a:ext uri="{FF2B5EF4-FFF2-40B4-BE49-F238E27FC236}">
                <a16:creationId xmlns:a16="http://schemas.microsoft.com/office/drawing/2014/main" id="{461C7F45-C88B-F042-A9BA-439D20E46935}"/>
              </a:ext>
            </a:extLst>
          </p:cNvPr>
          <p:cNvSpPr txBox="1">
            <a:spLocks noChangeArrowheads="1"/>
          </p:cNvSpPr>
          <p:nvPr/>
        </p:nvSpPr>
        <p:spPr bwMode="auto">
          <a:xfrm>
            <a:off x="4648200" y="3962400"/>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38647" name="Text Box 23">
            <a:extLst>
              <a:ext uri="{FF2B5EF4-FFF2-40B4-BE49-F238E27FC236}">
                <a16:creationId xmlns:a16="http://schemas.microsoft.com/office/drawing/2014/main" id="{8A2FBEF9-824F-2149-ACD3-93515816B6E0}"/>
              </a:ext>
            </a:extLst>
          </p:cNvPr>
          <p:cNvSpPr txBox="1">
            <a:spLocks noChangeArrowheads="1"/>
          </p:cNvSpPr>
          <p:nvPr/>
        </p:nvSpPr>
        <p:spPr bwMode="auto">
          <a:xfrm>
            <a:off x="4114800" y="4556125"/>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degree(d) = 1&lt;4</a:t>
            </a:r>
            <a:endParaRPr lang="en-US" altLang="zh-CN" sz="2000">
              <a:solidFill>
                <a:schemeClr val="folHlink"/>
              </a:solidFill>
            </a:endParaRPr>
          </a:p>
        </p:txBody>
      </p:sp>
      <p:sp>
        <p:nvSpPr>
          <p:cNvPr id="538648" name="Text Box 24">
            <a:extLst>
              <a:ext uri="{FF2B5EF4-FFF2-40B4-BE49-F238E27FC236}">
                <a16:creationId xmlns:a16="http://schemas.microsoft.com/office/drawing/2014/main" id="{3EA46F0C-60D3-8741-875E-ED966C3817B9}"/>
              </a:ext>
            </a:extLst>
          </p:cNvPr>
          <p:cNvSpPr txBox="1">
            <a:spLocks noChangeArrowheads="1"/>
          </p:cNvSpPr>
          <p:nvPr/>
        </p:nvSpPr>
        <p:spPr bwMode="auto">
          <a:xfrm>
            <a:off x="4648200" y="4860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8647"/>
                                        </p:tgtEl>
                                        <p:attrNameLst>
                                          <p:attrName>style.visibility</p:attrName>
                                        </p:attrNameLst>
                                      </p:cBhvr>
                                      <p:to>
                                        <p:strVal val="visible"/>
                                      </p:to>
                                    </p:set>
                                    <p:animEffect transition="in" filter="blinds(horizontal)">
                                      <p:cBhvr>
                                        <p:cTn id="7" dur="500"/>
                                        <p:tgtEl>
                                          <p:spTgt spid="5386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8648"/>
                                        </p:tgtEl>
                                        <p:attrNameLst>
                                          <p:attrName>style.visibility</p:attrName>
                                        </p:attrNameLst>
                                      </p:cBhvr>
                                      <p:to>
                                        <p:strVal val="visible"/>
                                      </p:to>
                                    </p:set>
                                    <p:animEffect transition="in" filter="blinds(horizontal)">
                                      <p:cBhvr>
                                        <p:cTn id="12" dur="500"/>
                                        <p:tgtEl>
                                          <p:spTgt spid="538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47" grpId="0"/>
      <p:bldP spid="53864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a:extLst>
              <a:ext uri="{FF2B5EF4-FFF2-40B4-BE49-F238E27FC236}">
                <a16:creationId xmlns:a16="http://schemas.microsoft.com/office/drawing/2014/main" id="{AC8A170A-748F-2C4C-AF20-6FF7E5EC3DA8}"/>
              </a:ext>
            </a:extLst>
          </p:cNvPr>
          <p:cNvSpPr>
            <a:spLocks noGrp="1" noChangeArrowheads="1"/>
          </p:cNvSpPr>
          <p:nvPr>
            <p:ph type="title"/>
          </p:nvPr>
        </p:nvSpPr>
        <p:spPr/>
        <p:txBody>
          <a:bodyPr/>
          <a:lstStyle/>
          <a:p>
            <a:r>
              <a:rPr lang="en-US" altLang="zh-CN"/>
              <a:t>Example</a:t>
            </a:r>
          </a:p>
        </p:txBody>
      </p:sp>
      <p:sp>
        <p:nvSpPr>
          <p:cNvPr id="540675" name="Oval 3">
            <a:extLst>
              <a:ext uri="{FF2B5EF4-FFF2-40B4-BE49-F238E27FC236}">
                <a16:creationId xmlns:a16="http://schemas.microsoft.com/office/drawing/2014/main" id="{46E401AA-2540-D743-B6BC-469B48599E73}"/>
              </a:ext>
            </a:extLst>
          </p:cNvPr>
          <p:cNvSpPr>
            <a:spLocks noChangeArrowheads="1"/>
          </p:cNvSpPr>
          <p:nvPr/>
        </p:nvSpPr>
        <p:spPr bwMode="auto">
          <a:xfrm>
            <a:off x="762000" y="2362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0676" name="Oval 4">
            <a:extLst>
              <a:ext uri="{FF2B5EF4-FFF2-40B4-BE49-F238E27FC236}">
                <a16:creationId xmlns:a16="http://schemas.microsoft.com/office/drawing/2014/main" id="{44001E43-B0D8-4047-A5C2-DC21662CD5A4}"/>
              </a:ext>
            </a:extLst>
          </p:cNvPr>
          <p:cNvSpPr>
            <a:spLocks noChangeArrowheads="1"/>
          </p:cNvSpPr>
          <p:nvPr/>
        </p:nvSpPr>
        <p:spPr bwMode="auto">
          <a:xfrm>
            <a:off x="2743200" y="2362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0677" name="Oval 5">
            <a:extLst>
              <a:ext uri="{FF2B5EF4-FFF2-40B4-BE49-F238E27FC236}">
                <a16:creationId xmlns:a16="http://schemas.microsoft.com/office/drawing/2014/main" id="{2AC882EA-243B-3D4D-99EE-7B32DD8BD58F}"/>
              </a:ext>
            </a:extLst>
          </p:cNvPr>
          <p:cNvSpPr>
            <a:spLocks noChangeArrowheads="1"/>
          </p:cNvSpPr>
          <p:nvPr/>
        </p:nvSpPr>
        <p:spPr bwMode="auto">
          <a:xfrm>
            <a:off x="762000" y="3886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0678" name="Oval 6">
            <a:extLst>
              <a:ext uri="{FF2B5EF4-FFF2-40B4-BE49-F238E27FC236}">
                <a16:creationId xmlns:a16="http://schemas.microsoft.com/office/drawing/2014/main" id="{7598FB9E-05D4-EA4E-941E-6FA5D1F9A552}"/>
              </a:ext>
            </a:extLst>
          </p:cNvPr>
          <p:cNvSpPr>
            <a:spLocks noChangeArrowheads="1"/>
          </p:cNvSpPr>
          <p:nvPr/>
        </p:nvSpPr>
        <p:spPr bwMode="auto">
          <a:xfrm>
            <a:off x="2743200" y="3886200"/>
            <a:ext cx="457200" cy="4572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0679" name="Oval 7">
            <a:extLst>
              <a:ext uri="{FF2B5EF4-FFF2-40B4-BE49-F238E27FC236}">
                <a16:creationId xmlns:a16="http://schemas.microsoft.com/office/drawing/2014/main" id="{55452929-0204-4D4A-837C-A2434108254E}"/>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0680" name="Line 8">
            <a:extLst>
              <a:ext uri="{FF2B5EF4-FFF2-40B4-BE49-F238E27FC236}">
                <a16:creationId xmlns:a16="http://schemas.microsoft.com/office/drawing/2014/main" id="{376ECD73-61CE-234E-804D-6B2BF6607ED5}"/>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1" name="Line 9">
            <a:extLst>
              <a:ext uri="{FF2B5EF4-FFF2-40B4-BE49-F238E27FC236}">
                <a16:creationId xmlns:a16="http://schemas.microsoft.com/office/drawing/2014/main" id="{0848E5B1-EA24-B542-AD26-D1DAEC10990E}"/>
              </a:ext>
            </a:extLst>
          </p:cNvPr>
          <p:cNvSpPr>
            <a:spLocks noChangeShapeType="1"/>
          </p:cNvSpPr>
          <p:nvPr/>
        </p:nvSpPr>
        <p:spPr bwMode="auto">
          <a:xfrm>
            <a:off x="1219200" y="4114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2" name="Line 10">
            <a:extLst>
              <a:ext uri="{FF2B5EF4-FFF2-40B4-BE49-F238E27FC236}">
                <a16:creationId xmlns:a16="http://schemas.microsoft.com/office/drawing/2014/main" id="{3806006D-5D2B-0141-8C51-A8E779E7604C}"/>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3" name="Line 11">
            <a:extLst>
              <a:ext uri="{FF2B5EF4-FFF2-40B4-BE49-F238E27FC236}">
                <a16:creationId xmlns:a16="http://schemas.microsoft.com/office/drawing/2014/main" id="{734F2CB4-5C94-8D41-AD94-DF1A2F86EA1E}"/>
              </a:ext>
            </a:extLst>
          </p:cNvPr>
          <p:cNvSpPr>
            <a:spLocks noChangeShapeType="1"/>
          </p:cNvSpPr>
          <p:nvPr/>
        </p:nvSpPr>
        <p:spPr bwMode="auto">
          <a:xfrm>
            <a:off x="21336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4" name="Line 12">
            <a:extLst>
              <a:ext uri="{FF2B5EF4-FFF2-40B4-BE49-F238E27FC236}">
                <a16:creationId xmlns:a16="http://schemas.microsoft.com/office/drawing/2014/main" id="{2571A506-DBE6-8C4F-A0FC-778CB47979A8}"/>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5" name="Line 13">
            <a:extLst>
              <a:ext uri="{FF2B5EF4-FFF2-40B4-BE49-F238E27FC236}">
                <a16:creationId xmlns:a16="http://schemas.microsoft.com/office/drawing/2014/main" id="{DA2A30A0-7C00-334D-A6CC-6E47B2894DA9}"/>
              </a:ext>
            </a:extLst>
          </p:cNvPr>
          <p:cNvSpPr>
            <a:spLocks noChangeShapeType="1"/>
          </p:cNvSpPr>
          <p:nvPr/>
        </p:nvSpPr>
        <p:spPr bwMode="auto">
          <a:xfrm flipV="1">
            <a:off x="11430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6" name="Line 14">
            <a:extLst>
              <a:ext uri="{FF2B5EF4-FFF2-40B4-BE49-F238E27FC236}">
                <a16:creationId xmlns:a16="http://schemas.microsoft.com/office/drawing/2014/main" id="{25415197-6564-8B4C-BBA5-8019BCF69F40}"/>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7" name="Line 15">
            <a:extLst>
              <a:ext uri="{FF2B5EF4-FFF2-40B4-BE49-F238E27FC236}">
                <a16:creationId xmlns:a16="http://schemas.microsoft.com/office/drawing/2014/main" id="{69878A0E-50F8-574E-AA72-62CBCD2B7FBE}"/>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8" name="Text Box 16">
            <a:extLst>
              <a:ext uri="{FF2B5EF4-FFF2-40B4-BE49-F238E27FC236}">
                <a16:creationId xmlns:a16="http://schemas.microsoft.com/office/drawing/2014/main" id="{034FBD5C-4BB8-6946-9CBF-C93D0BB2D115}"/>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4</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r>
              <a:rPr lang="en-US" altLang="zh-CN" sz="2000"/>
              <a:t>, </a:t>
            </a:r>
            <a:r>
              <a:rPr lang="en-US" altLang="zh-CN" sz="2000">
                <a:solidFill>
                  <a:schemeClr val="folHlink"/>
                </a:solidFill>
              </a:rPr>
              <a:t>4</a:t>
            </a:r>
          </a:p>
        </p:txBody>
      </p:sp>
      <p:sp>
        <p:nvSpPr>
          <p:cNvPr id="540689" name="Text Box 17">
            <a:extLst>
              <a:ext uri="{FF2B5EF4-FFF2-40B4-BE49-F238E27FC236}">
                <a16:creationId xmlns:a16="http://schemas.microsoft.com/office/drawing/2014/main" id="{52A38CA8-FB74-9040-A410-42626E5A329D}"/>
              </a:ext>
            </a:extLst>
          </p:cNvPr>
          <p:cNvSpPr txBox="1">
            <a:spLocks noChangeArrowheads="1"/>
          </p:cNvSpPr>
          <p:nvPr/>
        </p:nvSpPr>
        <p:spPr bwMode="auto">
          <a:xfrm>
            <a:off x="4114800" y="19050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degree(a) = 3&lt;4</a:t>
            </a:r>
            <a:endParaRPr lang="en-US" altLang="zh-CN" sz="2000">
              <a:solidFill>
                <a:schemeClr val="folHlink"/>
              </a:solidFill>
            </a:endParaRPr>
          </a:p>
        </p:txBody>
      </p:sp>
      <p:sp>
        <p:nvSpPr>
          <p:cNvPr id="540690" name="Text Box 18">
            <a:extLst>
              <a:ext uri="{FF2B5EF4-FFF2-40B4-BE49-F238E27FC236}">
                <a16:creationId xmlns:a16="http://schemas.microsoft.com/office/drawing/2014/main" id="{145AC329-23DA-6E4E-BB9F-6B3237EC8BEC}"/>
              </a:ext>
            </a:extLst>
          </p:cNvPr>
          <p:cNvSpPr txBox="1">
            <a:spLocks noChangeArrowheads="1"/>
          </p:cNvSpPr>
          <p:nvPr/>
        </p:nvSpPr>
        <p:spPr bwMode="auto">
          <a:xfrm>
            <a:off x="4648200" y="2193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40691" name="Text Box 19">
            <a:extLst>
              <a:ext uri="{FF2B5EF4-FFF2-40B4-BE49-F238E27FC236}">
                <a16:creationId xmlns:a16="http://schemas.microsoft.com/office/drawing/2014/main" id="{73F37E76-6DB1-124E-A147-A329979FE32A}"/>
              </a:ext>
            </a:extLst>
          </p:cNvPr>
          <p:cNvSpPr txBox="1">
            <a:spLocks noChangeArrowheads="1"/>
          </p:cNvSpPr>
          <p:nvPr/>
        </p:nvSpPr>
        <p:spPr bwMode="auto">
          <a:xfrm>
            <a:off x="4114800" y="28194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degree(b) = 2&lt;4</a:t>
            </a:r>
            <a:endParaRPr lang="en-US" altLang="zh-CN" sz="2000">
              <a:solidFill>
                <a:schemeClr val="folHlink"/>
              </a:solidFill>
            </a:endParaRPr>
          </a:p>
        </p:txBody>
      </p:sp>
      <p:sp>
        <p:nvSpPr>
          <p:cNvPr id="540692" name="Text Box 20">
            <a:extLst>
              <a:ext uri="{FF2B5EF4-FFF2-40B4-BE49-F238E27FC236}">
                <a16:creationId xmlns:a16="http://schemas.microsoft.com/office/drawing/2014/main" id="{5133D515-3735-7546-A9E1-05AB280A53A4}"/>
              </a:ext>
            </a:extLst>
          </p:cNvPr>
          <p:cNvSpPr txBox="1">
            <a:spLocks noChangeArrowheads="1"/>
          </p:cNvSpPr>
          <p:nvPr/>
        </p:nvSpPr>
        <p:spPr bwMode="auto">
          <a:xfrm>
            <a:off x="4648200" y="31083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40693" name="Text Box 21">
            <a:extLst>
              <a:ext uri="{FF2B5EF4-FFF2-40B4-BE49-F238E27FC236}">
                <a16:creationId xmlns:a16="http://schemas.microsoft.com/office/drawing/2014/main" id="{13AF000B-DF38-0845-BF70-5EAD34C67F92}"/>
              </a:ext>
            </a:extLst>
          </p:cNvPr>
          <p:cNvSpPr txBox="1">
            <a:spLocks noChangeArrowheads="1"/>
          </p:cNvSpPr>
          <p:nvPr/>
        </p:nvSpPr>
        <p:spPr bwMode="auto">
          <a:xfrm>
            <a:off x="4114800" y="3717925"/>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degree(c) = 2&lt;4</a:t>
            </a:r>
            <a:endParaRPr lang="en-US" altLang="zh-CN" sz="2000">
              <a:solidFill>
                <a:schemeClr val="folHlink"/>
              </a:solidFill>
            </a:endParaRPr>
          </a:p>
        </p:txBody>
      </p:sp>
      <p:sp>
        <p:nvSpPr>
          <p:cNvPr id="540694" name="Text Box 22">
            <a:extLst>
              <a:ext uri="{FF2B5EF4-FFF2-40B4-BE49-F238E27FC236}">
                <a16:creationId xmlns:a16="http://schemas.microsoft.com/office/drawing/2014/main" id="{CE1F49A4-1920-8841-AF98-D99576E275ED}"/>
              </a:ext>
            </a:extLst>
          </p:cNvPr>
          <p:cNvSpPr txBox="1">
            <a:spLocks noChangeArrowheads="1"/>
          </p:cNvSpPr>
          <p:nvPr/>
        </p:nvSpPr>
        <p:spPr bwMode="auto">
          <a:xfrm>
            <a:off x="4648200" y="3962400"/>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40695" name="Text Box 23">
            <a:extLst>
              <a:ext uri="{FF2B5EF4-FFF2-40B4-BE49-F238E27FC236}">
                <a16:creationId xmlns:a16="http://schemas.microsoft.com/office/drawing/2014/main" id="{DCD4CF57-CEFF-8643-9B67-A6F01D8393E0}"/>
              </a:ext>
            </a:extLst>
          </p:cNvPr>
          <p:cNvSpPr txBox="1">
            <a:spLocks noChangeArrowheads="1"/>
          </p:cNvSpPr>
          <p:nvPr/>
        </p:nvSpPr>
        <p:spPr bwMode="auto">
          <a:xfrm>
            <a:off x="4114800" y="4556125"/>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degree(d) = 1&lt;4</a:t>
            </a:r>
            <a:endParaRPr lang="en-US" altLang="zh-CN" sz="2000">
              <a:solidFill>
                <a:schemeClr val="folHlink"/>
              </a:solidFill>
            </a:endParaRPr>
          </a:p>
        </p:txBody>
      </p:sp>
      <p:sp>
        <p:nvSpPr>
          <p:cNvPr id="540696" name="Text Box 24">
            <a:extLst>
              <a:ext uri="{FF2B5EF4-FFF2-40B4-BE49-F238E27FC236}">
                <a16:creationId xmlns:a16="http://schemas.microsoft.com/office/drawing/2014/main" id="{E5CDB61E-FABB-2544-9752-C9A34AE77748}"/>
              </a:ext>
            </a:extLst>
          </p:cNvPr>
          <p:cNvSpPr txBox="1">
            <a:spLocks noChangeArrowheads="1"/>
          </p:cNvSpPr>
          <p:nvPr/>
        </p:nvSpPr>
        <p:spPr bwMode="auto">
          <a:xfrm>
            <a:off x="4648200" y="4860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40697" name="Text Box 25">
            <a:extLst>
              <a:ext uri="{FF2B5EF4-FFF2-40B4-BE49-F238E27FC236}">
                <a16:creationId xmlns:a16="http://schemas.microsoft.com/office/drawing/2014/main" id="{9F7F63CE-241B-F04B-9539-230C183410E6}"/>
              </a:ext>
            </a:extLst>
          </p:cNvPr>
          <p:cNvSpPr txBox="1">
            <a:spLocks noChangeArrowheads="1"/>
          </p:cNvSpPr>
          <p:nvPr/>
        </p:nvSpPr>
        <p:spPr bwMode="auto">
          <a:xfrm>
            <a:off x="4114800" y="54102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degree(e) = 0&lt;4</a:t>
            </a:r>
            <a:endParaRPr lang="en-US" altLang="zh-CN" sz="2000">
              <a:solidFill>
                <a:schemeClr val="folHlink"/>
              </a:solidFill>
            </a:endParaRPr>
          </a:p>
        </p:txBody>
      </p:sp>
      <p:sp>
        <p:nvSpPr>
          <p:cNvPr id="540698" name="Text Box 26">
            <a:extLst>
              <a:ext uri="{FF2B5EF4-FFF2-40B4-BE49-F238E27FC236}">
                <a16:creationId xmlns:a16="http://schemas.microsoft.com/office/drawing/2014/main" id="{728C4469-77C7-F641-AAF7-6BEF7AA3E98E}"/>
              </a:ext>
            </a:extLst>
          </p:cNvPr>
          <p:cNvSpPr txBox="1">
            <a:spLocks noChangeArrowheads="1"/>
          </p:cNvSpPr>
          <p:nvPr/>
        </p:nvSpPr>
        <p:spPr bwMode="auto">
          <a:xfrm>
            <a:off x="4648200" y="56991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0697"/>
                                        </p:tgtEl>
                                        <p:attrNameLst>
                                          <p:attrName>style.visibility</p:attrName>
                                        </p:attrNameLst>
                                      </p:cBhvr>
                                      <p:to>
                                        <p:strVal val="visible"/>
                                      </p:to>
                                    </p:set>
                                    <p:animEffect transition="in" filter="blinds(horizontal)">
                                      <p:cBhvr>
                                        <p:cTn id="7" dur="500"/>
                                        <p:tgtEl>
                                          <p:spTgt spid="5406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0698"/>
                                        </p:tgtEl>
                                        <p:attrNameLst>
                                          <p:attrName>style.visibility</p:attrName>
                                        </p:attrNameLst>
                                      </p:cBhvr>
                                      <p:to>
                                        <p:strVal val="visible"/>
                                      </p:to>
                                    </p:set>
                                    <p:animEffect transition="in" filter="blinds(horizontal)">
                                      <p:cBhvr>
                                        <p:cTn id="12" dur="500"/>
                                        <p:tgtEl>
                                          <p:spTgt spid="540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97" grpId="0"/>
      <p:bldP spid="54069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a:extLst>
              <a:ext uri="{FF2B5EF4-FFF2-40B4-BE49-F238E27FC236}">
                <a16:creationId xmlns:a16="http://schemas.microsoft.com/office/drawing/2014/main" id="{2C4622C5-4887-AF4A-A4A4-93AB678261D4}"/>
              </a:ext>
            </a:extLst>
          </p:cNvPr>
          <p:cNvSpPr>
            <a:spLocks noGrp="1" noChangeArrowheads="1"/>
          </p:cNvSpPr>
          <p:nvPr>
            <p:ph type="title"/>
          </p:nvPr>
        </p:nvSpPr>
        <p:spPr/>
        <p:txBody>
          <a:bodyPr/>
          <a:lstStyle/>
          <a:p>
            <a:r>
              <a:rPr lang="en-US" altLang="zh-CN"/>
              <a:t>Example</a:t>
            </a:r>
          </a:p>
        </p:txBody>
      </p:sp>
      <p:sp>
        <p:nvSpPr>
          <p:cNvPr id="541699" name="Oval 3">
            <a:extLst>
              <a:ext uri="{FF2B5EF4-FFF2-40B4-BE49-F238E27FC236}">
                <a16:creationId xmlns:a16="http://schemas.microsoft.com/office/drawing/2014/main" id="{53151696-FB6B-4C42-8D17-4BBC461C7394}"/>
              </a:ext>
            </a:extLst>
          </p:cNvPr>
          <p:cNvSpPr>
            <a:spLocks noChangeArrowheads="1"/>
          </p:cNvSpPr>
          <p:nvPr/>
        </p:nvSpPr>
        <p:spPr bwMode="auto">
          <a:xfrm>
            <a:off x="762000" y="2362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1700" name="Oval 4">
            <a:extLst>
              <a:ext uri="{FF2B5EF4-FFF2-40B4-BE49-F238E27FC236}">
                <a16:creationId xmlns:a16="http://schemas.microsoft.com/office/drawing/2014/main" id="{50C921DC-AE9A-0545-86C6-6E46EBFEC238}"/>
              </a:ext>
            </a:extLst>
          </p:cNvPr>
          <p:cNvSpPr>
            <a:spLocks noChangeArrowheads="1"/>
          </p:cNvSpPr>
          <p:nvPr/>
        </p:nvSpPr>
        <p:spPr bwMode="auto">
          <a:xfrm>
            <a:off x="2743200" y="2362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1701" name="Oval 5">
            <a:extLst>
              <a:ext uri="{FF2B5EF4-FFF2-40B4-BE49-F238E27FC236}">
                <a16:creationId xmlns:a16="http://schemas.microsoft.com/office/drawing/2014/main" id="{D8E68A6A-63A5-D44C-8944-9A9D06B63B8F}"/>
              </a:ext>
            </a:extLst>
          </p:cNvPr>
          <p:cNvSpPr>
            <a:spLocks noChangeArrowheads="1"/>
          </p:cNvSpPr>
          <p:nvPr/>
        </p:nvSpPr>
        <p:spPr bwMode="auto">
          <a:xfrm>
            <a:off x="762000" y="3886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1702" name="Oval 6">
            <a:extLst>
              <a:ext uri="{FF2B5EF4-FFF2-40B4-BE49-F238E27FC236}">
                <a16:creationId xmlns:a16="http://schemas.microsoft.com/office/drawing/2014/main" id="{97B42D97-58F9-B54C-BF08-FA2D5DC82084}"/>
              </a:ext>
            </a:extLst>
          </p:cNvPr>
          <p:cNvSpPr>
            <a:spLocks noChangeArrowheads="1"/>
          </p:cNvSpPr>
          <p:nvPr/>
        </p:nvSpPr>
        <p:spPr bwMode="auto">
          <a:xfrm>
            <a:off x="2743200" y="3886200"/>
            <a:ext cx="457200" cy="4572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1703" name="Oval 7">
            <a:extLst>
              <a:ext uri="{FF2B5EF4-FFF2-40B4-BE49-F238E27FC236}">
                <a16:creationId xmlns:a16="http://schemas.microsoft.com/office/drawing/2014/main" id="{6B288759-66B6-8B40-B127-72F1D9024BD4}"/>
              </a:ext>
            </a:extLst>
          </p:cNvPr>
          <p:cNvSpPr>
            <a:spLocks noChangeArrowheads="1"/>
          </p:cNvSpPr>
          <p:nvPr/>
        </p:nvSpPr>
        <p:spPr bwMode="auto">
          <a:xfrm>
            <a:off x="1752600" y="3124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1704" name="Line 8">
            <a:extLst>
              <a:ext uri="{FF2B5EF4-FFF2-40B4-BE49-F238E27FC236}">
                <a16:creationId xmlns:a16="http://schemas.microsoft.com/office/drawing/2014/main" id="{280438E8-8FB9-114E-A0AB-8EA9AA6B481F}"/>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05" name="Line 9">
            <a:extLst>
              <a:ext uri="{FF2B5EF4-FFF2-40B4-BE49-F238E27FC236}">
                <a16:creationId xmlns:a16="http://schemas.microsoft.com/office/drawing/2014/main" id="{D71BF378-F47E-8940-9FE5-66C1098BABEB}"/>
              </a:ext>
            </a:extLst>
          </p:cNvPr>
          <p:cNvSpPr>
            <a:spLocks noChangeShapeType="1"/>
          </p:cNvSpPr>
          <p:nvPr/>
        </p:nvSpPr>
        <p:spPr bwMode="auto">
          <a:xfrm>
            <a:off x="1219200" y="4114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06" name="Line 10">
            <a:extLst>
              <a:ext uri="{FF2B5EF4-FFF2-40B4-BE49-F238E27FC236}">
                <a16:creationId xmlns:a16="http://schemas.microsoft.com/office/drawing/2014/main" id="{5ED1FE95-1BD5-724E-AC29-56E5551214BC}"/>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07" name="Line 11">
            <a:extLst>
              <a:ext uri="{FF2B5EF4-FFF2-40B4-BE49-F238E27FC236}">
                <a16:creationId xmlns:a16="http://schemas.microsoft.com/office/drawing/2014/main" id="{C97259DD-CB6E-134C-BEB3-45A965DFB030}"/>
              </a:ext>
            </a:extLst>
          </p:cNvPr>
          <p:cNvSpPr>
            <a:spLocks noChangeShapeType="1"/>
          </p:cNvSpPr>
          <p:nvPr/>
        </p:nvSpPr>
        <p:spPr bwMode="auto">
          <a:xfrm>
            <a:off x="21336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08" name="Line 12">
            <a:extLst>
              <a:ext uri="{FF2B5EF4-FFF2-40B4-BE49-F238E27FC236}">
                <a16:creationId xmlns:a16="http://schemas.microsoft.com/office/drawing/2014/main" id="{108CE9F4-F13B-2349-81CA-851F922BC06F}"/>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09" name="Line 13">
            <a:extLst>
              <a:ext uri="{FF2B5EF4-FFF2-40B4-BE49-F238E27FC236}">
                <a16:creationId xmlns:a16="http://schemas.microsoft.com/office/drawing/2014/main" id="{57C8892C-7077-1947-8C9D-F0E1EF940AE1}"/>
              </a:ext>
            </a:extLst>
          </p:cNvPr>
          <p:cNvSpPr>
            <a:spLocks noChangeShapeType="1"/>
          </p:cNvSpPr>
          <p:nvPr/>
        </p:nvSpPr>
        <p:spPr bwMode="auto">
          <a:xfrm flipV="1">
            <a:off x="11430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10" name="Line 14">
            <a:extLst>
              <a:ext uri="{FF2B5EF4-FFF2-40B4-BE49-F238E27FC236}">
                <a16:creationId xmlns:a16="http://schemas.microsoft.com/office/drawing/2014/main" id="{99E729DC-84D9-194A-9F32-EC9783B4833E}"/>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11" name="Line 15">
            <a:extLst>
              <a:ext uri="{FF2B5EF4-FFF2-40B4-BE49-F238E27FC236}">
                <a16:creationId xmlns:a16="http://schemas.microsoft.com/office/drawing/2014/main" id="{08230A38-2F5C-5248-9F96-619FD6580849}"/>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12" name="Text Box 16">
            <a:extLst>
              <a:ext uri="{FF2B5EF4-FFF2-40B4-BE49-F238E27FC236}">
                <a16:creationId xmlns:a16="http://schemas.microsoft.com/office/drawing/2014/main" id="{21EFEF4F-7334-5745-BB85-918028642FAE}"/>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4</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r>
              <a:rPr lang="en-US" altLang="zh-CN" sz="2000"/>
              <a:t>, </a:t>
            </a:r>
            <a:r>
              <a:rPr lang="en-US" altLang="zh-CN" sz="2000">
                <a:solidFill>
                  <a:schemeClr val="folHlink"/>
                </a:solidFill>
              </a:rPr>
              <a:t>4</a:t>
            </a:r>
          </a:p>
        </p:txBody>
      </p:sp>
      <p:sp>
        <p:nvSpPr>
          <p:cNvPr id="541713" name="Text Box 17">
            <a:extLst>
              <a:ext uri="{FF2B5EF4-FFF2-40B4-BE49-F238E27FC236}">
                <a16:creationId xmlns:a16="http://schemas.microsoft.com/office/drawing/2014/main" id="{A8AAC313-C6B2-C64F-9388-3AE42BF3D4F6}"/>
              </a:ext>
            </a:extLst>
          </p:cNvPr>
          <p:cNvSpPr txBox="1">
            <a:spLocks noChangeArrowheads="1"/>
          </p:cNvSpPr>
          <p:nvPr/>
        </p:nvSpPr>
        <p:spPr bwMode="auto">
          <a:xfrm>
            <a:off x="4114800" y="19050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degree(a) = 3&lt;4</a:t>
            </a:r>
            <a:endParaRPr lang="en-US" altLang="zh-CN" sz="2000">
              <a:solidFill>
                <a:schemeClr val="folHlink"/>
              </a:solidFill>
            </a:endParaRPr>
          </a:p>
        </p:txBody>
      </p:sp>
      <p:sp>
        <p:nvSpPr>
          <p:cNvPr id="541714" name="Text Box 18">
            <a:extLst>
              <a:ext uri="{FF2B5EF4-FFF2-40B4-BE49-F238E27FC236}">
                <a16:creationId xmlns:a16="http://schemas.microsoft.com/office/drawing/2014/main" id="{0F22B7B7-4497-B64B-B2BE-1035005A9623}"/>
              </a:ext>
            </a:extLst>
          </p:cNvPr>
          <p:cNvSpPr txBox="1">
            <a:spLocks noChangeArrowheads="1"/>
          </p:cNvSpPr>
          <p:nvPr/>
        </p:nvSpPr>
        <p:spPr bwMode="auto">
          <a:xfrm>
            <a:off x="4648200" y="2193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41715" name="Text Box 19">
            <a:extLst>
              <a:ext uri="{FF2B5EF4-FFF2-40B4-BE49-F238E27FC236}">
                <a16:creationId xmlns:a16="http://schemas.microsoft.com/office/drawing/2014/main" id="{193F600A-A4E9-5B47-88FE-7944FD22A4AA}"/>
              </a:ext>
            </a:extLst>
          </p:cNvPr>
          <p:cNvSpPr txBox="1">
            <a:spLocks noChangeArrowheads="1"/>
          </p:cNvSpPr>
          <p:nvPr/>
        </p:nvSpPr>
        <p:spPr bwMode="auto">
          <a:xfrm>
            <a:off x="4114800" y="28194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degree(b) = 2&lt;4</a:t>
            </a:r>
            <a:endParaRPr lang="en-US" altLang="zh-CN" sz="2000">
              <a:solidFill>
                <a:schemeClr val="folHlink"/>
              </a:solidFill>
            </a:endParaRPr>
          </a:p>
        </p:txBody>
      </p:sp>
      <p:sp>
        <p:nvSpPr>
          <p:cNvPr id="541716" name="Text Box 20">
            <a:extLst>
              <a:ext uri="{FF2B5EF4-FFF2-40B4-BE49-F238E27FC236}">
                <a16:creationId xmlns:a16="http://schemas.microsoft.com/office/drawing/2014/main" id="{2DCAFBDF-DC2B-7A46-9E64-843CA9FB00BD}"/>
              </a:ext>
            </a:extLst>
          </p:cNvPr>
          <p:cNvSpPr txBox="1">
            <a:spLocks noChangeArrowheads="1"/>
          </p:cNvSpPr>
          <p:nvPr/>
        </p:nvSpPr>
        <p:spPr bwMode="auto">
          <a:xfrm>
            <a:off x="4648200" y="31083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41717" name="Text Box 21">
            <a:extLst>
              <a:ext uri="{FF2B5EF4-FFF2-40B4-BE49-F238E27FC236}">
                <a16:creationId xmlns:a16="http://schemas.microsoft.com/office/drawing/2014/main" id="{6E6A84B9-BECC-AC4F-93E9-454B89AC5F14}"/>
              </a:ext>
            </a:extLst>
          </p:cNvPr>
          <p:cNvSpPr txBox="1">
            <a:spLocks noChangeArrowheads="1"/>
          </p:cNvSpPr>
          <p:nvPr/>
        </p:nvSpPr>
        <p:spPr bwMode="auto">
          <a:xfrm>
            <a:off x="4114800" y="3717925"/>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degree(c) = 2&lt;4</a:t>
            </a:r>
            <a:endParaRPr lang="en-US" altLang="zh-CN" sz="2000">
              <a:solidFill>
                <a:schemeClr val="folHlink"/>
              </a:solidFill>
            </a:endParaRPr>
          </a:p>
        </p:txBody>
      </p:sp>
      <p:sp>
        <p:nvSpPr>
          <p:cNvPr id="541718" name="Text Box 22">
            <a:extLst>
              <a:ext uri="{FF2B5EF4-FFF2-40B4-BE49-F238E27FC236}">
                <a16:creationId xmlns:a16="http://schemas.microsoft.com/office/drawing/2014/main" id="{99AEFA86-E3E3-CC4C-87A0-C54B0CBF48E7}"/>
              </a:ext>
            </a:extLst>
          </p:cNvPr>
          <p:cNvSpPr txBox="1">
            <a:spLocks noChangeArrowheads="1"/>
          </p:cNvSpPr>
          <p:nvPr/>
        </p:nvSpPr>
        <p:spPr bwMode="auto">
          <a:xfrm>
            <a:off x="4648200" y="3962400"/>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41719" name="Text Box 23">
            <a:extLst>
              <a:ext uri="{FF2B5EF4-FFF2-40B4-BE49-F238E27FC236}">
                <a16:creationId xmlns:a16="http://schemas.microsoft.com/office/drawing/2014/main" id="{3B6FA6F8-A689-794F-A6B6-6C8EF7E70936}"/>
              </a:ext>
            </a:extLst>
          </p:cNvPr>
          <p:cNvSpPr txBox="1">
            <a:spLocks noChangeArrowheads="1"/>
          </p:cNvSpPr>
          <p:nvPr/>
        </p:nvSpPr>
        <p:spPr bwMode="auto">
          <a:xfrm>
            <a:off x="4114800" y="4556125"/>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degree(d) = 1&lt;4</a:t>
            </a:r>
            <a:endParaRPr lang="en-US" altLang="zh-CN" sz="2000">
              <a:solidFill>
                <a:schemeClr val="folHlink"/>
              </a:solidFill>
            </a:endParaRPr>
          </a:p>
        </p:txBody>
      </p:sp>
      <p:sp>
        <p:nvSpPr>
          <p:cNvPr id="541720" name="Text Box 24">
            <a:extLst>
              <a:ext uri="{FF2B5EF4-FFF2-40B4-BE49-F238E27FC236}">
                <a16:creationId xmlns:a16="http://schemas.microsoft.com/office/drawing/2014/main" id="{040AA36B-9253-DE4C-A567-49B34D8A67D5}"/>
              </a:ext>
            </a:extLst>
          </p:cNvPr>
          <p:cNvSpPr txBox="1">
            <a:spLocks noChangeArrowheads="1"/>
          </p:cNvSpPr>
          <p:nvPr/>
        </p:nvSpPr>
        <p:spPr bwMode="auto">
          <a:xfrm>
            <a:off x="4648200" y="4860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41721" name="Text Box 25">
            <a:extLst>
              <a:ext uri="{FF2B5EF4-FFF2-40B4-BE49-F238E27FC236}">
                <a16:creationId xmlns:a16="http://schemas.microsoft.com/office/drawing/2014/main" id="{80657045-3327-D148-9EA6-4D2DF556CA1A}"/>
              </a:ext>
            </a:extLst>
          </p:cNvPr>
          <p:cNvSpPr txBox="1">
            <a:spLocks noChangeArrowheads="1"/>
          </p:cNvSpPr>
          <p:nvPr/>
        </p:nvSpPr>
        <p:spPr bwMode="auto">
          <a:xfrm>
            <a:off x="4114800" y="54102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degree(e) = 0&lt;4</a:t>
            </a:r>
            <a:endParaRPr lang="en-US" altLang="zh-CN" sz="2000">
              <a:solidFill>
                <a:schemeClr val="folHlink"/>
              </a:solidFill>
            </a:endParaRPr>
          </a:p>
        </p:txBody>
      </p:sp>
      <p:sp>
        <p:nvSpPr>
          <p:cNvPr id="541722" name="Text Box 26">
            <a:extLst>
              <a:ext uri="{FF2B5EF4-FFF2-40B4-BE49-F238E27FC236}">
                <a16:creationId xmlns:a16="http://schemas.microsoft.com/office/drawing/2014/main" id="{9628E5C0-29E5-0341-AEBC-73CB062226B2}"/>
              </a:ext>
            </a:extLst>
          </p:cNvPr>
          <p:cNvSpPr txBox="1">
            <a:spLocks noChangeArrowheads="1"/>
          </p:cNvSpPr>
          <p:nvPr/>
        </p:nvSpPr>
        <p:spPr bwMode="auto">
          <a:xfrm>
            <a:off x="4648200" y="56991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a:extLst>
              <a:ext uri="{FF2B5EF4-FFF2-40B4-BE49-F238E27FC236}">
                <a16:creationId xmlns:a16="http://schemas.microsoft.com/office/drawing/2014/main" id="{DBCB9854-4082-C747-BF4E-5187FE8AB89E}"/>
              </a:ext>
            </a:extLst>
          </p:cNvPr>
          <p:cNvSpPr>
            <a:spLocks noGrp="1" noChangeArrowheads="1"/>
          </p:cNvSpPr>
          <p:nvPr>
            <p:ph type="title"/>
          </p:nvPr>
        </p:nvSpPr>
        <p:spPr/>
        <p:txBody>
          <a:bodyPr/>
          <a:lstStyle/>
          <a:p>
            <a:r>
              <a:rPr lang="en-US" altLang="zh-CN"/>
              <a:t>Back-end Structure</a:t>
            </a:r>
          </a:p>
        </p:txBody>
      </p:sp>
      <p:sp>
        <p:nvSpPr>
          <p:cNvPr id="508931" name="Rectangle 3">
            <a:extLst>
              <a:ext uri="{FF2B5EF4-FFF2-40B4-BE49-F238E27FC236}">
                <a16:creationId xmlns:a16="http://schemas.microsoft.com/office/drawing/2014/main" id="{5662A032-5C39-924C-9876-3E65F627361E}"/>
              </a:ext>
            </a:extLst>
          </p:cNvPr>
          <p:cNvSpPr>
            <a:spLocks noChangeArrowheads="1"/>
          </p:cNvSpPr>
          <p:nvPr/>
        </p:nvSpPr>
        <p:spPr bwMode="auto">
          <a:xfrm>
            <a:off x="1828800" y="1905000"/>
            <a:ext cx="5410200" cy="4800600"/>
          </a:xfrm>
          <a:prstGeom prst="rect">
            <a:avLst/>
          </a:prstGeom>
          <a:solidFill>
            <a:srgbClr val="FFCC99"/>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08932" name="AutoShape 4">
            <a:extLst>
              <a:ext uri="{FF2B5EF4-FFF2-40B4-BE49-F238E27FC236}">
                <a16:creationId xmlns:a16="http://schemas.microsoft.com/office/drawing/2014/main" id="{EA60AF3C-5388-AF40-822E-22ADCC60D418}"/>
              </a:ext>
            </a:extLst>
          </p:cNvPr>
          <p:cNvSpPr>
            <a:spLocks noChangeArrowheads="1"/>
          </p:cNvSpPr>
          <p:nvPr/>
        </p:nvSpPr>
        <p:spPr bwMode="auto">
          <a:xfrm>
            <a:off x="609600" y="2133600"/>
            <a:ext cx="838200" cy="908050"/>
          </a:xfrm>
          <a:prstGeom prst="flowChartMultidocument">
            <a:avLst/>
          </a:prstGeom>
          <a:noFill/>
          <a:ln w="127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IR</a:t>
            </a:r>
          </a:p>
        </p:txBody>
      </p:sp>
      <p:sp>
        <p:nvSpPr>
          <p:cNvPr id="508933" name="AutoShape 5">
            <a:extLst>
              <a:ext uri="{FF2B5EF4-FFF2-40B4-BE49-F238E27FC236}">
                <a16:creationId xmlns:a16="http://schemas.microsoft.com/office/drawing/2014/main" id="{52B251FA-5AE4-A541-BB9E-A51615351581}"/>
              </a:ext>
            </a:extLst>
          </p:cNvPr>
          <p:cNvSpPr>
            <a:spLocks noChangeArrowheads="1"/>
          </p:cNvSpPr>
          <p:nvPr/>
        </p:nvSpPr>
        <p:spPr bwMode="auto">
          <a:xfrm>
            <a:off x="4800600" y="3733800"/>
            <a:ext cx="1524000" cy="908050"/>
          </a:xfrm>
          <a:prstGeom prst="flowChartMultidocumen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TempMap</a:t>
            </a:r>
          </a:p>
        </p:txBody>
      </p:sp>
      <p:sp>
        <p:nvSpPr>
          <p:cNvPr id="508934" name="AutoShape 6">
            <a:extLst>
              <a:ext uri="{FF2B5EF4-FFF2-40B4-BE49-F238E27FC236}">
                <a16:creationId xmlns:a16="http://schemas.microsoft.com/office/drawing/2014/main" id="{803A0CA2-5524-0F44-93B0-B47554125B2E}"/>
              </a:ext>
            </a:extLst>
          </p:cNvPr>
          <p:cNvSpPr>
            <a:spLocks noChangeArrowheads="1"/>
          </p:cNvSpPr>
          <p:nvPr/>
        </p:nvSpPr>
        <p:spPr bwMode="auto">
          <a:xfrm>
            <a:off x="2743200" y="2057400"/>
            <a:ext cx="1752600" cy="1066800"/>
          </a:xfrm>
          <a:prstGeom prst="flowChartProcess">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instruction selector</a:t>
            </a:r>
          </a:p>
        </p:txBody>
      </p:sp>
      <p:cxnSp>
        <p:nvCxnSpPr>
          <p:cNvPr id="508935" name="AutoShape 7">
            <a:extLst>
              <a:ext uri="{FF2B5EF4-FFF2-40B4-BE49-F238E27FC236}">
                <a16:creationId xmlns:a16="http://schemas.microsoft.com/office/drawing/2014/main" id="{E510AEA2-D47B-644F-9B9B-95646CCBAD18}"/>
              </a:ext>
            </a:extLst>
          </p:cNvPr>
          <p:cNvCxnSpPr>
            <a:cxnSpLocks noChangeShapeType="1"/>
            <a:stCxn id="508932" idx="3"/>
            <a:endCxn id="508934" idx="1"/>
          </p:cNvCxnSpPr>
          <p:nvPr/>
        </p:nvCxnSpPr>
        <p:spPr bwMode="auto">
          <a:xfrm>
            <a:off x="1447800" y="2587625"/>
            <a:ext cx="1295400" cy="31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8936" name="AutoShape 8">
            <a:extLst>
              <a:ext uri="{FF2B5EF4-FFF2-40B4-BE49-F238E27FC236}">
                <a16:creationId xmlns:a16="http://schemas.microsoft.com/office/drawing/2014/main" id="{EDCEE5E7-5655-9747-9E27-C041C5FCFAE5}"/>
              </a:ext>
            </a:extLst>
          </p:cNvPr>
          <p:cNvCxnSpPr>
            <a:cxnSpLocks noChangeShapeType="1"/>
            <a:stCxn id="508937" idx="3"/>
            <a:endCxn id="508933" idx="1"/>
          </p:cNvCxnSpPr>
          <p:nvPr/>
        </p:nvCxnSpPr>
        <p:spPr bwMode="auto">
          <a:xfrm flipV="1">
            <a:off x="4343400" y="4187825"/>
            <a:ext cx="457200" cy="31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8937" name="AutoShape 9">
            <a:extLst>
              <a:ext uri="{FF2B5EF4-FFF2-40B4-BE49-F238E27FC236}">
                <a16:creationId xmlns:a16="http://schemas.microsoft.com/office/drawing/2014/main" id="{C02558CE-1D3E-A94F-A318-EDBA86176579}"/>
              </a:ext>
            </a:extLst>
          </p:cNvPr>
          <p:cNvSpPr>
            <a:spLocks noChangeArrowheads="1"/>
          </p:cNvSpPr>
          <p:nvPr/>
        </p:nvSpPr>
        <p:spPr bwMode="auto">
          <a:xfrm>
            <a:off x="2971800" y="3657600"/>
            <a:ext cx="1371600" cy="1066800"/>
          </a:xfrm>
          <a:prstGeom prst="flowChartProcess">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register allocator</a:t>
            </a:r>
          </a:p>
        </p:txBody>
      </p:sp>
      <p:sp>
        <p:nvSpPr>
          <p:cNvPr id="508938" name="AutoShape 10">
            <a:extLst>
              <a:ext uri="{FF2B5EF4-FFF2-40B4-BE49-F238E27FC236}">
                <a16:creationId xmlns:a16="http://schemas.microsoft.com/office/drawing/2014/main" id="{B03993C4-EDA3-9A49-8EEF-DBA8F17D1CCA}"/>
              </a:ext>
            </a:extLst>
          </p:cNvPr>
          <p:cNvSpPr>
            <a:spLocks noChangeArrowheads="1"/>
          </p:cNvSpPr>
          <p:nvPr/>
        </p:nvSpPr>
        <p:spPr bwMode="auto">
          <a:xfrm>
            <a:off x="4876800" y="2286000"/>
            <a:ext cx="1219200" cy="609600"/>
          </a:xfrm>
          <a:prstGeom prst="flowChartMultidocumen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Assem</a:t>
            </a:r>
          </a:p>
        </p:txBody>
      </p:sp>
      <p:cxnSp>
        <p:nvCxnSpPr>
          <p:cNvPr id="508939" name="AutoShape 11">
            <a:extLst>
              <a:ext uri="{FF2B5EF4-FFF2-40B4-BE49-F238E27FC236}">
                <a16:creationId xmlns:a16="http://schemas.microsoft.com/office/drawing/2014/main" id="{4E295844-C6FC-5C4D-9044-9CDB5CE4AE34}"/>
              </a:ext>
            </a:extLst>
          </p:cNvPr>
          <p:cNvCxnSpPr>
            <a:cxnSpLocks noChangeShapeType="1"/>
            <a:stCxn id="508934" idx="3"/>
            <a:endCxn id="508938" idx="1"/>
          </p:cNvCxnSpPr>
          <p:nvPr/>
        </p:nvCxnSpPr>
        <p:spPr bwMode="auto">
          <a:xfrm>
            <a:off x="4495800" y="2590800"/>
            <a:ext cx="381000" cy="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8940" name="AutoShape 12">
            <a:extLst>
              <a:ext uri="{FF2B5EF4-FFF2-40B4-BE49-F238E27FC236}">
                <a16:creationId xmlns:a16="http://schemas.microsoft.com/office/drawing/2014/main" id="{42DDD6F9-E290-F040-8FD7-5A54C8B253B2}"/>
              </a:ext>
            </a:extLst>
          </p:cNvPr>
          <p:cNvSpPr>
            <a:spLocks noChangeArrowheads="1"/>
          </p:cNvSpPr>
          <p:nvPr/>
        </p:nvSpPr>
        <p:spPr bwMode="auto">
          <a:xfrm>
            <a:off x="4876800" y="5264150"/>
            <a:ext cx="1524000" cy="908050"/>
          </a:xfrm>
          <a:prstGeom prst="flowChartMultidocumen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Assem</a:t>
            </a:r>
          </a:p>
        </p:txBody>
      </p:sp>
      <p:cxnSp>
        <p:nvCxnSpPr>
          <p:cNvPr id="508941" name="AutoShape 13">
            <a:extLst>
              <a:ext uri="{FF2B5EF4-FFF2-40B4-BE49-F238E27FC236}">
                <a16:creationId xmlns:a16="http://schemas.microsoft.com/office/drawing/2014/main" id="{E86B05B2-027D-F74A-BC3A-3E24C77A9B77}"/>
              </a:ext>
            </a:extLst>
          </p:cNvPr>
          <p:cNvCxnSpPr>
            <a:cxnSpLocks noChangeShapeType="1"/>
            <a:stCxn id="508942" idx="3"/>
            <a:endCxn id="508940" idx="1"/>
          </p:cNvCxnSpPr>
          <p:nvPr/>
        </p:nvCxnSpPr>
        <p:spPr bwMode="auto">
          <a:xfrm>
            <a:off x="4648200" y="5715000"/>
            <a:ext cx="228600" cy="31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8942" name="AutoShape 14">
            <a:extLst>
              <a:ext uri="{FF2B5EF4-FFF2-40B4-BE49-F238E27FC236}">
                <a16:creationId xmlns:a16="http://schemas.microsoft.com/office/drawing/2014/main" id="{AC0B0C65-EC2B-5F4A-A0E4-074972FFDBAF}"/>
              </a:ext>
            </a:extLst>
          </p:cNvPr>
          <p:cNvSpPr>
            <a:spLocks noChangeArrowheads="1"/>
          </p:cNvSpPr>
          <p:nvPr/>
        </p:nvSpPr>
        <p:spPr bwMode="auto">
          <a:xfrm>
            <a:off x="2971800" y="5181600"/>
            <a:ext cx="1676400" cy="1066800"/>
          </a:xfrm>
          <a:prstGeom prst="flowChartProcess">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instruction scheduler</a:t>
            </a:r>
          </a:p>
        </p:txBody>
      </p:sp>
      <p:cxnSp>
        <p:nvCxnSpPr>
          <p:cNvPr id="508943" name="AutoShape 15">
            <a:extLst>
              <a:ext uri="{FF2B5EF4-FFF2-40B4-BE49-F238E27FC236}">
                <a16:creationId xmlns:a16="http://schemas.microsoft.com/office/drawing/2014/main" id="{5C08BFD2-0D58-354A-A7AC-3ABA71EDA2A9}"/>
              </a:ext>
            </a:extLst>
          </p:cNvPr>
          <p:cNvCxnSpPr>
            <a:cxnSpLocks noChangeShapeType="1"/>
            <a:stCxn id="508938" idx="3"/>
            <a:endCxn id="508937" idx="0"/>
          </p:cNvCxnSpPr>
          <p:nvPr/>
        </p:nvCxnSpPr>
        <p:spPr bwMode="auto">
          <a:xfrm flipH="1">
            <a:off x="3657600" y="2590800"/>
            <a:ext cx="2438400" cy="1066800"/>
          </a:xfrm>
          <a:prstGeom prst="bentConnector4">
            <a:avLst>
              <a:gd name="adj1" fmla="val -9375"/>
              <a:gd name="adj2" fmla="val 64287"/>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8944" name="AutoShape 16">
            <a:extLst>
              <a:ext uri="{FF2B5EF4-FFF2-40B4-BE49-F238E27FC236}">
                <a16:creationId xmlns:a16="http://schemas.microsoft.com/office/drawing/2014/main" id="{6196D067-A910-334B-ACA5-3CC3024699C8}"/>
              </a:ext>
            </a:extLst>
          </p:cNvPr>
          <p:cNvCxnSpPr>
            <a:cxnSpLocks noChangeShapeType="1"/>
            <a:stCxn id="508933" idx="3"/>
            <a:endCxn id="508942" idx="0"/>
          </p:cNvCxnSpPr>
          <p:nvPr/>
        </p:nvCxnSpPr>
        <p:spPr bwMode="auto">
          <a:xfrm flipH="1">
            <a:off x="3810000" y="4187825"/>
            <a:ext cx="2514600" cy="993775"/>
          </a:xfrm>
          <a:prstGeom prst="bentConnector4">
            <a:avLst>
              <a:gd name="adj1" fmla="val -9093"/>
              <a:gd name="adj2" fmla="val 72843"/>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8945" name="AutoShape 17">
            <a:extLst>
              <a:ext uri="{FF2B5EF4-FFF2-40B4-BE49-F238E27FC236}">
                <a16:creationId xmlns:a16="http://schemas.microsoft.com/office/drawing/2014/main" id="{FD188448-B85E-024A-ABA7-15DC804672BA}"/>
              </a:ext>
            </a:extLst>
          </p:cNvPr>
          <p:cNvCxnSpPr>
            <a:cxnSpLocks noChangeShapeType="1"/>
            <a:stCxn id="508938" idx="3"/>
            <a:endCxn id="508942" idx="1"/>
          </p:cNvCxnSpPr>
          <p:nvPr/>
        </p:nvCxnSpPr>
        <p:spPr bwMode="auto">
          <a:xfrm flipH="1">
            <a:off x="2971800" y="2590800"/>
            <a:ext cx="3124200" cy="3124200"/>
          </a:xfrm>
          <a:prstGeom prst="bentConnector5">
            <a:avLst>
              <a:gd name="adj1" fmla="val -7315"/>
              <a:gd name="adj2" fmla="val 22204"/>
              <a:gd name="adj3" fmla="val 107315"/>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8946" name="AutoShape 18">
            <a:extLst>
              <a:ext uri="{FF2B5EF4-FFF2-40B4-BE49-F238E27FC236}">
                <a16:creationId xmlns:a16="http://schemas.microsoft.com/office/drawing/2014/main" id="{915E95A0-A895-8E4D-B183-3D068E0408E9}"/>
              </a:ext>
            </a:extLst>
          </p:cNvPr>
          <p:cNvCxnSpPr>
            <a:cxnSpLocks noChangeShapeType="1"/>
            <a:stCxn id="508933" idx="3"/>
          </p:cNvCxnSpPr>
          <p:nvPr/>
        </p:nvCxnSpPr>
        <p:spPr bwMode="auto">
          <a:xfrm>
            <a:off x="6324600" y="4187825"/>
            <a:ext cx="1295400" cy="31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8947" name="AutoShape 19">
            <a:extLst>
              <a:ext uri="{FF2B5EF4-FFF2-40B4-BE49-F238E27FC236}">
                <a16:creationId xmlns:a16="http://schemas.microsoft.com/office/drawing/2014/main" id="{552F7209-C14D-654E-AE0A-A9C2CA3C2D40}"/>
              </a:ext>
            </a:extLst>
          </p:cNvPr>
          <p:cNvCxnSpPr>
            <a:cxnSpLocks noChangeShapeType="1"/>
            <a:stCxn id="508940" idx="3"/>
          </p:cNvCxnSpPr>
          <p:nvPr/>
        </p:nvCxnSpPr>
        <p:spPr bwMode="auto">
          <a:xfrm flipV="1">
            <a:off x="6400800" y="5715000"/>
            <a:ext cx="1219200" cy="31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8948" name="Line 20">
            <a:extLst>
              <a:ext uri="{FF2B5EF4-FFF2-40B4-BE49-F238E27FC236}">
                <a16:creationId xmlns:a16="http://schemas.microsoft.com/office/drawing/2014/main" id="{5C2C40D0-0545-7844-BFE8-E15285BDE72E}"/>
              </a:ext>
            </a:extLst>
          </p:cNvPr>
          <p:cNvSpPr>
            <a:spLocks noChangeShapeType="1"/>
          </p:cNvSpPr>
          <p:nvPr/>
        </p:nvSpPr>
        <p:spPr bwMode="auto">
          <a:xfrm>
            <a:off x="6324600" y="2590800"/>
            <a:ext cx="1295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a:extLst>
              <a:ext uri="{FF2B5EF4-FFF2-40B4-BE49-F238E27FC236}">
                <a16:creationId xmlns:a16="http://schemas.microsoft.com/office/drawing/2014/main" id="{88BE72D3-1031-B149-90BA-1755B0E8647B}"/>
              </a:ext>
            </a:extLst>
          </p:cNvPr>
          <p:cNvSpPr>
            <a:spLocks noGrp="1" noChangeArrowheads="1"/>
          </p:cNvSpPr>
          <p:nvPr>
            <p:ph type="title"/>
          </p:nvPr>
        </p:nvSpPr>
        <p:spPr/>
        <p:txBody>
          <a:bodyPr/>
          <a:lstStyle/>
          <a:p>
            <a:r>
              <a:rPr lang="en-US" altLang="zh-CN"/>
              <a:t>Example</a:t>
            </a:r>
          </a:p>
        </p:txBody>
      </p:sp>
      <p:sp>
        <p:nvSpPr>
          <p:cNvPr id="542723" name="Oval 3">
            <a:extLst>
              <a:ext uri="{FF2B5EF4-FFF2-40B4-BE49-F238E27FC236}">
                <a16:creationId xmlns:a16="http://schemas.microsoft.com/office/drawing/2014/main" id="{80C20229-D010-8B47-B433-E5EA77F927DC}"/>
              </a:ext>
            </a:extLst>
          </p:cNvPr>
          <p:cNvSpPr>
            <a:spLocks noChangeArrowheads="1"/>
          </p:cNvSpPr>
          <p:nvPr/>
        </p:nvSpPr>
        <p:spPr bwMode="auto">
          <a:xfrm>
            <a:off x="762000" y="2362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2724" name="Oval 4">
            <a:extLst>
              <a:ext uri="{FF2B5EF4-FFF2-40B4-BE49-F238E27FC236}">
                <a16:creationId xmlns:a16="http://schemas.microsoft.com/office/drawing/2014/main" id="{6413C241-0E33-024E-8546-72B637F22724}"/>
              </a:ext>
            </a:extLst>
          </p:cNvPr>
          <p:cNvSpPr>
            <a:spLocks noChangeArrowheads="1"/>
          </p:cNvSpPr>
          <p:nvPr/>
        </p:nvSpPr>
        <p:spPr bwMode="auto">
          <a:xfrm>
            <a:off x="2743200" y="2362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2725" name="Oval 5">
            <a:extLst>
              <a:ext uri="{FF2B5EF4-FFF2-40B4-BE49-F238E27FC236}">
                <a16:creationId xmlns:a16="http://schemas.microsoft.com/office/drawing/2014/main" id="{6C901072-8CD3-AE4A-8211-1CDD05CD169C}"/>
              </a:ext>
            </a:extLst>
          </p:cNvPr>
          <p:cNvSpPr>
            <a:spLocks noChangeArrowheads="1"/>
          </p:cNvSpPr>
          <p:nvPr/>
        </p:nvSpPr>
        <p:spPr bwMode="auto">
          <a:xfrm>
            <a:off x="762000" y="3886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2726" name="Oval 6">
            <a:extLst>
              <a:ext uri="{FF2B5EF4-FFF2-40B4-BE49-F238E27FC236}">
                <a16:creationId xmlns:a16="http://schemas.microsoft.com/office/drawing/2014/main" id="{A4C0A0BB-B3BC-EB49-8E07-E194B346664E}"/>
              </a:ext>
            </a:extLst>
          </p:cNvPr>
          <p:cNvSpPr>
            <a:spLocks noChangeArrowheads="1"/>
          </p:cNvSpPr>
          <p:nvPr/>
        </p:nvSpPr>
        <p:spPr bwMode="auto">
          <a:xfrm>
            <a:off x="2743200" y="3886200"/>
            <a:ext cx="457200" cy="4572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2727" name="Oval 7">
            <a:extLst>
              <a:ext uri="{FF2B5EF4-FFF2-40B4-BE49-F238E27FC236}">
                <a16:creationId xmlns:a16="http://schemas.microsoft.com/office/drawing/2014/main" id="{F99A3247-6BE7-A84C-B110-D78141C41E79}"/>
              </a:ext>
            </a:extLst>
          </p:cNvPr>
          <p:cNvSpPr>
            <a:spLocks noChangeArrowheads="1"/>
          </p:cNvSpPr>
          <p:nvPr/>
        </p:nvSpPr>
        <p:spPr bwMode="auto">
          <a:xfrm>
            <a:off x="1752600" y="3124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2728" name="Line 8">
            <a:extLst>
              <a:ext uri="{FF2B5EF4-FFF2-40B4-BE49-F238E27FC236}">
                <a16:creationId xmlns:a16="http://schemas.microsoft.com/office/drawing/2014/main" id="{A653FDB6-29CE-0047-95FC-0419D8E872CB}"/>
              </a:ext>
            </a:extLst>
          </p:cNvPr>
          <p:cNvSpPr>
            <a:spLocks noChangeShapeType="1"/>
          </p:cNvSpPr>
          <p:nvPr/>
        </p:nvSpPr>
        <p:spPr bwMode="auto">
          <a:xfrm>
            <a:off x="1219200" y="2590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29" name="Line 9">
            <a:extLst>
              <a:ext uri="{FF2B5EF4-FFF2-40B4-BE49-F238E27FC236}">
                <a16:creationId xmlns:a16="http://schemas.microsoft.com/office/drawing/2014/main" id="{64186D93-2E95-CF4A-BDC5-E259FA18040D}"/>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30" name="Line 10">
            <a:extLst>
              <a:ext uri="{FF2B5EF4-FFF2-40B4-BE49-F238E27FC236}">
                <a16:creationId xmlns:a16="http://schemas.microsoft.com/office/drawing/2014/main" id="{0F29D1E8-9C23-714A-8B73-91ED260C8C1F}"/>
              </a:ext>
            </a:extLst>
          </p:cNvPr>
          <p:cNvSpPr>
            <a:spLocks noChangeShapeType="1"/>
          </p:cNvSpPr>
          <p:nvPr/>
        </p:nvSpPr>
        <p:spPr bwMode="auto">
          <a:xfrm>
            <a:off x="11430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31" name="Line 11">
            <a:extLst>
              <a:ext uri="{FF2B5EF4-FFF2-40B4-BE49-F238E27FC236}">
                <a16:creationId xmlns:a16="http://schemas.microsoft.com/office/drawing/2014/main" id="{D23CF603-7F9C-734E-996E-F31B79BD9E3D}"/>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32" name="Line 12">
            <a:extLst>
              <a:ext uri="{FF2B5EF4-FFF2-40B4-BE49-F238E27FC236}">
                <a16:creationId xmlns:a16="http://schemas.microsoft.com/office/drawing/2014/main" id="{C2CF4CD1-4F3F-B648-BCBF-BC80672777D6}"/>
              </a:ext>
            </a:extLst>
          </p:cNvPr>
          <p:cNvSpPr>
            <a:spLocks noChangeShapeType="1"/>
          </p:cNvSpPr>
          <p:nvPr/>
        </p:nvSpPr>
        <p:spPr bwMode="auto">
          <a:xfrm flipV="1">
            <a:off x="21336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33" name="Line 13">
            <a:extLst>
              <a:ext uri="{FF2B5EF4-FFF2-40B4-BE49-F238E27FC236}">
                <a16:creationId xmlns:a16="http://schemas.microsoft.com/office/drawing/2014/main" id="{32466B67-CE95-7941-A851-72B6C04F809F}"/>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34" name="Line 14">
            <a:extLst>
              <a:ext uri="{FF2B5EF4-FFF2-40B4-BE49-F238E27FC236}">
                <a16:creationId xmlns:a16="http://schemas.microsoft.com/office/drawing/2014/main" id="{54153229-7A1F-904D-91E2-A546A039A31B}"/>
              </a:ext>
            </a:extLst>
          </p:cNvPr>
          <p:cNvSpPr>
            <a:spLocks noChangeShapeType="1"/>
          </p:cNvSpPr>
          <p:nvPr/>
        </p:nvSpPr>
        <p:spPr bwMode="auto">
          <a:xfrm>
            <a:off x="9906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35" name="Line 15">
            <a:extLst>
              <a:ext uri="{FF2B5EF4-FFF2-40B4-BE49-F238E27FC236}">
                <a16:creationId xmlns:a16="http://schemas.microsoft.com/office/drawing/2014/main" id="{57A67D9F-10C2-A442-9E11-03170276C2E8}"/>
              </a:ext>
            </a:extLst>
          </p:cNvPr>
          <p:cNvSpPr>
            <a:spLocks noChangeShapeType="1"/>
          </p:cNvSpPr>
          <p:nvPr/>
        </p:nvSpPr>
        <p:spPr bwMode="auto">
          <a:xfrm>
            <a:off x="29718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36" name="Text Box 16">
            <a:extLst>
              <a:ext uri="{FF2B5EF4-FFF2-40B4-BE49-F238E27FC236}">
                <a16:creationId xmlns:a16="http://schemas.microsoft.com/office/drawing/2014/main" id="{47BBD9A6-8219-E04A-BF76-53735948DB13}"/>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42737" name="Text Box 17">
            <a:extLst>
              <a:ext uri="{FF2B5EF4-FFF2-40B4-BE49-F238E27FC236}">
                <a16:creationId xmlns:a16="http://schemas.microsoft.com/office/drawing/2014/main" id="{C0E4D810-D12F-BD45-9618-8058EAFE944B}"/>
              </a:ext>
            </a:extLst>
          </p:cNvPr>
          <p:cNvSpPr txBox="1">
            <a:spLocks noChangeArrowheads="1"/>
          </p:cNvSpPr>
          <p:nvPr/>
        </p:nvSpPr>
        <p:spPr bwMode="auto">
          <a:xfrm>
            <a:off x="4114800" y="1905000"/>
            <a:ext cx="48006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So this graph is 3-colorable.</a:t>
            </a:r>
          </a:p>
          <a:p>
            <a:pPr>
              <a:spcBef>
                <a:spcPct val="50000"/>
              </a:spcBef>
            </a:pPr>
            <a:r>
              <a:rPr lang="en-US" altLang="zh-CN" sz="2000" dirty="0"/>
              <a:t>But if we have three colors, we can NOT apply the Kempe algorithm. (Why?)</a:t>
            </a:r>
            <a:endParaRPr lang="en-US" altLang="zh-CN" sz="2000" dirty="0">
              <a:solidFill>
                <a:schemeClr val="folHlink"/>
              </a:solidFill>
            </a:endParaRPr>
          </a:p>
        </p:txBody>
      </p:sp>
      <p:sp>
        <p:nvSpPr>
          <p:cNvPr id="542747" name="Text Box 27">
            <a:extLst>
              <a:ext uri="{FF2B5EF4-FFF2-40B4-BE49-F238E27FC236}">
                <a16:creationId xmlns:a16="http://schemas.microsoft.com/office/drawing/2014/main" id="{69275EBF-655F-7247-BB28-4BED2BDC7BF5}"/>
              </a:ext>
            </a:extLst>
          </p:cNvPr>
          <p:cNvSpPr txBox="1">
            <a:spLocks noChangeArrowheads="1"/>
          </p:cNvSpPr>
          <p:nvPr/>
        </p:nvSpPr>
        <p:spPr bwMode="auto">
          <a:xfrm>
            <a:off x="4114800" y="3108325"/>
            <a:ext cx="457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We can refine it to the following one:</a:t>
            </a:r>
            <a:endParaRPr lang="en-US" altLang="zh-CN" sz="2000">
              <a:solidFill>
                <a:schemeClr val="folHlink"/>
              </a:solidFill>
            </a:endParaRPr>
          </a:p>
        </p:txBody>
      </p:sp>
      <p:sp>
        <p:nvSpPr>
          <p:cNvPr id="542748" name="Text Box 28">
            <a:extLst>
              <a:ext uri="{FF2B5EF4-FFF2-40B4-BE49-F238E27FC236}">
                <a16:creationId xmlns:a16="http://schemas.microsoft.com/office/drawing/2014/main" id="{3EF0D25E-B51A-3246-9419-D53996C1C417}"/>
              </a:ext>
            </a:extLst>
          </p:cNvPr>
          <p:cNvSpPr txBox="1">
            <a:spLocks noChangeArrowheads="1"/>
          </p:cNvSpPr>
          <p:nvPr/>
        </p:nvSpPr>
        <p:spPr bwMode="auto">
          <a:xfrm>
            <a:off x="4114800" y="3489325"/>
            <a:ext cx="4876800"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pPr>
            <a:r>
              <a:rPr lang="en-US" altLang="zh-CN" sz="2000" dirty="0">
                <a:solidFill>
                  <a:srgbClr val="0432FF"/>
                </a:solidFill>
              </a:rPr>
              <a:t>kempe(graph G, </a:t>
            </a:r>
            <a:r>
              <a:rPr lang="en-US" altLang="zh-CN" sz="2000" dirty="0" err="1">
                <a:solidFill>
                  <a:srgbClr val="0432FF"/>
                </a:solidFill>
              </a:rPr>
              <a:t>nRegs</a:t>
            </a:r>
            <a:r>
              <a:rPr lang="en-US" altLang="zh-CN" sz="2000" dirty="0">
                <a:solidFill>
                  <a:srgbClr val="0432FF"/>
                </a:solidFill>
              </a:rPr>
              <a:t> K)</a:t>
            </a:r>
          </a:p>
          <a:p>
            <a:pPr>
              <a:spcBef>
                <a:spcPts val="600"/>
              </a:spcBef>
            </a:pPr>
            <a:r>
              <a:rPr lang="en-US" altLang="zh-CN" sz="2000" dirty="0">
                <a:solidFill>
                  <a:srgbClr val="0432FF"/>
                </a:solidFill>
              </a:rPr>
              <a:t>   stack = [];</a:t>
            </a:r>
          </a:p>
          <a:p>
            <a:pPr>
              <a:spcBef>
                <a:spcPts val="600"/>
              </a:spcBef>
            </a:pPr>
            <a:r>
              <a:rPr lang="en-US" altLang="zh-CN" sz="2000" dirty="0">
                <a:solidFill>
                  <a:srgbClr val="0432FF"/>
                </a:solidFill>
              </a:rPr>
              <a:t>   while (true)</a:t>
            </a:r>
          </a:p>
          <a:p>
            <a:pPr>
              <a:spcBef>
                <a:spcPts val="600"/>
              </a:spcBef>
            </a:pPr>
            <a:r>
              <a:rPr lang="en-US" altLang="zh-CN" sz="2000" dirty="0">
                <a:solidFill>
                  <a:srgbClr val="0432FF"/>
                </a:solidFill>
              </a:rPr>
              <a:t>        remove and push node&lt;K to stack;</a:t>
            </a:r>
          </a:p>
          <a:p>
            <a:pPr>
              <a:spcBef>
                <a:spcPts val="600"/>
              </a:spcBef>
            </a:pPr>
            <a:r>
              <a:rPr lang="en-US" altLang="zh-CN" sz="2000" dirty="0">
                <a:solidFill>
                  <a:srgbClr val="0432FF"/>
                </a:solidFill>
              </a:rPr>
              <a:t>        if degree(node)&gt;=K</a:t>
            </a:r>
          </a:p>
          <a:p>
            <a:pPr>
              <a:spcBef>
                <a:spcPts val="600"/>
              </a:spcBef>
            </a:pPr>
            <a:r>
              <a:rPr lang="zh-CN" altLang="en-US" sz="2000" dirty="0">
                <a:solidFill>
                  <a:srgbClr val="0432FF"/>
                </a:solidFill>
              </a:rPr>
              <a:t>            </a:t>
            </a:r>
            <a:r>
              <a:rPr lang="en-US" altLang="zh-CN" sz="2000" dirty="0">
                <a:solidFill>
                  <a:srgbClr val="0432FF"/>
                </a:solidFill>
              </a:rPr>
              <a:t>remove and push it</a:t>
            </a:r>
            <a:r>
              <a:rPr lang="zh-CN" altLang="en-US" sz="2000" dirty="0">
                <a:solidFill>
                  <a:srgbClr val="0432FF"/>
                </a:solidFill>
              </a:rPr>
              <a:t>  </a:t>
            </a:r>
            <a:r>
              <a:rPr lang="en-US" altLang="zh-CN" sz="2000" dirty="0"/>
              <a:t>//</a:t>
            </a:r>
            <a:r>
              <a:rPr lang="zh-CN" altLang="en-US" sz="2000" dirty="0"/>
              <a:t> </a:t>
            </a:r>
            <a:r>
              <a:rPr lang="en-US" altLang="zh-CN" sz="2000" dirty="0"/>
              <a:t>mark</a:t>
            </a:r>
          </a:p>
          <a:p>
            <a:pPr>
              <a:spcBef>
                <a:spcPts val="600"/>
              </a:spcBef>
            </a:pPr>
            <a:r>
              <a:rPr lang="en-US" altLang="zh-CN" sz="2000" dirty="0">
                <a:solidFill>
                  <a:srgbClr val="0432FF"/>
                </a:solidFill>
              </a:rPr>
              <a:t>   pop stack and assign colors</a:t>
            </a:r>
          </a:p>
        </p:txBody>
      </p:sp>
      <p:sp>
        <p:nvSpPr>
          <p:cNvPr id="542749" name="Text Box 29">
            <a:extLst>
              <a:ext uri="{FF2B5EF4-FFF2-40B4-BE49-F238E27FC236}">
                <a16:creationId xmlns:a16="http://schemas.microsoft.com/office/drawing/2014/main" id="{E37078D4-670E-3E44-AD1E-461714438EBF}"/>
              </a:ext>
            </a:extLst>
          </p:cNvPr>
          <p:cNvSpPr txBox="1">
            <a:spLocks noChangeArrowheads="1"/>
          </p:cNvSpPr>
          <p:nvPr/>
        </p:nvSpPr>
        <p:spPr bwMode="auto">
          <a:xfrm>
            <a:off x="4114800" y="6172200"/>
            <a:ext cx="457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Essentially, this is a </a:t>
            </a:r>
            <a:r>
              <a:rPr lang="en-US" altLang="zh-CN" sz="2000" dirty="0">
                <a:solidFill>
                  <a:srgbClr val="0432FF"/>
                </a:solidFill>
              </a:rPr>
              <a:t>lazy</a:t>
            </a:r>
            <a:r>
              <a:rPr lang="en-US" altLang="zh-CN" sz="2000" dirty="0"/>
              <a:t> algorithm!</a:t>
            </a:r>
            <a:endParaRPr lang="en-US" altLang="zh-CN" sz="2000" dirty="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47"/>
                                        </p:tgtEl>
                                        <p:attrNameLst>
                                          <p:attrName>style.visibility</p:attrName>
                                        </p:attrNameLst>
                                      </p:cBhvr>
                                      <p:to>
                                        <p:strVal val="visible"/>
                                      </p:to>
                                    </p:set>
                                    <p:animEffect transition="in" filter="blinds(horizontal)">
                                      <p:cBhvr>
                                        <p:cTn id="7" dur="500"/>
                                        <p:tgtEl>
                                          <p:spTgt spid="5427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2748"/>
                                        </p:tgtEl>
                                        <p:attrNameLst>
                                          <p:attrName>style.visibility</p:attrName>
                                        </p:attrNameLst>
                                      </p:cBhvr>
                                      <p:to>
                                        <p:strVal val="visible"/>
                                      </p:to>
                                    </p:set>
                                    <p:animEffect transition="in" filter="blinds(horizontal)">
                                      <p:cBhvr>
                                        <p:cTn id="12" dur="500"/>
                                        <p:tgtEl>
                                          <p:spTgt spid="5427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2749"/>
                                        </p:tgtEl>
                                        <p:attrNameLst>
                                          <p:attrName>style.visibility</p:attrName>
                                        </p:attrNameLst>
                                      </p:cBhvr>
                                      <p:to>
                                        <p:strVal val="visible"/>
                                      </p:to>
                                    </p:set>
                                    <p:animEffect transition="in" filter="blinds(horizontal)">
                                      <p:cBhvr>
                                        <p:cTn id="17" dur="500"/>
                                        <p:tgtEl>
                                          <p:spTgt spid="542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7" grpId="0"/>
      <p:bldP spid="542748" grpId="0"/>
      <p:bldP spid="54274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a:extLst>
              <a:ext uri="{FF2B5EF4-FFF2-40B4-BE49-F238E27FC236}">
                <a16:creationId xmlns:a16="http://schemas.microsoft.com/office/drawing/2014/main" id="{5E983C3E-6C1B-F748-B35B-1B3BFA877892}"/>
              </a:ext>
            </a:extLst>
          </p:cNvPr>
          <p:cNvSpPr>
            <a:spLocks noGrp="1" noChangeArrowheads="1"/>
          </p:cNvSpPr>
          <p:nvPr>
            <p:ph type="title"/>
          </p:nvPr>
        </p:nvSpPr>
        <p:spPr/>
        <p:txBody>
          <a:bodyPr/>
          <a:lstStyle/>
          <a:p>
            <a:r>
              <a:rPr lang="en-US" altLang="zh-CN"/>
              <a:t>Example</a:t>
            </a:r>
          </a:p>
        </p:txBody>
      </p:sp>
      <p:sp>
        <p:nvSpPr>
          <p:cNvPr id="543747" name="Oval 3">
            <a:extLst>
              <a:ext uri="{FF2B5EF4-FFF2-40B4-BE49-F238E27FC236}">
                <a16:creationId xmlns:a16="http://schemas.microsoft.com/office/drawing/2014/main" id="{882B1D14-959F-694B-8277-367634E83981}"/>
              </a:ext>
            </a:extLst>
          </p:cNvPr>
          <p:cNvSpPr>
            <a:spLocks noChangeArrowheads="1"/>
          </p:cNvSpPr>
          <p:nvPr/>
        </p:nvSpPr>
        <p:spPr bwMode="auto">
          <a:xfrm>
            <a:off x="762000" y="236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3748" name="Oval 4">
            <a:extLst>
              <a:ext uri="{FF2B5EF4-FFF2-40B4-BE49-F238E27FC236}">
                <a16:creationId xmlns:a16="http://schemas.microsoft.com/office/drawing/2014/main" id="{C587B7C4-53F8-114A-B3A8-EFC1F47B352E}"/>
              </a:ext>
            </a:extLst>
          </p:cNvPr>
          <p:cNvSpPr>
            <a:spLocks noChangeArrowheads="1"/>
          </p:cNvSpPr>
          <p:nvPr/>
        </p:nvSpPr>
        <p:spPr bwMode="auto">
          <a:xfrm>
            <a:off x="2743200" y="236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3749" name="Oval 5">
            <a:extLst>
              <a:ext uri="{FF2B5EF4-FFF2-40B4-BE49-F238E27FC236}">
                <a16:creationId xmlns:a16="http://schemas.microsoft.com/office/drawing/2014/main" id="{AA5AD9EF-88AF-2F46-AF83-3DC0D7C790AB}"/>
              </a:ext>
            </a:extLst>
          </p:cNvPr>
          <p:cNvSpPr>
            <a:spLocks noChangeArrowheads="1"/>
          </p:cNvSpPr>
          <p:nvPr/>
        </p:nvSpPr>
        <p:spPr bwMode="auto">
          <a:xfrm>
            <a:off x="7620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3750" name="Oval 6">
            <a:extLst>
              <a:ext uri="{FF2B5EF4-FFF2-40B4-BE49-F238E27FC236}">
                <a16:creationId xmlns:a16="http://schemas.microsoft.com/office/drawing/2014/main" id="{CFB3B3CA-6A34-AB4D-B216-FE0AEABE5DD6}"/>
              </a:ext>
            </a:extLst>
          </p:cNvPr>
          <p:cNvSpPr>
            <a:spLocks noChangeArrowheads="1"/>
          </p:cNvSpPr>
          <p:nvPr/>
        </p:nvSpPr>
        <p:spPr bwMode="auto">
          <a:xfrm>
            <a:off x="27432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3751" name="Oval 7">
            <a:extLst>
              <a:ext uri="{FF2B5EF4-FFF2-40B4-BE49-F238E27FC236}">
                <a16:creationId xmlns:a16="http://schemas.microsoft.com/office/drawing/2014/main" id="{CB706400-0067-5D42-AA44-CC6D4DF97AD3}"/>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3752" name="Line 8">
            <a:extLst>
              <a:ext uri="{FF2B5EF4-FFF2-40B4-BE49-F238E27FC236}">
                <a16:creationId xmlns:a16="http://schemas.microsoft.com/office/drawing/2014/main" id="{993A0C21-A5DE-AB44-83B4-AE06AE5C0F62}"/>
              </a:ext>
            </a:extLst>
          </p:cNvPr>
          <p:cNvSpPr>
            <a:spLocks noChangeShapeType="1"/>
          </p:cNvSpPr>
          <p:nvPr/>
        </p:nvSpPr>
        <p:spPr bwMode="auto">
          <a:xfrm>
            <a:off x="1219200" y="2590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53" name="Line 9">
            <a:extLst>
              <a:ext uri="{FF2B5EF4-FFF2-40B4-BE49-F238E27FC236}">
                <a16:creationId xmlns:a16="http://schemas.microsoft.com/office/drawing/2014/main" id="{FE53F3C5-4880-2F43-B8D4-4A87D33CFEB8}"/>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54" name="Line 10">
            <a:extLst>
              <a:ext uri="{FF2B5EF4-FFF2-40B4-BE49-F238E27FC236}">
                <a16:creationId xmlns:a16="http://schemas.microsoft.com/office/drawing/2014/main" id="{CE4D93F0-C94D-344C-8EFF-AA5A5A9E9A18}"/>
              </a:ext>
            </a:extLst>
          </p:cNvPr>
          <p:cNvSpPr>
            <a:spLocks noChangeShapeType="1"/>
          </p:cNvSpPr>
          <p:nvPr/>
        </p:nvSpPr>
        <p:spPr bwMode="auto">
          <a:xfrm>
            <a:off x="11430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55" name="Line 11">
            <a:extLst>
              <a:ext uri="{FF2B5EF4-FFF2-40B4-BE49-F238E27FC236}">
                <a16:creationId xmlns:a16="http://schemas.microsoft.com/office/drawing/2014/main" id="{D3361CEE-75D2-594C-BCE2-0F912A88A5EF}"/>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56" name="Line 12">
            <a:extLst>
              <a:ext uri="{FF2B5EF4-FFF2-40B4-BE49-F238E27FC236}">
                <a16:creationId xmlns:a16="http://schemas.microsoft.com/office/drawing/2014/main" id="{356FABAC-D3D7-2A48-BCAA-E0FCA9F6D19A}"/>
              </a:ext>
            </a:extLst>
          </p:cNvPr>
          <p:cNvSpPr>
            <a:spLocks noChangeShapeType="1"/>
          </p:cNvSpPr>
          <p:nvPr/>
        </p:nvSpPr>
        <p:spPr bwMode="auto">
          <a:xfrm flipV="1">
            <a:off x="21336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57" name="Line 13">
            <a:extLst>
              <a:ext uri="{FF2B5EF4-FFF2-40B4-BE49-F238E27FC236}">
                <a16:creationId xmlns:a16="http://schemas.microsoft.com/office/drawing/2014/main" id="{C78B9A03-0198-FE40-BA45-991B26367706}"/>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58" name="Line 14">
            <a:extLst>
              <a:ext uri="{FF2B5EF4-FFF2-40B4-BE49-F238E27FC236}">
                <a16:creationId xmlns:a16="http://schemas.microsoft.com/office/drawing/2014/main" id="{F09416A6-B010-E441-BABA-F8FFC284F6AC}"/>
              </a:ext>
            </a:extLst>
          </p:cNvPr>
          <p:cNvSpPr>
            <a:spLocks noChangeShapeType="1"/>
          </p:cNvSpPr>
          <p:nvPr/>
        </p:nvSpPr>
        <p:spPr bwMode="auto">
          <a:xfrm>
            <a:off x="9906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59" name="Line 15">
            <a:extLst>
              <a:ext uri="{FF2B5EF4-FFF2-40B4-BE49-F238E27FC236}">
                <a16:creationId xmlns:a16="http://schemas.microsoft.com/office/drawing/2014/main" id="{8C56391E-E617-934B-A691-BE126BDBE7E4}"/>
              </a:ext>
            </a:extLst>
          </p:cNvPr>
          <p:cNvSpPr>
            <a:spLocks noChangeShapeType="1"/>
          </p:cNvSpPr>
          <p:nvPr/>
        </p:nvSpPr>
        <p:spPr bwMode="auto">
          <a:xfrm>
            <a:off x="29718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60" name="Text Box 16">
            <a:extLst>
              <a:ext uri="{FF2B5EF4-FFF2-40B4-BE49-F238E27FC236}">
                <a16:creationId xmlns:a16="http://schemas.microsoft.com/office/drawing/2014/main" id="{88E70F06-82B5-6341-9D86-95759CB3B75C}"/>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43762" name="Text Box 18">
            <a:extLst>
              <a:ext uri="{FF2B5EF4-FFF2-40B4-BE49-F238E27FC236}">
                <a16:creationId xmlns:a16="http://schemas.microsoft.com/office/drawing/2014/main" id="{2BA5D717-BDCB-E04A-A99A-0211F6514529}"/>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3764" name="Line 20">
            <a:extLst>
              <a:ext uri="{FF2B5EF4-FFF2-40B4-BE49-F238E27FC236}">
                <a16:creationId xmlns:a16="http://schemas.microsoft.com/office/drawing/2014/main" id="{CD8E704C-E692-594D-939E-3E5DDD417D15}"/>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65" name="Line 21">
            <a:extLst>
              <a:ext uri="{FF2B5EF4-FFF2-40B4-BE49-F238E27FC236}">
                <a16:creationId xmlns:a16="http://schemas.microsoft.com/office/drawing/2014/main" id="{B14E9AE9-BA62-4F41-81A5-A822640DC370}"/>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66" name="Line 22">
            <a:extLst>
              <a:ext uri="{FF2B5EF4-FFF2-40B4-BE49-F238E27FC236}">
                <a16:creationId xmlns:a16="http://schemas.microsoft.com/office/drawing/2014/main" id="{28764EFF-0DE1-1A45-A676-15CD358C68DD}"/>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3762"/>
                                        </p:tgtEl>
                                        <p:attrNameLst>
                                          <p:attrName>style.visibility</p:attrName>
                                        </p:attrNameLst>
                                      </p:cBhvr>
                                      <p:to>
                                        <p:strVal val="visible"/>
                                      </p:to>
                                    </p:set>
                                    <p:animEffect transition="in" filter="blinds(horizontal)">
                                      <p:cBhvr>
                                        <p:cTn id="7" dur="500"/>
                                        <p:tgtEl>
                                          <p:spTgt spid="543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6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a:extLst>
              <a:ext uri="{FF2B5EF4-FFF2-40B4-BE49-F238E27FC236}">
                <a16:creationId xmlns:a16="http://schemas.microsoft.com/office/drawing/2014/main" id="{D8A894A3-E11B-5C49-9966-E269FFCD7A3A}"/>
              </a:ext>
            </a:extLst>
          </p:cNvPr>
          <p:cNvSpPr>
            <a:spLocks noGrp="1" noChangeArrowheads="1"/>
          </p:cNvSpPr>
          <p:nvPr>
            <p:ph type="title"/>
          </p:nvPr>
        </p:nvSpPr>
        <p:spPr/>
        <p:txBody>
          <a:bodyPr/>
          <a:lstStyle/>
          <a:p>
            <a:r>
              <a:rPr lang="en-US" altLang="zh-CN"/>
              <a:t>Example</a:t>
            </a:r>
          </a:p>
        </p:txBody>
      </p:sp>
      <p:sp>
        <p:nvSpPr>
          <p:cNvPr id="544771" name="Oval 3">
            <a:extLst>
              <a:ext uri="{FF2B5EF4-FFF2-40B4-BE49-F238E27FC236}">
                <a16:creationId xmlns:a16="http://schemas.microsoft.com/office/drawing/2014/main" id="{97982D0D-CC37-2B4E-9173-626F415699C9}"/>
              </a:ext>
            </a:extLst>
          </p:cNvPr>
          <p:cNvSpPr>
            <a:spLocks noChangeArrowheads="1"/>
          </p:cNvSpPr>
          <p:nvPr/>
        </p:nvSpPr>
        <p:spPr bwMode="auto">
          <a:xfrm>
            <a:off x="7620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4772" name="Oval 4">
            <a:extLst>
              <a:ext uri="{FF2B5EF4-FFF2-40B4-BE49-F238E27FC236}">
                <a16:creationId xmlns:a16="http://schemas.microsoft.com/office/drawing/2014/main" id="{9C21DBDA-52E0-5C43-8116-F08A63754D14}"/>
              </a:ext>
            </a:extLst>
          </p:cNvPr>
          <p:cNvSpPr>
            <a:spLocks noChangeArrowheads="1"/>
          </p:cNvSpPr>
          <p:nvPr/>
        </p:nvSpPr>
        <p:spPr bwMode="auto">
          <a:xfrm>
            <a:off x="2743200" y="236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4773" name="Oval 5">
            <a:extLst>
              <a:ext uri="{FF2B5EF4-FFF2-40B4-BE49-F238E27FC236}">
                <a16:creationId xmlns:a16="http://schemas.microsoft.com/office/drawing/2014/main" id="{CAB47C1E-949E-874F-A8FC-6BEFBB4F18B6}"/>
              </a:ext>
            </a:extLst>
          </p:cNvPr>
          <p:cNvSpPr>
            <a:spLocks noChangeArrowheads="1"/>
          </p:cNvSpPr>
          <p:nvPr/>
        </p:nvSpPr>
        <p:spPr bwMode="auto">
          <a:xfrm>
            <a:off x="7620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4774" name="Oval 6">
            <a:extLst>
              <a:ext uri="{FF2B5EF4-FFF2-40B4-BE49-F238E27FC236}">
                <a16:creationId xmlns:a16="http://schemas.microsoft.com/office/drawing/2014/main" id="{3AB158BA-D342-C34F-9279-E284E6ED3658}"/>
              </a:ext>
            </a:extLst>
          </p:cNvPr>
          <p:cNvSpPr>
            <a:spLocks noChangeArrowheads="1"/>
          </p:cNvSpPr>
          <p:nvPr/>
        </p:nvSpPr>
        <p:spPr bwMode="auto">
          <a:xfrm>
            <a:off x="27432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4775" name="Oval 7">
            <a:extLst>
              <a:ext uri="{FF2B5EF4-FFF2-40B4-BE49-F238E27FC236}">
                <a16:creationId xmlns:a16="http://schemas.microsoft.com/office/drawing/2014/main" id="{3F356DE8-FE6B-0843-8980-1ED12645DB90}"/>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4776" name="Line 8">
            <a:extLst>
              <a:ext uri="{FF2B5EF4-FFF2-40B4-BE49-F238E27FC236}">
                <a16:creationId xmlns:a16="http://schemas.microsoft.com/office/drawing/2014/main" id="{31A2E058-79F3-6A4A-A8D1-40265AF9319D}"/>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77" name="Line 9">
            <a:extLst>
              <a:ext uri="{FF2B5EF4-FFF2-40B4-BE49-F238E27FC236}">
                <a16:creationId xmlns:a16="http://schemas.microsoft.com/office/drawing/2014/main" id="{1FD4FF3F-3D9E-3B4C-9761-843669A8B47F}"/>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78" name="Line 10">
            <a:extLst>
              <a:ext uri="{FF2B5EF4-FFF2-40B4-BE49-F238E27FC236}">
                <a16:creationId xmlns:a16="http://schemas.microsoft.com/office/drawing/2014/main" id="{4F590D08-8A08-4D41-A248-1B4C349865E7}"/>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79" name="Line 11">
            <a:extLst>
              <a:ext uri="{FF2B5EF4-FFF2-40B4-BE49-F238E27FC236}">
                <a16:creationId xmlns:a16="http://schemas.microsoft.com/office/drawing/2014/main" id="{A5B29742-C96E-AF40-AC6F-A503A43DD2CE}"/>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80" name="Line 12">
            <a:extLst>
              <a:ext uri="{FF2B5EF4-FFF2-40B4-BE49-F238E27FC236}">
                <a16:creationId xmlns:a16="http://schemas.microsoft.com/office/drawing/2014/main" id="{836D086C-DF2C-864D-809D-079E91926AA4}"/>
              </a:ext>
            </a:extLst>
          </p:cNvPr>
          <p:cNvSpPr>
            <a:spLocks noChangeShapeType="1"/>
          </p:cNvSpPr>
          <p:nvPr/>
        </p:nvSpPr>
        <p:spPr bwMode="auto">
          <a:xfrm flipV="1">
            <a:off x="21336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81" name="Line 13">
            <a:extLst>
              <a:ext uri="{FF2B5EF4-FFF2-40B4-BE49-F238E27FC236}">
                <a16:creationId xmlns:a16="http://schemas.microsoft.com/office/drawing/2014/main" id="{77A2DDB0-017F-8147-ADBD-F9E8E06BFFDE}"/>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82" name="Line 14">
            <a:extLst>
              <a:ext uri="{FF2B5EF4-FFF2-40B4-BE49-F238E27FC236}">
                <a16:creationId xmlns:a16="http://schemas.microsoft.com/office/drawing/2014/main" id="{1A7BBF29-8256-DD4D-A9E3-77E319EB2770}"/>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83" name="Line 15">
            <a:extLst>
              <a:ext uri="{FF2B5EF4-FFF2-40B4-BE49-F238E27FC236}">
                <a16:creationId xmlns:a16="http://schemas.microsoft.com/office/drawing/2014/main" id="{EBE4BE81-A7D9-5B40-A707-107F0A036332}"/>
              </a:ext>
            </a:extLst>
          </p:cNvPr>
          <p:cNvSpPr>
            <a:spLocks noChangeShapeType="1"/>
          </p:cNvSpPr>
          <p:nvPr/>
        </p:nvSpPr>
        <p:spPr bwMode="auto">
          <a:xfrm>
            <a:off x="29718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84" name="Text Box 16">
            <a:extLst>
              <a:ext uri="{FF2B5EF4-FFF2-40B4-BE49-F238E27FC236}">
                <a16:creationId xmlns:a16="http://schemas.microsoft.com/office/drawing/2014/main" id="{4E29AC7F-3D65-4D4D-A1C5-53973FAA3475}"/>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44785" name="Text Box 17">
            <a:extLst>
              <a:ext uri="{FF2B5EF4-FFF2-40B4-BE49-F238E27FC236}">
                <a16:creationId xmlns:a16="http://schemas.microsoft.com/office/drawing/2014/main" id="{87CF0ECB-5633-3544-B724-1F4D3C3FEC0B}"/>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4787" name="Line 19">
            <a:extLst>
              <a:ext uri="{FF2B5EF4-FFF2-40B4-BE49-F238E27FC236}">
                <a16:creationId xmlns:a16="http://schemas.microsoft.com/office/drawing/2014/main" id="{3CDCC152-2EF4-424B-8C08-05341214E738}"/>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88" name="Line 20">
            <a:extLst>
              <a:ext uri="{FF2B5EF4-FFF2-40B4-BE49-F238E27FC236}">
                <a16:creationId xmlns:a16="http://schemas.microsoft.com/office/drawing/2014/main" id="{D2327B14-B14A-2249-B08E-03607706576D}"/>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89" name="Oval 21">
            <a:extLst>
              <a:ext uri="{FF2B5EF4-FFF2-40B4-BE49-F238E27FC236}">
                <a16:creationId xmlns:a16="http://schemas.microsoft.com/office/drawing/2014/main" id="{B73CC195-92AD-AD44-96AE-3C90C2B61806}"/>
              </a:ext>
            </a:extLst>
          </p:cNvPr>
          <p:cNvSpPr>
            <a:spLocks noChangeArrowheads="1"/>
          </p:cNvSpPr>
          <p:nvPr/>
        </p:nvSpPr>
        <p:spPr bwMode="auto">
          <a:xfrm>
            <a:off x="75438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4790" name="Line 22">
            <a:extLst>
              <a:ext uri="{FF2B5EF4-FFF2-40B4-BE49-F238E27FC236}">
                <a16:creationId xmlns:a16="http://schemas.microsoft.com/office/drawing/2014/main" id="{6AB0EF1C-E983-4449-BA2D-83F1E0A3E0CA}"/>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92" name="Text Box 24">
            <a:extLst>
              <a:ext uri="{FF2B5EF4-FFF2-40B4-BE49-F238E27FC236}">
                <a16:creationId xmlns:a16="http://schemas.microsoft.com/office/drawing/2014/main" id="{12248959-C7D2-7046-87E3-9682F00EC19B}"/>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4793" name="Line 25">
            <a:extLst>
              <a:ext uri="{FF2B5EF4-FFF2-40B4-BE49-F238E27FC236}">
                <a16:creationId xmlns:a16="http://schemas.microsoft.com/office/drawing/2014/main" id="{D68F8578-D38F-5646-BDEC-98790F390E1B}"/>
              </a:ext>
            </a:extLst>
          </p:cNvPr>
          <p:cNvSpPr>
            <a:spLocks noChangeShapeType="1"/>
          </p:cNvSpPr>
          <p:nvPr/>
        </p:nvSpPr>
        <p:spPr bwMode="auto">
          <a:xfrm>
            <a:off x="7772400" y="60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94" name="Text Box 26">
            <a:extLst>
              <a:ext uri="{FF2B5EF4-FFF2-40B4-BE49-F238E27FC236}">
                <a16:creationId xmlns:a16="http://schemas.microsoft.com/office/drawing/2014/main" id="{E66FC322-67AF-074C-A548-B8322080951C}"/>
              </a:ext>
            </a:extLst>
          </p:cNvPr>
          <p:cNvSpPr txBox="1">
            <a:spLocks noChangeArrowheads="1"/>
          </p:cNvSpPr>
          <p:nvPr/>
        </p:nvSpPr>
        <p:spPr bwMode="auto">
          <a:xfrm>
            <a:off x="7467600" y="15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significant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4794"/>
                                        </p:tgtEl>
                                        <p:attrNameLst>
                                          <p:attrName>style.visibility</p:attrName>
                                        </p:attrNameLst>
                                      </p:cBhvr>
                                      <p:to>
                                        <p:strVal val="visible"/>
                                      </p:to>
                                    </p:set>
                                    <p:animEffect transition="in" filter="blinds(horizontal)">
                                      <p:cBhvr>
                                        <p:cTn id="7" dur="500"/>
                                        <p:tgtEl>
                                          <p:spTgt spid="544794"/>
                                        </p:tgtEl>
                                      </p:cBhvr>
                                    </p:animEffect>
                                  </p:childTnLst>
                                </p:cTn>
                              </p:par>
                              <p:par>
                                <p:cTn id="8" presetID="3" presetClass="entr" presetSubtype="10" fill="hold" nodeType="withEffect">
                                  <p:stCondLst>
                                    <p:cond delay="0"/>
                                  </p:stCondLst>
                                  <p:childTnLst>
                                    <p:set>
                                      <p:cBhvr>
                                        <p:cTn id="9" dur="1" fill="hold">
                                          <p:stCondLst>
                                            <p:cond delay="0"/>
                                          </p:stCondLst>
                                        </p:cTn>
                                        <p:tgtEl>
                                          <p:spTgt spid="544793"/>
                                        </p:tgtEl>
                                        <p:attrNameLst>
                                          <p:attrName>style.visibility</p:attrName>
                                        </p:attrNameLst>
                                      </p:cBhvr>
                                      <p:to>
                                        <p:strVal val="visible"/>
                                      </p:to>
                                    </p:set>
                                    <p:animEffect transition="in" filter="blinds(horizontal)">
                                      <p:cBhvr>
                                        <p:cTn id="10" dur="500"/>
                                        <p:tgtEl>
                                          <p:spTgt spid="54479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44792"/>
                                        </p:tgtEl>
                                        <p:attrNameLst>
                                          <p:attrName>style.visibility</p:attrName>
                                        </p:attrNameLst>
                                      </p:cBhvr>
                                      <p:to>
                                        <p:strVal val="visible"/>
                                      </p:to>
                                    </p:set>
                                    <p:animEffect transition="in" filter="blinds(horizontal)">
                                      <p:cBhvr>
                                        <p:cTn id="15" dur="500"/>
                                        <p:tgtEl>
                                          <p:spTgt spid="544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92" grpId="0"/>
      <p:bldP spid="54479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a:extLst>
              <a:ext uri="{FF2B5EF4-FFF2-40B4-BE49-F238E27FC236}">
                <a16:creationId xmlns:a16="http://schemas.microsoft.com/office/drawing/2014/main" id="{371EC185-5F4D-B549-AE0B-1E0836EE0B52}"/>
              </a:ext>
            </a:extLst>
          </p:cNvPr>
          <p:cNvSpPr>
            <a:spLocks noGrp="1" noChangeArrowheads="1"/>
          </p:cNvSpPr>
          <p:nvPr>
            <p:ph type="title"/>
          </p:nvPr>
        </p:nvSpPr>
        <p:spPr/>
        <p:txBody>
          <a:bodyPr/>
          <a:lstStyle/>
          <a:p>
            <a:r>
              <a:rPr lang="en-US" altLang="zh-CN"/>
              <a:t>Example</a:t>
            </a:r>
          </a:p>
        </p:txBody>
      </p:sp>
      <p:sp>
        <p:nvSpPr>
          <p:cNvPr id="545795" name="Oval 3">
            <a:extLst>
              <a:ext uri="{FF2B5EF4-FFF2-40B4-BE49-F238E27FC236}">
                <a16:creationId xmlns:a16="http://schemas.microsoft.com/office/drawing/2014/main" id="{16C1065F-597F-FE4F-9013-DBBC4A73BF43}"/>
              </a:ext>
            </a:extLst>
          </p:cNvPr>
          <p:cNvSpPr>
            <a:spLocks noChangeArrowheads="1"/>
          </p:cNvSpPr>
          <p:nvPr/>
        </p:nvSpPr>
        <p:spPr bwMode="auto">
          <a:xfrm>
            <a:off x="7620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5796" name="Oval 4">
            <a:extLst>
              <a:ext uri="{FF2B5EF4-FFF2-40B4-BE49-F238E27FC236}">
                <a16:creationId xmlns:a16="http://schemas.microsoft.com/office/drawing/2014/main" id="{93A333CB-C520-D443-A21B-ED17C4E05936}"/>
              </a:ext>
            </a:extLst>
          </p:cNvPr>
          <p:cNvSpPr>
            <a:spLocks noChangeArrowheads="1"/>
          </p:cNvSpPr>
          <p:nvPr/>
        </p:nvSpPr>
        <p:spPr bwMode="auto">
          <a:xfrm>
            <a:off x="27432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5797" name="Oval 5">
            <a:extLst>
              <a:ext uri="{FF2B5EF4-FFF2-40B4-BE49-F238E27FC236}">
                <a16:creationId xmlns:a16="http://schemas.microsoft.com/office/drawing/2014/main" id="{33F8E03F-C8B8-A147-83CB-DA46B5594818}"/>
              </a:ext>
            </a:extLst>
          </p:cNvPr>
          <p:cNvSpPr>
            <a:spLocks noChangeArrowheads="1"/>
          </p:cNvSpPr>
          <p:nvPr/>
        </p:nvSpPr>
        <p:spPr bwMode="auto">
          <a:xfrm>
            <a:off x="7620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5798" name="Oval 6">
            <a:extLst>
              <a:ext uri="{FF2B5EF4-FFF2-40B4-BE49-F238E27FC236}">
                <a16:creationId xmlns:a16="http://schemas.microsoft.com/office/drawing/2014/main" id="{BDF2F455-1EC8-2F4B-AC04-0307B3A3FD7F}"/>
              </a:ext>
            </a:extLst>
          </p:cNvPr>
          <p:cNvSpPr>
            <a:spLocks noChangeArrowheads="1"/>
          </p:cNvSpPr>
          <p:nvPr/>
        </p:nvSpPr>
        <p:spPr bwMode="auto">
          <a:xfrm>
            <a:off x="27432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5799" name="Oval 7">
            <a:extLst>
              <a:ext uri="{FF2B5EF4-FFF2-40B4-BE49-F238E27FC236}">
                <a16:creationId xmlns:a16="http://schemas.microsoft.com/office/drawing/2014/main" id="{AEBC787F-A92C-F34A-A443-C8C708F532D8}"/>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5800" name="Line 8">
            <a:extLst>
              <a:ext uri="{FF2B5EF4-FFF2-40B4-BE49-F238E27FC236}">
                <a16:creationId xmlns:a16="http://schemas.microsoft.com/office/drawing/2014/main" id="{3C4E81A3-47F0-C848-B85F-306F32A49D3E}"/>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01" name="Line 9">
            <a:extLst>
              <a:ext uri="{FF2B5EF4-FFF2-40B4-BE49-F238E27FC236}">
                <a16:creationId xmlns:a16="http://schemas.microsoft.com/office/drawing/2014/main" id="{AE140DFE-6EDB-C844-8675-5C1F5CEB30C5}"/>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02" name="Line 10">
            <a:extLst>
              <a:ext uri="{FF2B5EF4-FFF2-40B4-BE49-F238E27FC236}">
                <a16:creationId xmlns:a16="http://schemas.microsoft.com/office/drawing/2014/main" id="{0B8B6654-1929-C648-A6B6-ACD8D26980F9}"/>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03" name="Line 11">
            <a:extLst>
              <a:ext uri="{FF2B5EF4-FFF2-40B4-BE49-F238E27FC236}">
                <a16:creationId xmlns:a16="http://schemas.microsoft.com/office/drawing/2014/main" id="{A2E155AA-31E2-FE4D-BF66-7C05564DEDB0}"/>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04" name="Line 12">
            <a:extLst>
              <a:ext uri="{FF2B5EF4-FFF2-40B4-BE49-F238E27FC236}">
                <a16:creationId xmlns:a16="http://schemas.microsoft.com/office/drawing/2014/main" id="{023E34AB-2BA0-8343-8F05-5EC5362F3DA9}"/>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05" name="Line 13">
            <a:extLst>
              <a:ext uri="{FF2B5EF4-FFF2-40B4-BE49-F238E27FC236}">
                <a16:creationId xmlns:a16="http://schemas.microsoft.com/office/drawing/2014/main" id="{CD50EEFF-6C57-5746-8D9F-67CE0A8BC1EA}"/>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06" name="Line 14">
            <a:extLst>
              <a:ext uri="{FF2B5EF4-FFF2-40B4-BE49-F238E27FC236}">
                <a16:creationId xmlns:a16="http://schemas.microsoft.com/office/drawing/2014/main" id="{AFDF15A5-3F34-9E4C-9512-72BBE03757FF}"/>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07" name="Line 15">
            <a:extLst>
              <a:ext uri="{FF2B5EF4-FFF2-40B4-BE49-F238E27FC236}">
                <a16:creationId xmlns:a16="http://schemas.microsoft.com/office/drawing/2014/main" id="{BC40FD87-07E0-1145-8534-29FE1D5A7895}"/>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08" name="Text Box 16">
            <a:extLst>
              <a:ext uri="{FF2B5EF4-FFF2-40B4-BE49-F238E27FC236}">
                <a16:creationId xmlns:a16="http://schemas.microsoft.com/office/drawing/2014/main" id="{060CC525-CF3E-CE4E-B922-8157BE54D173}"/>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45809" name="Text Box 17">
            <a:extLst>
              <a:ext uri="{FF2B5EF4-FFF2-40B4-BE49-F238E27FC236}">
                <a16:creationId xmlns:a16="http://schemas.microsoft.com/office/drawing/2014/main" id="{462C9D61-1AEF-044F-AC87-6D28A1737933}"/>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5810" name="Line 18">
            <a:extLst>
              <a:ext uri="{FF2B5EF4-FFF2-40B4-BE49-F238E27FC236}">
                <a16:creationId xmlns:a16="http://schemas.microsoft.com/office/drawing/2014/main" id="{4C84EBBE-4611-9E4E-992E-80B7540F3529}"/>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11" name="Line 19">
            <a:extLst>
              <a:ext uri="{FF2B5EF4-FFF2-40B4-BE49-F238E27FC236}">
                <a16:creationId xmlns:a16="http://schemas.microsoft.com/office/drawing/2014/main" id="{BCC827DC-097C-0541-8B06-1B964ABCACE7}"/>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12" name="Oval 20">
            <a:extLst>
              <a:ext uri="{FF2B5EF4-FFF2-40B4-BE49-F238E27FC236}">
                <a16:creationId xmlns:a16="http://schemas.microsoft.com/office/drawing/2014/main" id="{5A5DAA38-697E-9445-A5B7-7F127F358BB3}"/>
              </a:ext>
            </a:extLst>
          </p:cNvPr>
          <p:cNvSpPr>
            <a:spLocks noChangeArrowheads="1"/>
          </p:cNvSpPr>
          <p:nvPr/>
        </p:nvSpPr>
        <p:spPr bwMode="auto">
          <a:xfrm>
            <a:off x="75438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5813" name="Line 21">
            <a:extLst>
              <a:ext uri="{FF2B5EF4-FFF2-40B4-BE49-F238E27FC236}">
                <a16:creationId xmlns:a16="http://schemas.microsoft.com/office/drawing/2014/main" id="{072FE4D9-325B-EC4D-8D9D-2B668B442A6F}"/>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14" name="Text Box 22">
            <a:extLst>
              <a:ext uri="{FF2B5EF4-FFF2-40B4-BE49-F238E27FC236}">
                <a16:creationId xmlns:a16="http://schemas.microsoft.com/office/drawing/2014/main" id="{3E9011C9-5E9C-594A-B85F-F2FD506FB988}"/>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5815" name="Oval 23">
            <a:extLst>
              <a:ext uri="{FF2B5EF4-FFF2-40B4-BE49-F238E27FC236}">
                <a16:creationId xmlns:a16="http://schemas.microsoft.com/office/drawing/2014/main" id="{E9E54612-EF78-F94F-AFEF-28D241EDC851}"/>
              </a:ext>
            </a:extLst>
          </p:cNvPr>
          <p:cNvSpPr>
            <a:spLocks noChangeArrowheads="1"/>
          </p:cNvSpPr>
          <p:nvPr/>
        </p:nvSpPr>
        <p:spPr bwMode="auto">
          <a:xfrm>
            <a:off x="69342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5816" name="Text Box 24">
            <a:extLst>
              <a:ext uri="{FF2B5EF4-FFF2-40B4-BE49-F238E27FC236}">
                <a16:creationId xmlns:a16="http://schemas.microsoft.com/office/drawing/2014/main" id="{CFF3A5F9-C30D-1141-B5A9-1A130981D393}"/>
              </a:ext>
            </a:extLst>
          </p:cNvPr>
          <p:cNvSpPr txBox="1">
            <a:spLocks noChangeArrowheads="1"/>
          </p:cNvSpPr>
          <p:nvPr/>
        </p:nvSpPr>
        <p:spPr bwMode="auto">
          <a:xfrm>
            <a:off x="3962400" y="26511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5817" name="Line 25">
            <a:extLst>
              <a:ext uri="{FF2B5EF4-FFF2-40B4-BE49-F238E27FC236}">
                <a16:creationId xmlns:a16="http://schemas.microsoft.com/office/drawing/2014/main" id="{49A25C21-A48F-754C-9836-21E7B3EA5BFC}"/>
              </a:ext>
            </a:extLst>
          </p:cNvPr>
          <p:cNvSpPr>
            <a:spLocks noChangeShapeType="1"/>
          </p:cNvSpPr>
          <p:nvPr/>
        </p:nvSpPr>
        <p:spPr bwMode="auto">
          <a:xfrm>
            <a:off x="7772400" y="60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18" name="Text Box 26">
            <a:extLst>
              <a:ext uri="{FF2B5EF4-FFF2-40B4-BE49-F238E27FC236}">
                <a16:creationId xmlns:a16="http://schemas.microsoft.com/office/drawing/2014/main" id="{08A2FE9A-A0EE-044E-9364-A26772C54874}"/>
              </a:ext>
            </a:extLst>
          </p:cNvPr>
          <p:cNvSpPr txBox="1">
            <a:spLocks noChangeArrowheads="1"/>
          </p:cNvSpPr>
          <p:nvPr/>
        </p:nvSpPr>
        <p:spPr bwMode="auto">
          <a:xfrm>
            <a:off x="7467600" y="15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significant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5816"/>
                                        </p:tgtEl>
                                        <p:attrNameLst>
                                          <p:attrName>style.visibility</p:attrName>
                                        </p:attrNameLst>
                                      </p:cBhvr>
                                      <p:to>
                                        <p:strVal val="visible"/>
                                      </p:to>
                                    </p:set>
                                    <p:animEffect transition="in" filter="blinds(horizontal)">
                                      <p:cBhvr>
                                        <p:cTn id="7" dur="500"/>
                                        <p:tgtEl>
                                          <p:spTgt spid="545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8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a:extLst>
              <a:ext uri="{FF2B5EF4-FFF2-40B4-BE49-F238E27FC236}">
                <a16:creationId xmlns:a16="http://schemas.microsoft.com/office/drawing/2014/main" id="{E5A82736-6398-7B48-A5F0-D4C090346CB0}"/>
              </a:ext>
            </a:extLst>
          </p:cNvPr>
          <p:cNvSpPr>
            <a:spLocks noGrp="1" noChangeArrowheads="1"/>
          </p:cNvSpPr>
          <p:nvPr>
            <p:ph type="title"/>
          </p:nvPr>
        </p:nvSpPr>
        <p:spPr/>
        <p:txBody>
          <a:bodyPr/>
          <a:lstStyle/>
          <a:p>
            <a:r>
              <a:rPr lang="en-US" altLang="zh-CN"/>
              <a:t>Example</a:t>
            </a:r>
          </a:p>
        </p:txBody>
      </p:sp>
      <p:sp>
        <p:nvSpPr>
          <p:cNvPr id="547843" name="Oval 3">
            <a:extLst>
              <a:ext uri="{FF2B5EF4-FFF2-40B4-BE49-F238E27FC236}">
                <a16:creationId xmlns:a16="http://schemas.microsoft.com/office/drawing/2014/main" id="{E5E50139-F401-D745-AED9-4C7F83A91ACF}"/>
              </a:ext>
            </a:extLst>
          </p:cNvPr>
          <p:cNvSpPr>
            <a:spLocks noChangeArrowheads="1"/>
          </p:cNvSpPr>
          <p:nvPr/>
        </p:nvSpPr>
        <p:spPr bwMode="auto">
          <a:xfrm>
            <a:off x="7620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7844" name="Oval 4">
            <a:extLst>
              <a:ext uri="{FF2B5EF4-FFF2-40B4-BE49-F238E27FC236}">
                <a16:creationId xmlns:a16="http://schemas.microsoft.com/office/drawing/2014/main" id="{1108D494-BD9B-574E-8110-B983363ED8C2}"/>
              </a:ext>
            </a:extLst>
          </p:cNvPr>
          <p:cNvSpPr>
            <a:spLocks noChangeArrowheads="1"/>
          </p:cNvSpPr>
          <p:nvPr/>
        </p:nvSpPr>
        <p:spPr bwMode="auto">
          <a:xfrm>
            <a:off x="27432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7845" name="Oval 5">
            <a:extLst>
              <a:ext uri="{FF2B5EF4-FFF2-40B4-BE49-F238E27FC236}">
                <a16:creationId xmlns:a16="http://schemas.microsoft.com/office/drawing/2014/main" id="{4163EE45-B9C3-AC4C-A635-7ED4AF49B58D}"/>
              </a:ext>
            </a:extLst>
          </p:cNvPr>
          <p:cNvSpPr>
            <a:spLocks noChangeArrowheads="1"/>
          </p:cNvSpPr>
          <p:nvPr/>
        </p:nvSpPr>
        <p:spPr bwMode="auto">
          <a:xfrm>
            <a:off x="762000" y="3886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7846" name="Oval 6">
            <a:extLst>
              <a:ext uri="{FF2B5EF4-FFF2-40B4-BE49-F238E27FC236}">
                <a16:creationId xmlns:a16="http://schemas.microsoft.com/office/drawing/2014/main" id="{3464218A-0CD5-C24A-B8EB-7FC696F153F1}"/>
              </a:ext>
            </a:extLst>
          </p:cNvPr>
          <p:cNvSpPr>
            <a:spLocks noChangeArrowheads="1"/>
          </p:cNvSpPr>
          <p:nvPr/>
        </p:nvSpPr>
        <p:spPr bwMode="auto">
          <a:xfrm>
            <a:off x="2743200" y="3886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7847" name="Oval 7">
            <a:extLst>
              <a:ext uri="{FF2B5EF4-FFF2-40B4-BE49-F238E27FC236}">
                <a16:creationId xmlns:a16="http://schemas.microsoft.com/office/drawing/2014/main" id="{53B6F3C8-51B6-604A-B551-817583E61973}"/>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7848" name="Line 8">
            <a:extLst>
              <a:ext uri="{FF2B5EF4-FFF2-40B4-BE49-F238E27FC236}">
                <a16:creationId xmlns:a16="http://schemas.microsoft.com/office/drawing/2014/main" id="{4471AB99-FC71-9547-AE9D-9947DD50725A}"/>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49" name="Line 9">
            <a:extLst>
              <a:ext uri="{FF2B5EF4-FFF2-40B4-BE49-F238E27FC236}">
                <a16:creationId xmlns:a16="http://schemas.microsoft.com/office/drawing/2014/main" id="{8F456493-0D02-E94C-B936-213BD86AEA03}"/>
              </a:ext>
            </a:extLst>
          </p:cNvPr>
          <p:cNvSpPr>
            <a:spLocks noChangeShapeType="1"/>
          </p:cNvSpPr>
          <p:nvPr/>
        </p:nvSpPr>
        <p:spPr bwMode="auto">
          <a:xfrm>
            <a:off x="1219200" y="4114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50" name="Line 10">
            <a:extLst>
              <a:ext uri="{FF2B5EF4-FFF2-40B4-BE49-F238E27FC236}">
                <a16:creationId xmlns:a16="http://schemas.microsoft.com/office/drawing/2014/main" id="{0F9D9EF4-673B-CF40-A7B5-019262CE9A7B}"/>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51" name="Line 11">
            <a:extLst>
              <a:ext uri="{FF2B5EF4-FFF2-40B4-BE49-F238E27FC236}">
                <a16:creationId xmlns:a16="http://schemas.microsoft.com/office/drawing/2014/main" id="{5177A1B8-C8D9-804E-8032-2E21B0FB93D2}"/>
              </a:ext>
            </a:extLst>
          </p:cNvPr>
          <p:cNvSpPr>
            <a:spLocks noChangeShapeType="1"/>
          </p:cNvSpPr>
          <p:nvPr/>
        </p:nvSpPr>
        <p:spPr bwMode="auto">
          <a:xfrm>
            <a:off x="21336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52" name="Line 12">
            <a:extLst>
              <a:ext uri="{FF2B5EF4-FFF2-40B4-BE49-F238E27FC236}">
                <a16:creationId xmlns:a16="http://schemas.microsoft.com/office/drawing/2014/main" id="{77135768-2712-7649-84DE-ED00F332430C}"/>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53" name="Line 13">
            <a:extLst>
              <a:ext uri="{FF2B5EF4-FFF2-40B4-BE49-F238E27FC236}">
                <a16:creationId xmlns:a16="http://schemas.microsoft.com/office/drawing/2014/main" id="{B52C4D05-BF75-0A48-8A80-4FED3E3D127A}"/>
              </a:ext>
            </a:extLst>
          </p:cNvPr>
          <p:cNvSpPr>
            <a:spLocks noChangeShapeType="1"/>
          </p:cNvSpPr>
          <p:nvPr/>
        </p:nvSpPr>
        <p:spPr bwMode="auto">
          <a:xfrm flipV="1">
            <a:off x="11430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54" name="Line 14">
            <a:extLst>
              <a:ext uri="{FF2B5EF4-FFF2-40B4-BE49-F238E27FC236}">
                <a16:creationId xmlns:a16="http://schemas.microsoft.com/office/drawing/2014/main" id="{1C5D791F-C5CB-1A4A-AD16-FDFE80F14176}"/>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55" name="Line 15">
            <a:extLst>
              <a:ext uri="{FF2B5EF4-FFF2-40B4-BE49-F238E27FC236}">
                <a16:creationId xmlns:a16="http://schemas.microsoft.com/office/drawing/2014/main" id="{B17C95F2-A096-BF4B-BB2A-9386167AD642}"/>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56" name="Text Box 16">
            <a:extLst>
              <a:ext uri="{FF2B5EF4-FFF2-40B4-BE49-F238E27FC236}">
                <a16:creationId xmlns:a16="http://schemas.microsoft.com/office/drawing/2014/main" id="{C55375D3-F712-AB45-A7FD-8E8EC1E5066F}"/>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47857" name="Text Box 17">
            <a:extLst>
              <a:ext uri="{FF2B5EF4-FFF2-40B4-BE49-F238E27FC236}">
                <a16:creationId xmlns:a16="http://schemas.microsoft.com/office/drawing/2014/main" id="{254D9300-C5D5-C947-9737-5E9F837986CE}"/>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7858" name="Line 18">
            <a:extLst>
              <a:ext uri="{FF2B5EF4-FFF2-40B4-BE49-F238E27FC236}">
                <a16:creationId xmlns:a16="http://schemas.microsoft.com/office/drawing/2014/main" id="{FF4CD9DB-2782-6949-88E4-DCB04AF3FBA2}"/>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59" name="Line 19">
            <a:extLst>
              <a:ext uri="{FF2B5EF4-FFF2-40B4-BE49-F238E27FC236}">
                <a16:creationId xmlns:a16="http://schemas.microsoft.com/office/drawing/2014/main" id="{D173053A-8372-044A-AE5F-9C441D30AC55}"/>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60" name="Oval 20">
            <a:extLst>
              <a:ext uri="{FF2B5EF4-FFF2-40B4-BE49-F238E27FC236}">
                <a16:creationId xmlns:a16="http://schemas.microsoft.com/office/drawing/2014/main" id="{F2888DF5-A654-8E4D-A606-775505745A89}"/>
              </a:ext>
            </a:extLst>
          </p:cNvPr>
          <p:cNvSpPr>
            <a:spLocks noChangeArrowheads="1"/>
          </p:cNvSpPr>
          <p:nvPr/>
        </p:nvSpPr>
        <p:spPr bwMode="auto">
          <a:xfrm>
            <a:off x="75438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7861" name="Line 21">
            <a:extLst>
              <a:ext uri="{FF2B5EF4-FFF2-40B4-BE49-F238E27FC236}">
                <a16:creationId xmlns:a16="http://schemas.microsoft.com/office/drawing/2014/main" id="{64D463AF-E1B4-E04E-8AF8-16E58133FFDC}"/>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62" name="Text Box 22">
            <a:extLst>
              <a:ext uri="{FF2B5EF4-FFF2-40B4-BE49-F238E27FC236}">
                <a16:creationId xmlns:a16="http://schemas.microsoft.com/office/drawing/2014/main" id="{D3D22AE6-BE6A-FE44-80E2-0A0F1961720F}"/>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7863" name="Oval 23">
            <a:extLst>
              <a:ext uri="{FF2B5EF4-FFF2-40B4-BE49-F238E27FC236}">
                <a16:creationId xmlns:a16="http://schemas.microsoft.com/office/drawing/2014/main" id="{1D028862-7B41-1045-96BB-0569A8CC6E4A}"/>
              </a:ext>
            </a:extLst>
          </p:cNvPr>
          <p:cNvSpPr>
            <a:spLocks noChangeArrowheads="1"/>
          </p:cNvSpPr>
          <p:nvPr/>
        </p:nvSpPr>
        <p:spPr bwMode="auto">
          <a:xfrm>
            <a:off x="69342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7864" name="Text Box 24">
            <a:extLst>
              <a:ext uri="{FF2B5EF4-FFF2-40B4-BE49-F238E27FC236}">
                <a16:creationId xmlns:a16="http://schemas.microsoft.com/office/drawing/2014/main" id="{726E6D9D-1CE3-D349-A9E5-59D5B6D3C26F}"/>
              </a:ext>
            </a:extLst>
          </p:cNvPr>
          <p:cNvSpPr txBox="1">
            <a:spLocks noChangeArrowheads="1"/>
          </p:cNvSpPr>
          <p:nvPr/>
        </p:nvSpPr>
        <p:spPr bwMode="auto">
          <a:xfrm>
            <a:off x="3962400" y="26511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7865" name="Oval 25">
            <a:extLst>
              <a:ext uri="{FF2B5EF4-FFF2-40B4-BE49-F238E27FC236}">
                <a16:creationId xmlns:a16="http://schemas.microsoft.com/office/drawing/2014/main" id="{EECBFFC4-732B-324E-9E13-00CB25BC9D3E}"/>
              </a:ext>
            </a:extLst>
          </p:cNvPr>
          <p:cNvSpPr>
            <a:spLocks noChangeArrowheads="1"/>
          </p:cNvSpPr>
          <p:nvPr/>
        </p:nvSpPr>
        <p:spPr bwMode="auto">
          <a:xfrm>
            <a:off x="63246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7866" name="Text Box 26">
            <a:extLst>
              <a:ext uri="{FF2B5EF4-FFF2-40B4-BE49-F238E27FC236}">
                <a16:creationId xmlns:a16="http://schemas.microsoft.com/office/drawing/2014/main" id="{687244D2-F8DD-8E4B-A624-812FB2ECFCFD}"/>
              </a:ext>
            </a:extLst>
          </p:cNvPr>
          <p:cNvSpPr txBox="1">
            <a:spLocks noChangeArrowheads="1"/>
          </p:cNvSpPr>
          <p:nvPr/>
        </p:nvSpPr>
        <p:spPr bwMode="auto">
          <a:xfrm>
            <a:off x="3962400" y="2955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7867" name="Oval 27">
            <a:extLst>
              <a:ext uri="{FF2B5EF4-FFF2-40B4-BE49-F238E27FC236}">
                <a16:creationId xmlns:a16="http://schemas.microsoft.com/office/drawing/2014/main" id="{93749EE2-7EFB-6F46-A14C-5257BD25597C}"/>
              </a:ext>
            </a:extLst>
          </p:cNvPr>
          <p:cNvSpPr>
            <a:spLocks noChangeArrowheads="1"/>
          </p:cNvSpPr>
          <p:nvPr/>
        </p:nvSpPr>
        <p:spPr bwMode="auto">
          <a:xfrm>
            <a:off x="57150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7868" name="Text Box 28">
            <a:extLst>
              <a:ext uri="{FF2B5EF4-FFF2-40B4-BE49-F238E27FC236}">
                <a16:creationId xmlns:a16="http://schemas.microsoft.com/office/drawing/2014/main" id="{08CBD03F-D3F6-EA40-B156-765341ECC3F9}"/>
              </a:ext>
            </a:extLst>
          </p:cNvPr>
          <p:cNvSpPr txBox="1">
            <a:spLocks noChangeArrowheads="1"/>
          </p:cNvSpPr>
          <p:nvPr/>
        </p:nvSpPr>
        <p:spPr bwMode="auto">
          <a:xfrm>
            <a:off x="3962400" y="3336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7869" name="Line 29">
            <a:extLst>
              <a:ext uri="{FF2B5EF4-FFF2-40B4-BE49-F238E27FC236}">
                <a16:creationId xmlns:a16="http://schemas.microsoft.com/office/drawing/2014/main" id="{F34002FF-230C-B343-8283-10265339AFF2}"/>
              </a:ext>
            </a:extLst>
          </p:cNvPr>
          <p:cNvSpPr>
            <a:spLocks noChangeShapeType="1"/>
          </p:cNvSpPr>
          <p:nvPr/>
        </p:nvSpPr>
        <p:spPr bwMode="auto">
          <a:xfrm>
            <a:off x="7772400" y="60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70" name="Text Box 30">
            <a:extLst>
              <a:ext uri="{FF2B5EF4-FFF2-40B4-BE49-F238E27FC236}">
                <a16:creationId xmlns:a16="http://schemas.microsoft.com/office/drawing/2014/main" id="{9EE4BE39-CCBC-B24C-96CB-FB491F65A9FE}"/>
              </a:ext>
            </a:extLst>
          </p:cNvPr>
          <p:cNvSpPr txBox="1">
            <a:spLocks noChangeArrowheads="1"/>
          </p:cNvSpPr>
          <p:nvPr/>
        </p:nvSpPr>
        <p:spPr bwMode="auto">
          <a:xfrm>
            <a:off x="7467600" y="15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significant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7868"/>
                                        </p:tgtEl>
                                        <p:attrNameLst>
                                          <p:attrName>style.visibility</p:attrName>
                                        </p:attrNameLst>
                                      </p:cBhvr>
                                      <p:to>
                                        <p:strVal val="visible"/>
                                      </p:to>
                                    </p:set>
                                    <p:animEffect transition="in" filter="blinds(horizontal)">
                                      <p:cBhvr>
                                        <p:cTn id="7" dur="500"/>
                                        <p:tgtEl>
                                          <p:spTgt spid="547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6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a:extLst>
              <a:ext uri="{FF2B5EF4-FFF2-40B4-BE49-F238E27FC236}">
                <a16:creationId xmlns:a16="http://schemas.microsoft.com/office/drawing/2014/main" id="{40E15EA8-0E1C-5B42-BF84-2395AEC3032C}"/>
              </a:ext>
            </a:extLst>
          </p:cNvPr>
          <p:cNvSpPr>
            <a:spLocks noGrp="1" noChangeArrowheads="1"/>
          </p:cNvSpPr>
          <p:nvPr>
            <p:ph type="title"/>
          </p:nvPr>
        </p:nvSpPr>
        <p:spPr/>
        <p:txBody>
          <a:bodyPr/>
          <a:lstStyle/>
          <a:p>
            <a:r>
              <a:rPr lang="en-US" altLang="zh-CN"/>
              <a:t>Example</a:t>
            </a:r>
          </a:p>
        </p:txBody>
      </p:sp>
      <p:sp>
        <p:nvSpPr>
          <p:cNvPr id="548867" name="Oval 3">
            <a:extLst>
              <a:ext uri="{FF2B5EF4-FFF2-40B4-BE49-F238E27FC236}">
                <a16:creationId xmlns:a16="http://schemas.microsoft.com/office/drawing/2014/main" id="{0B00A9B4-6A63-5247-8B3A-D2084EF7239C}"/>
              </a:ext>
            </a:extLst>
          </p:cNvPr>
          <p:cNvSpPr>
            <a:spLocks noChangeArrowheads="1"/>
          </p:cNvSpPr>
          <p:nvPr/>
        </p:nvSpPr>
        <p:spPr bwMode="auto">
          <a:xfrm>
            <a:off x="7620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8868" name="Oval 4">
            <a:extLst>
              <a:ext uri="{FF2B5EF4-FFF2-40B4-BE49-F238E27FC236}">
                <a16:creationId xmlns:a16="http://schemas.microsoft.com/office/drawing/2014/main" id="{1783B24A-5A8E-A742-B400-AA70380E3154}"/>
              </a:ext>
            </a:extLst>
          </p:cNvPr>
          <p:cNvSpPr>
            <a:spLocks noChangeArrowheads="1"/>
          </p:cNvSpPr>
          <p:nvPr/>
        </p:nvSpPr>
        <p:spPr bwMode="auto">
          <a:xfrm>
            <a:off x="27432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8869" name="Oval 5">
            <a:extLst>
              <a:ext uri="{FF2B5EF4-FFF2-40B4-BE49-F238E27FC236}">
                <a16:creationId xmlns:a16="http://schemas.microsoft.com/office/drawing/2014/main" id="{DC904C7F-BC5A-FD47-9BAC-F87B5A4DEAD8}"/>
              </a:ext>
            </a:extLst>
          </p:cNvPr>
          <p:cNvSpPr>
            <a:spLocks noChangeArrowheads="1"/>
          </p:cNvSpPr>
          <p:nvPr/>
        </p:nvSpPr>
        <p:spPr bwMode="auto">
          <a:xfrm>
            <a:off x="762000" y="3886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8870" name="Oval 6">
            <a:extLst>
              <a:ext uri="{FF2B5EF4-FFF2-40B4-BE49-F238E27FC236}">
                <a16:creationId xmlns:a16="http://schemas.microsoft.com/office/drawing/2014/main" id="{FB756AE9-1F65-F84B-9907-F1E341545B8E}"/>
              </a:ext>
            </a:extLst>
          </p:cNvPr>
          <p:cNvSpPr>
            <a:spLocks noChangeArrowheads="1"/>
          </p:cNvSpPr>
          <p:nvPr/>
        </p:nvSpPr>
        <p:spPr bwMode="auto">
          <a:xfrm>
            <a:off x="2743200" y="3886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8871" name="Oval 7">
            <a:extLst>
              <a:ext uri="{FF2B5EF4-FFF2-40B4-BE49-F238E27FC236}">
                <a16:creationId xmlns:a16="http://schemas.microsoft.com/office/drawing/2014/main" id="{82CBEC56-A81C-2946-82B2-69D998583781}"/>
              </a:ext>
            </a:extLst>
          </p:cNvPr>
          <p:cNvSpPr>
            <a:spLocks noChangeArrowheads="1"/>
          </p:cNvSpPr>
          <p:nvPr/>
        </p:nvSpPr>
        <p:spPr bwMode="auto">
          <a:xfrm>
            <a:off x="1752600" y="3124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8872" name="Line 8">
            <a:extLst>
              <a:ext uri="{FF2B5EF4-FFF2-40B4-BE49-F238E27FC236}">
                <a16:creationId xmlns:a16="http://schemas.microsoft.com/office/drawing/2014/main" id="{5DDE836A-2EAD-C34D-84AD-B8A9BC53C3FD}"/>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73" name="Line 9">
            <a:extLst>
              <a:ext uri="{FF2B5EF4-FFF2-40B4-BE49-F238E27FC236}">
                <a16:creationId xmlns:a16="http://schemas.microsoft.com/office/drawing/2014/main" id="{6D578141-ACD8-7145-ADBB-3BD13040D2EE}"/>
              </a:ext>
            </a:extLst>
          </p:cNvPr>
          <p:cNvSpPr>
            <a:spLocks noChangeShapeType="1"/>
          </p:cNvSpPr>
          <p:nvPr/>
        </p:nvSpPr>
        <p:spPr bwMode="auto">
          <a:xfrm>
            <a:off x="1219200" y="4114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74" name="Line 10">
            <a:extLst>
              <a:ext uri="{FF2B5EF4-FFF2-40B4-BE49-F238E27FC236}">
                <a16:creationId xmlns:a16="http://schemas.microsoft.com/office/drawing/2014/main" id="{8424B309-44DB-6743-BCBC-547997CAA8C6}"/>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75" name="Line 11">
            <a:extLst>
              <a:ext uri="{FF2B5EF4-FFF2-40B4-BE49-F238E27FC236}">
                <a16:creationId xmlns:a16="http://schemas.microsoft.com/office/drawing/2014/main" id="{28FD8D10-E3F7-F44C-A9B1-1B12C972EF2C}"/>
              </a:ext>
            </a:extLst>
          </p:cNvPr>
          <p:cNvSpPr>
            <a:spLocks noChangeShapeType="1"/>
          </p:cNvSpPr>
          <p:nvPr/>
        </p:nvSpPr>
        <p:spPr bwMode="auto">
          <a:xfrm>
            <a:off x="21336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76" name="Line 12">
            <a:extLst>
              <a:ext uri="{FF2B5EF4-FFF2-40B4-BE49-F238E27FC236}">
                <a16:creationId xmlns:a16="http://schemas.microsoft.com/office/drawing/2014/main" id="{56DFE88F-EAF1-6343-A7B7-ACDB0920C8A6}"/>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77" name="Line 13">
            <a:extLst>
              <a:ext uri="{FF2B5EF4-FFF2-40B4-BE49-F238E27FC236}">
                <a16:creationId xmlns:a16="http://schemas.microsoft.com/office/drawing/2014/main" id="{C61A96ED-236C-4242-A0D6-FE7ADB341935}"/>
              </a:ext>
            </a:extLst>
          </p:cNvPr>
          <p:cNvSpPr>
            <a:spLocks noChangeShapeType="1"/>
          </p:cNvSpPr>
          <p:nvPr/>
        </p:nvSpPr>
        <p:spPr bwMode="auto">
          <a:xfrm flipV="1">
            <a:off x="11430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78" name="Line 14">
            <a:extLst>
              <a:ext uri="{FF2B5EF4-FFF2-40B4-BE49-F238E27FC236}">
                <a16:creationId xmlns:a16="http://schemas.microsoft.com/office/drawing/2014/main" id="{07E8D8EC-9874-7B4D-B564-54C1195022A4}"/>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79" name="Line 15">
            <a:extLst>
              <a:ext uri="{FF2B5EF4-FFF2-40B4-BE49-F238E27FC236}">
                <a16:creationId xmlns:a16="http://schemas.microsoft.com/office/drawing/2014/main" id="{57C0065A-8291-D345-923D-F57A45A182E2}"/>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80" name="Text Box 16">
            <a:extLst>
              <a:ext uri="{FF2B5EF4-FFF2-40B4-BE49-F238E27FC236}">
                <a16:creationId xmlns:a16="http://schemas.microsoft.com/office/drawing/2014/main" id="{052B6648-60E7-D944-A863-58FFE9FB0085}"/>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48881" name="Text Box 17">
            <a:extLst>
              <a:ext uri="{FF2B5EF4-FFF2-40B4-BE49-F238E27FC236}">
                <a16:creationId xmlns:a16="http://schemas.microsoft.com/office/drawing/2014/main" id="{0D937DC6-3C43-CC47-A68F-C15C9A9D86EA}"/>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8882" name="Line 18">
            <a:extLst>
              <a:ext uri="{FF2B5EF4-FFF2-40B4-BE49-F238E27FC236}">
                <a16:creationId xmlns:a16="http://schemas.microsoft.com/office/drawing/2014/main" id="{9FADC19A-C858-CC4A-87F0-06A296F74228}"/>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83" name="Line 19">
            <a:extLst>
              <a:ext uri="{FF2B5EF4-FFF2-40B4-BE49-F238E27FC236}">
                <a16:creationId xmlns:a16="http://schemas.microsoft.com/office/drawing/2014/main" id="{0CA52704-3DB9-FD48-8AD3-8ADE7EBA4256}"/>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84" name="Oval 20">
            <a:extLst>
              <a:ext uri="{FF2B5EF4-FFF2-40B4-BE49-F238E27FC236}">
                <a16:creationId xmlns:a16="http://schemas.microsoft.com/office/drawing/2014/main" id="{B4DEC607-155D-C94C-97AB-C35201F49232}"/>
              </a:ext>
            </a:extLst>
          </p:cNvPr>
          <p:cNvSpPr>
            <a:spLocks noChangeArrowheads="1"/>
          </p:cNvSpPr>
          <p:nvPr/>
        </p:nvSpPr>
        <p:spPr bwMode="auto">
          <a:xfrm>
            <a:off x="75438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8885" name="Line 21">
            <a:extLst>
              <a:ext uri="{FF2B5EF4-FFF2-40B4-BE49-F238E27FC236}">
                <a16:creationId xmlns:a16="http://schemas.microsoft.com/office/drawing/2014/main" id="{D0AF394B-69F3-E143-A867-1236AF271B91}"/>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86" name="Text Box 22">
            <a:extLst>
              <a:ext uri="{FF2B5EF4-FFF2-40B4-BE49-F238E27FC236}">
                <a16:creationId xmlns:a16="http://schemas.microsoft.com/office/drawing/2014/main" id="{24FA6975-3C25-C640-9A8A-D5070FF77712}"/>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8887" name="Oval 23">
            <a:extLst>
              <a:ext uri="{FF2B5EF4-FFF2-40B4-BE49-F238E27FC236}">
                <a16:creationId xmlns:a16="http://schemas.microsoft.com/office/drawing/2014/main" id="{8F7AE4C1-5389-CA40-8B85-66CF5C3AC185}"/>
              </a:ext>
            </a:extLst>
          </p:cNvPr>
          <p:cNvSpPr>
            <a:spLocks noChangeArrowheads="1"/>
          </p:cNvSpPr>
          <p:nvPr/>
        </p:nvSpPr>
        <p:spPr bwMode="auto">
          <a:xfrm>
            <a:off x="69342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8888" name="Text Box 24">
            <a:extLst>
              <a:ext uri="{FF2B5EF4-FFF2-40B4-BE49-F238E27FC236}">
                <a16:creationId xmlns:a16="http://schemas.microsoft.com/office/drawing/2014/main" id="{DA161608-B522-0E4B-B5F2-77545960C820}"/>
              </a:ext>
            </a:extLst>
          </p:cNvPr>
          <p:cNvSpPr txBox="1">
            <a:spLocks noChangeArrowheads="1"/>
          </p:cNvSpPr>
          <p:nvPr/>
        </p:nvSpPr>
        <p:spPr bwMode="auto">
          <a:xfrm>
            <a:off x="3962400" y="26511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8889" name="Oval 25">
            <a:extLst>
              <a:ext uri="{FF2B5EF4-FFF2-40B4-BE49-F238E27FC236}">
                <a16:creationId xmlns:a16="http://schemas.microsoft.com/office/drawing/2014/main" id="{30B0D419-CDF4-9947-904A-4C7477BAA0B6}"/>
              </a:ext>
            </a:extLst>
          </p:cNvPr>
          <p:cNvSpPr>
            <a:spLocks noChangeArrowheads="1"/>
          </p:cNvSpPr>
          <p:nvPr/>
        </p:nvSpPr>
        <p:spPr bwMode="auto">
          <a:xfrm>
            <a:off x="63246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8890" name="Text Box 26">
            <a:extLst>
              <a:ext uri="{FF2B5EF4-FFF2-40B4-BE49-F238E27FC236}">
                <a16:creationId xmlns:a16="http://schemas.microsoft.com/office/drawing/2014/main" id="{2DF3985C-A84F-9047-9742-90ABB05F976E}"/>
              </a:ext>
            </a:extLst>
          </p:cNvPr>
          <p:cNvSpPr txBox="1">
            <a:spLocks noChangeArrowheads="1"/>
          </p:cNvSpPr>
          <p:nvPr/>
        </p:nvSpPr>
        <p:spPr bwMode="auto">
          <a:xfrm>
            <a:off x="3962400" y="2955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8891" name="Oval 27">
            <a:extLst>
              <a:ext uri="{FF2B5EF4-FFF2-40B4-BE49-F238E27FC236}">
                <a16:creationId xmlns:a16="http://schemas.microsoft.com/office/drawing/2014/main" id="{B3095310-6C76-DC40-8259-158E3630D8A7}"/>
              </a:ext>
            </a:extLst>
          </p:cNvPr>
          <p:cNvSpPr>
            <a:spLocks noChangeArrowheads="1"/>
          </p:cNvSpPr>
          <p:nvPr/>
        </p:nvSpPr>
        <p:spPr bwMode="auto">
          <a:xfrm>
            <a:off x="57150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8892" name="Text Box 28">
            <a:extLst>
              <a:ext uri="{FF2B5EF4-FFF2-40B4-BE49-F238E27FC236}">
                <a16:creationId xmlns:a16="http://schemas.microsoft.com/office/drawing/2014/main" id="{3C848489-29E9-484B-B9AF-F46A75FDB424}"/>
              </a:ext>
            </a:extLst>
          </p:cNvPr>
          <p:cNvSpPr txBox="1">
            <a:spLocks noChangeArrowheads="1"/>
          </p:cNvSpPr>
          <p:nvPr/>
        </p:nvSpPr>
        <p:spPr bwMode="auto">
          <a:xfrm>
            <a:off x="3962400" y="3336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8893" name="Oval 29">
            <a:extLst>
              <a:ext uri="{FF2B5EF4-FFF2-40B4-BE49-F238E27FC236}">
                <a16:creationId xmlns:a16="http://schemas.microsoft.com/office/drawing/2014/main" id="{841B7431-73A3-C742-8120-03E20764AE98}"/>
              </a:ext>
            </a:extLst>
          </p:cNvPr>
          <p:cNvSpPr>
            <a:spLocks noChangeArrowheads="1"/>
          </p:cNvSpPr>
          <p:nvPr/>
        </p:nvSpPr>
        <p:spPr bwMode="auto">
          <a:xfrm>
            <a:off x="51816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8894" name="Text Box 30">
            <a:extLst>
              <a:ext uri="{FF2B5EF4-FFF2-40B4-BE49-F238E27FC236}">
                <a16:creationId xmlns:a16="http://schemas.microsoft.com/office/drawing/2014/main" id="{3855B491-BF8C-604D-8CB8-E076EAA079F3}"/>
              </a:ext>
            </a:extLst>
          </p:cNvPr>
          <p:cNvSpPr txBox="1">
            <a:spLocks noChangeArrowheads="1"/>
          </p:cNvSpPr>
          <p:nvPr/>
        </p:nvSpPr>
        <p:spPr bwMode="auto">
          <a:xfrm>
            <a:off x="3962400" y="3717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pop the stack, assign feasible colors</a:t>
            </a:r>
            <a:endParaRPr lang="en-US" altLang="zh-CN" sz="2000" dirty="0">
              <a:solidFill>
                <a:schemeClr val="folHlink"/>
              </a:solidFill>
            </a:endParaRPr>
          </a:p>
        </p:txBody>
      </p:sp>
      <p:sp>
        <p:nvSpPr>
          <p:cNvPr id="548896" name="Text Box 32">
            <a:extLst>
              <a:ext uri="{FF2B5EF4-FFF2-40B4-BE49-F238E27FC236}">
                <a16:creationId xmlns:a16="http://schemas.microsoft.com/office/drawing/2014/main" id="{34D67A8D-C294-C540-83E3-8873AE44F470}"/>
              </a:ext>
            </a:extLst>
          </p:cNvPr>
          <p:cNvSpPr txBox="1">
            <a:spLocks noChangeArrowheads="1"/>
          </p:cNvSpPr>
          <p:nvPr/>
        </p:nvSpPr>
        <p:spPr bwMode="auto">
          <a:xfrm>
            <a:off x="4343400" y="40386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endParaRPr lang="en-US" altLang="zh-CN" sz="2000">
              <a:solidFill>
                <a:schemeClr val="folHlink"/>
              </a:solidFill>
            </a:endParaRPr>
          </a:p>
        </p:txBody>
      </p:sp>
      <p:sp>
        <p:nvSpPr>
          <p:cNvPr id="548897" name="Line 33">
            <a:extLst>
              <a:ext uri="{FF2B5EF4-FFF2-40B4-BE49-F238E27FC236}">
                <a16:creationId xmlns:a16="http://schemas.microsoft.com/office/drawing/2014/main" id="{4430F04E-1B30-DC43-B8B5-BDF799F42FA4}"/>
              </a:ext>
            </a:extLst>
          </p:cNvPr>
          <p:cNvSpPr>
            <a:spLocks noChangeShapeType="1"/>
          </p:cNvSpPr>
          <p:nvPr/>
        </p:nvSpPr>
        <p:spPr bwMode="auto">
          <a:xfrm>
            <a:off x="7772400" y="60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98" name="Text Box 34">
            <a:extLst>
              <a:ext uri="{FF2B5EF4-FFF2-40B4-BE49-F238E27FC236}">
                <a16:creationId xmlns:a16="http://schemas.microsoft.com/office/drawing/2014/main" id="{4C005FF0-561C-6248-A67E-CDCD957A1071}"/>
              </a:ext>
            </a:extLst>
          </p:cNvPr>
          <p:cNvSpPr txBox="1">
            <a:spLocks noChangeArrowheads="1"/>
          </p:cNvSpPr>
          <p:nvPr/>
        </p:nvSpPr>
        <p:spPr bwMode="auto">
          <a:xfrm>
            <a:off x="7467600" y="15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significant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8894"/>
                                        </p:tgtEl>
                                        <p:attrNameLst>
                                          <p:attrName>style.visibility</p:attrName>
                                        </p:attrNameLst>
                                      </p:cBhvr>
                                      <p:to>
                                        <p:strVal val="visible"/>
                                      </p:to>
                                    </p:set>
                                    <p:animEffect transition="in" filter="blinds(horizontal)">
                                      <p:cBhvr>
                                        <p:cTn id="7" dur="500"/>
                                        <p:tgtEl>
                                          <p:spTgt spid="5488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8896"/>
                                        </p:tgtEl>
                                        <p:attrNameLst>
                                          <p:attrName>style.visibility</p:attrName>
                                        </p:attrNameLst>
                                      </p:cBhvr>
                                      <p:to>
                                        <p:strVal val="visible"/>
                                      </p:to>
                                    </p:set>
                                    <p:animEffect transition="in" filter="blinds(horizontal)">
                                      <p:cBhvr>
                                        <p:cTn id="12" dur="500"/>
                                        <p:tgtEl>
                                          <p:spTgt spid="548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94" grpId="0"/>
      <p:bldP spid="54889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a:extLst>
              <a:ext uri="{FF2B5EF4-FFF2-40B4-BE49-F238E27FC236}">
                <a16:creationId xmlns:a16="http://schemas.microsoft.com/office/drawing/2014/main" id="{124791A2-4782-0347-99BF-92DB50088578}"/>
              </a:ext>
            </a:extLst>
          </p:cNvPr>
          <p:cNvSpPr>
            <a:spLocks noGrp="1" noChangeArrowheads="1"/>
          </p:cNvSpPr>
          <p:nvPr>
            <p:ph type="title"/>
          </p:nvPr>
        </p:nvSpPr>
        <p:spPr/>
        <p:txBody>
          <a:bodyPr/>
          <a:lstStyle/>
          <a:p>
            <a:r>
              <a:rPr lang="en-US" altLang="zh-CN"/>
              <a:t>Example</a:t>
            </a:r>
          </a:p>
        </p:txBody>
      </p:sp>
      <p:sp>
        <p:nvSpPr>
          <p:cNvPr id="549891" name="Oval 3">
            <a:extLst>
              <a:ext uri="{FF2B5EF4-FFF2-40B4-BE49-F238E27FC236}">
                <a16:creationId xmlns:a16="http://schemas.microsoft.com/office/drawing/2014/main" id="{4DDB8838-D41A-F04B-80E6-EA6F50CE3FF2}"/>
              </a:ext>
            </a:extLst>
          </p:cNvPr>
          <p:cNvSpPr>
            <a:spLocks noChangeArrowheads="1"/>
          </p:cNvSpPr>
          <p:nvPr/>
        </p:nvSpPr>
        <p:spPr bwMode="auto">
          <a:xfrm>
            <a:off x="7620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9892" name="Oval 4">
            <a:extLst>
              <a:ext uri="{FF2B5EF4-FFF2-40B4-BE49-F238E27FC236}">
                <a16:creationId xmlns:a16="http://schemas.microsoft.com/office/drawing/2014/main" id="{E116198C-BC50-1743-AE50-CF902618605A}"/>
              </a:ext>
            </a:extLst>
          </p:cNvPr>
          <p:cNvSpPr>
            <a:spLocks noChangeArrowheads="1"/>
          </p:cNvSpPr>
          <p:nvPr/>
        </p:nvSpPr>
        <p:spPr bwMode="auto">
          <a:xfrm>
            <a:off x="27432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9893" name="Oval 5">
            <a:extLst>
              <a:ext uri="{FF2B5EF4-FFF2-40B4-BE49-F238E27FC236}">
                <a16:creationId xmlns:a16="http://schemas.microsoft.com/office/drawing/2014/main" id="{A9B46C8C-8D71-E74D-BFBE-6B728A057270}"/>
              </a:ext>
            </a:extLst>
          </p:cNvPr>
          <p:cNvSpPr>
            <a:spLocks noChangeArrowheads="1"/>
          </p:cNvSpPr>
          <p:nvPr/>
        </p:nvSpPr>
        <p:spPr bwMode="auto">
          <a:xfrm>
            <a:off x="762000" y="3886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9894" name="Oval 6">
            <a:extLst>
              <a:ext uri="{FF2B5EF4-FFF2-40B4-BE49-F238E27FC236}">
                <a16:creationId xmlns:a16="http://schemas.microsoft.com/office/drawing/2014/main" id="{E1404832-CD42-D449-A5AE-0F600F2F2D15}"/>
              </a:ext>
            </a:extLst>
          </p:cNvPr>
          <p:cNvSpPr>
            <a:spLocks noChangeArrowheads="1"/>
          </p:cNvSpPr>
          <p:nvPr/>
        </p:nvSpPr>
        <p:spPr bwMode="auto">
          <a:xfrm>
            <a:off x="2743200" y="3886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9895" name="Oval 7">
            <a:extLst>
              <a:ext uri="{FF2B5EF4-FFF2-40B4-BE49-F238E27FC236}">
                <a16:creationId xmlns:a16="http://schemas.microsoft.com/office/drawing/2014/main" id="{63E4B51E-5BF8-DF4A-BC73-B9D71D8A28E5}"/>
              </a:ext>
            </a:extLst>
          </p:cNvPr>
          <p:cNvSpPr>
            <a:spLocks noChangeArrowheads="1"/>
          </p:cNvSpPr>
          <p:nvPr/>
        </p:nvSpPr>
        <p:spPr bwMode="auto">
          <a:xfrm>
            <a:off x="1752600" y="3124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9896" name="Line 8">
            <a:extLst>
              <a:ext uri="{FF2B5EF4-FFF2-40B4-BE49-F238E27FC236}">
                <a16:creationId xmlns:a16="http://schemas.microsoft.com/office/drawing/2014/main" id="{3B29DCED-374B-6E4D-861F-98E60015B750}"/>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897" name="Line 9">
            <a:extLst>
              <a:ext uri="{FF2B5EF4-FFF2-40B4-BE49-F238E27FC236}">
                <a16:creationId xmlns:a16="http://schemas.microsoft.com/office/drawing/2014/main" id="{8CB46714-C9DA-6D4E-BA0F-2C9C660C7B45}"/>
              </a:ext>
            </a:extLst>
          </p:cNvPr>
          <p:cNvSpPr>
            <a:spLocks noChangeShapeType="1"/>
          </p:cNvSpPr>
          <p:nvPr/>
        </p:nvSpPr>
        <p:spPr bwMode="auto">
          <a:xfrm>
            <a:off x="1219200" y="4114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898" name="Line 10">
            <a:extLst>
              <a:ext uri="{FF2B5EF4-FFF2-40B4-BE49-F238E27FC236}">
                <a16:creationId xmlns:a16="http://schemas.microsoft.com/office/drawing/2014/main" id="{E8FA5AD0-97EE-0247-A761-F2750E8A138D}"/>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899" name="Line 11">
            <a:extLst>
              <a:ext uri="{FF2B5EF4-FFF2-40B4-BE49-F238E27FC236}">
                <a16:creationId xmlns:a16="http://schemas.microsoft.com/office/drawing/2014/main" id="{18EB3B61-35E5-1844-9302-3B2C9CD432B2}"/>
              </a:ext>
            </a:extLst>
          </p:cNvPr>
          <p:cNvSpPr>
            <a:spLocks noChangeShapeType="1"/>
          </p:cNvSpPr>
          <p:nvPr/>
        </p:nvSpPr>
        <p:spPr bwMode="auto">
          <a:xfrm>
            <a:off x="21336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00" name="Line 12">
            <a:extLst>
              <a:ext uri="{FF2B5EF4-FFF2-40B4-BE49-F238E27FC236}">
                <a16:creationId xmlns:a16="http://schemas.microsoft.com/office/drawing/2014/main" id="{8408877F-958B-4147-81A3-7118BA11C38C}"/>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01" name="Line 13">
            <a:extLst>
              <a:ext uri="{FF2B5EF4-FFF2-40B4-BE49-F238E27FC236}">
                <a16:creationId xmlns:a16="http://schemas.microsoft.com/office/drawing/2014/main" id="{8A08F467-7D33-BA49-86D8-D18A47DCF886}"/>
              </a:ext>
            </a:extLst>
          </p:cNvPr>
          <p:cNvSpPr>
            <a:spLocks noChangeShapeType="1"/>
          </p:cNvSpPr>
          <p:nvPr/>
        </p:nvSpPr>
        <p:spPr bwMode="auto">
          <a:xfrm flipV="1">
            <a:off x="11430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02" name="Line 14">
            <a:extLst>
              <a:ext uri="{FF2B5EF4-FFF2-40B4-BE49-F238E27FC236}">
                <a16:creationId xmlns:a16="http://schemas.microsoft.com/office/drawing/2014/main" id="{65E29D7A-AC10-474A-9C80-A9EA8BD6AD7B}"/>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03" name="Line 15">
            <a:extLst>
              <a:ext uri="{FF2B5EF4-FFF2-40B4-BE49-F238E27FC236}">
                <a16:creationId xmlns:a16="http://schemas.microsoft.com/office/drawing/2014/main" id="{D8DC963C-C2A2-1F45-BA7B-FB70402ACE89}"/>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04" name="Text Box 16">
            <a:extLst>
              <a:ext uri="{FF2B5EF4-FFF2-40B4-BE49-F238E27FC236}">
                <a16:creationId xmlns:a16="http://schemas.microsoft.com/office/drawing/2014/main" id="{A12650C1-AFD5-4E49-92D9-AE2BD1F4BFCC}"/>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49905" name="Text Box 17">
            <a:extLst>
              <a:ext uri="{FF2B5EF4-FFF2-40B4-BE49-F238E27FC236}">
                <a16:creationId xmlns:a16="http://schemas.microsoft.com/office/drawing/2014/main" id="{EC17FB7C-864F-2D48-AA01-099D0EC6667C}"/>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9906" name="Line 18">
            <a:extLst>
              <a:ext uri="{FF2B5EF4-FFF2-40B4-BE49-F238E27FC236}">
                <a16:creationId xmlns:a16="http://schemas.microsoft.com/office/drawing/2014/main" id="{5F2CA9DD-7D7B-084C-B1EE-B0733AC6B78B}"/>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07" name="Line 19">
            <a:extLst>
              <a:ext uri="{FF2B5EF4-FFF2-40B4-BE49-F238E27FC236}">
                <a16:creationId xmlns:a16="http://schemas.microsoft.com/office/drawing/2014/main" id="{8975945C-7D19-E546-98ED-70FB58F84863}"/>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08" name="Oval 20">
            <a:extLst>
              <a:ext uri="{FF2B5EF4-FFF2-40B4-BE49-F238E27FC236}">
                <a16:creationId xmlns:a16="http://schemas.microsoft.com/office/drawing/2014/main" id="{F3566A23-D39C-3549-A28E-B7B5714A4E7F}"/>
              </a:ext>
            </a:extLst>
          </p:cNvPr>
          <p:cNvSpPr>
            <a:spLocks noChangeArrowheads="1"/>
          </p:cNvSpPr>
          <p:nvPr/>
        </p:nvSpPr>
        <p:spPr bwMode="auto">
          <a:xfrm>
            <a:off x="75438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9909" name="Line 21">
            <a:extLst>
              <a:ext uri="{FF2B5EF4-FFF2-40B4-BE49-F238E27FC236}">
                <a16:creationId xmlns:a16="http://schemas.microsoft.com/office/drawing/2014/main" id="{A29C7AFD-CA1C-7541-ADD5-8F8936FD152C}"/>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10" name="Text Box 22">
            <a:extLst>
              <a:ext uri="{FF2B5EF4-FFF2-40B4-BE49-F238E27FC236}">
                <a16:creationId xmlns:a16="http://schemas.microsoft.com/office/drawing/2014/main" id="{C52E5266-CFC9-D645-B391-D8B0BFCD6FEA}"/>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9911" name="Oval 23">
            <a:extLst>
              <a:ext uri="{FF2B5EF4-FFF2-40B4-BE49-F238E27FC236}">
                <a16:creationId xmlns:a16="http://schemas.microsoft.com/office/drawing/2014/main" id="{758408CD-4AFB-2547-9AB8-664CE8D6D33D}"/>
              </a:ext>
            </a:extLst>
          </p:cNvPr>
          <p:cNvSpPr>
            <a:spLocks noChangeArrowheads="1"/>
          </p:cNvSpPr>
          <p:nvPr/>
        </p:nvSpPr>
        <p:spPr bwMode="auto">
          <a:xfrm>
            <a:off x="69342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9912" name="Text Box 24">
            <a:extLst>
              <a:ext uri="{FF2B5EF4-FFF2-40B4-BE49-F238E27FC236}">
                <a16:creationId xmlns:a16="http://schemas.microsoft.com/office/drawing/2014/main" id="{A68B8E1F-901E-DF4C-A7B4-A28A582500D6}"/>
              </a:ext>
            </a:extLst>
          </p:cNvPr>
          <p:cNvSpPr txBox="1">
            <a:spLocks noChangeArrowheads="1"/>
          </p:cNvSpPr>
          <p:nvPr/>
        </p:nvSpPr>
        <p:spPr bwMode="auto">
          <a:xfrm>
            <a:off x="3962400" y="26511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9913" name="Oval 25">
            <a:extLst>
              <a:ext uri="{FF2B5EF4-FFF2-40B4-BE49-F238E27FC236}">
                <a16:creationId xmlns:a16="http://schemas.microsoft.com/office/drawing/2014/main" id="{2CFCEEA9-FB2F-FE4C-9695-19BD9B512FFA}"/>
              </a:ext>
            </a:extLst>
          </p:cNvPr>
          <p:cNvSpPr>
            <a:spLocks noChangeArrowheads="1"/>
          </p:cNvSpPr>
          <p:nvPr/>
        </p:nvSpPr>
        <p:spPr bwMode="auto">
          <a:xfrm>
            <a:off x="63246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9914" name="Text Box 26">
            <a:extLst>
              <a:ext uri="{FF2B5EF4-FFF2-40B4-BE49-F238E27FC236}">
                <a16:creationId xmlns:a16="http://schemas.microsoft.com/office/drawing/2014/main" id="{93CA22D0-A8A0-D34F-9B41-6BBA145D6D83}"/>
              </a:ext>
            </a:extLst>
          </p:cNvPr>
          <p:cNvSpPr txBox="1">
            <a:spLocks noChangeArrowheads="1"/>
          </p:cNvSpPr>
          <p:nvPr/>
        </p:nvSpPr>
        <p:spPr bwMode="auto">
          <a:xfrm>
            <a:off x="3962400" y="2955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9915" name="Oval 27">
            <a:extLst>
              <a:ext uri="{FF2B5EF4-FFF2-40B4-BE49-F238E27FC236}">
                <a16:creationId xmlns:a16="http://schemas.microsoft.com/office/drawing/2014/main" id="{8442B42D-3815-CB49-9467-9E606AED3E4C}"/>
              </a:ext>
            </a:extLst>
          </p:cNvPr>
          <p:cNvSpPr>
            <a:spLocks noChangeArrowheads="1"/>
          </p:cNvSpPr>
          <p:nvPr/>
        </p:nvSpPr>
        <p:spPr bwMode="auto">
          <a:xfrm>
            <a:off x="57150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9916" name="Text Box 28">
            <a:extLst>
              <a:ext uri="{FF2B5EF4-FFF2-40B4-BE49-F238E27FC236}">
                <a16:creationId xmlns:a16="http://schemas.microsoft.com/office/drawing/2014/main" id="{E2BFA4A2-B6AB-4543-8489-0B116814F635}"/>
              </a:ext>
            </a:extLst>
          </p:cNvPr>
          <p:cNvSpPr txBox="1">
            <a:spLocks noChangeArrowheads="1"/>
          </p:cNvSpPr>
          <p:nvPr/>
        </p:nvSpPr>
        <p:spPr bwMode="auto">
          <a:xfrm>
            <a:off x="3962400" y="3336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9918" name="Text Box 30">
            <a:extLst>
              <a:ext uri="{FF2B5EF4-FFF2-40B4-BE49-F238E27FC236}">
                <a16:creationId xmlns:a16="http://schemas.microsoft.com/office/drawing/2014/main" id="{94F2D915-9462-B14C-8FE3-2DBD509D4349}"/>
              </a:ext>
            </a:extLst>
          </p:cNvPr>
          <p:cNvSpPr txBox="1">
            <a:spLocks noChangeArrowheads="1"/>
          </p:cNvSpPr>
          <p:nvPr/>
        </p:nvSpPr>
        <p:spPr bwMode="auto">
          <a:xfrm>
            <a:off x="3962400" y="3717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the stack, assign suitable colors</a:t>
            </a:r>
            <a:endParaRPr lang="en-US" altLang="zh-CN" sz="2000">
              <a:solidFill>
                <a:schemeClr val="folHlink"/>
              </a:solidFill>
            </a:endParaRPr>
          </a:p>
        </p:txBody>
      </p:sp>
      <p:sp>
        <p:nvSpPr>
          <p:cNvPr id="549919" name="Text Box 31">
            <a:extLst>
              <a:ext uri="{FF2B5EF4-FFF2-40B4-BE49-F238E27FC236}">
                <a16:creationId xmlns:a16="http://schemas.microsoft.com/office/drawing/2014/main" id="{8DBBCCF5-C11D-EA44-BDEF-FDC58A4B6AF6}"/>
              </a:ext>
            </a:extLst>
          </p:cNvPr>
          <p:cNvSpPr txBox="1">
            <a:spLocks noChangeArrowheads="1"/>
          </p:cNvSpPr>
          <p:nvPr/>
        </p:nvSpPr>
        <p:spPr bwMode="auto">
          <a:xfrm>
            <a:off x="4343400" y="40386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endParaRPr lang="en-US" altLang="zh-CN" sz="2000">
              <a:solidFill>
                <a:schemeClr val="folHlink"/>
              </a:solidFill>
            </a:endParaRPr>
          </a:p>
        </p:txBody>
      </p:sp>
      <p:sp>
        <p:nvSpPr>
          <p:cNvPr id="549920" name="Text Box 32">
            <a:extLst>
              <a:ext uri="{FF2B5EF4-FFF2-40B4-BE49-F238E27FC236}">
                <a16:creationId xmlns:a16="http://schemas.microsoft.com/office/drawing/2014/main" id="{655CE711-3516-C34B-89DF-0E753063AF6B}"/>
              </a:ext>
            </a:extLst>
          </p:cNvPr>
          <p:cNvSpPr txBox="1">
            <a:spLocks noChangeArrowheads="1"/>
          </p:cNvSpPr>
          <p:nvPr/>
        </p:nvSpPr>
        <p:spPr bwMode="auto">
          <a:xfrm>
            <a:off x="4343400" y="4403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endParaRPr lang="en-US" altLang="zh-CN" sz="2000">
              <a:solidFill>
                <a:schemeClr val="folHlink"/>
              </a:solidFill>
            </a:endParaRPr>
          </a:p>
        </p:txBody>
      </p:sp>
      <p:sp>
        <p:nvSpPr>
          <p:cNvPr id="549921" name="Line 33">
            <a:extLst>
              <a:ext uri="{FF2B5EF4-FFF2-40B4-BE49-F238E27FC236}">
                <a16:creationId xmlns:a16="http://schemas.microsoft.com/office/drawing/2014/main" id="{CDF8191C-32C2-6B49-8FD3-9E27A74BD53B}"/>
              </a:ext>
            </a:extLst>
          </p:cNvPr>
          <p:cNvSpPr>
            <a:spLocks noChangeShapeType="1"/>
          </p:cNvSpPr>
          <p:nvPr/>
        </p:nvSpPr>
        <p:spPr bwMode="auto">
          <a:xfrm>
            <a:off x="7772400" y="60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22" name="Text Box 34">
            <a:extLst>
              <a:ext uri="{FF2B5EF4-FFF2-40B4-BE49-F238E27FC236}">
                <a16:creationId xmlns:a16="http://schemas.microsoft.com/office/drawing/2014/main" id="{93FF1703-2A46-F34A-ACD8-C5AFC6F248E5}"/>
              </a:ext>
            </a:extLst>
          </p:cNvPr>
          <p:cNvSpPr txBox="1">
            <a:spLocks noChangeArrowheads="1"/>
          </p:cNvSpPr>
          <p:nvPr/>
        </p:nvSpPr>
        <p:spPr bwMode="auto">
          <a:xfrm>
            <a:off x="7467600" y="15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significant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9920"/>
                                        </p:tgtEl>
                                        <p:attrNameLst>
                                          <p:attrName>style.visibility</p:attrName>
                                        </p:attrNameLst>
                                      </p:cBhvr>
                                      <p:to>
                                        <p:strVal val="visible"/>
                                      </p:to>
                                    </p:set>
                                    <p:animEffect transition="in" filter="blinds(horizontal)">
                                      <p:cBhvr>
                                        <p:cTn id="7" dur="500"/>
                                        <p:tgtEl>
                                          <p:spTgt spid="549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9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a:extLst>
              <a:ext uri="{FF2B5EF4-FFF2-40B4-BE49-F238E27FC236}">
                <a16:creationId xmlns:a16="http://schemas.microsoft.com/office/drawing/2014/main" id="{85BF9A87-EC74-624B-9BAB-DD07EABA35EC}"/>
              </a:ext>
            </a:extLst>
          </p:cNvPr>
          <p:cNvSpPr>
            <a:spLocks noGrp="1" noChangeArrowheads="1"/>
          </p:cNvSpPr>
          <p:nvPr>
            <p:ph type="title"/>
          </p:nvPr>
        </p:nvSpPr>
        <p:spPr/>
        <p:txBody>
          <a:bodyPr/>
          <a:lstStyle/>
          <a:p>
            <a:r>
              <a:rPr lang="en-US" altLang="zh-CN"/>
              <a:t>Example</a:t>
            </a:r>
          </a:p>
        </p:txBody>
      </p:sp>
      <p:sp>
        <p:nvSpPr>
          <p:cNvPr id="550915" name="Oval 3">
            <a:extLst>
              <a:ext uri="{FF2B5EF4-FFF2-40B4-BE49-F238E27FC236}">
                <a16:creationId xmlns:a16="http://schemas.microsoft.com/office/drawing/2014/main" id="{BA536842-D4D0-964D-9060-46FE804DC5FE}"/>
              </a:ext>
            </a:extLst>
          </p:cNvPr>
          <p:cNvSpPr>
            <a:spLocks noChangeArrowheads="1"/>
          </p:cNvSpPr>
          <p:nvPr/>
        </p:nvSpPr>
        <p:spPr bwMode="auto">
          <a:xfrm>
            <a:off x="7620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50916" name="Oval 4">
            <a:extLst>
              <a:ext uri="{FF2B5EF4-FFF2-40B4-BE49-F238E27FC236}">
                <a16:creationId xmlns:a16="http://schemas.microsoft.com/office/drawing/2014/main" id="{7E6B4930-FA2A-9941-AF38-AF9141291606}"/>
              </a:ext>
            </a:extLst>
          </p:cNvPr>
          <p:cNvSpPr>
            <a:spLocks noChangeArrowheads="1"/>
          </p:cNvSpPr>
          <p:nvPr/>
        </p:nvSpPr>
        <p:spPr bwMode="auto">
          <a:xfrm>
            <a:off x="27432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50917" name="Oval 5">
            <a:extLst>
              <a:ext uri="{FF2B5EF4-FFF2-40B4-BE49-F238E27FC236}">
                <a16:creationId xmlns:a16="http://schemas.microsoft.com/office/drawing/2014/main" id="{47A16FB6-064F-7D44-9880-6896D9B97399}"/>
              </a:ext>
            </a:extLst>
          </p:cNvPr>
          <p:cNvSpPr>
            <a:spLocks noChangeArrowheads="1"/>
          </p:cNvSpPr>
          <p:nvPr/>
        </p:nvSpPr>
        <p:spPr bwMode="auto">
          <a:xfrm>
            <a:off x="762000" y="3886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50918" name="Oval 6">
            <a:extLst>
              <a:ext uri="{FF2B5EF4-FFF2-40B4-BE49-F238E27FC236}">
                <a16:creationId xmlns:a16="http://schemas.microsoft.com/office/drawing/2014/main" id="{4EBFD2A6-6E92-474E-ACD0-E72B471B821B}"/>
              </a:ext>
            </a:extLst>
          </p:cNvPr>
          <p:cNvSpPr>
            <a:spLocks noChangeArrowheads="1"/>
          </p:cNvSpPr>
          <p:nvPr/>
        </p:nvSpPr>
        <p:spPr bwMode="auto">
          <a:xfrm>
            <a:off x="2743200" y="3886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50919" name="Oval 7">
            <a:extLst>
              <a:ext uri="{FF2B5EF4-FFF2-40B4-BE49-F238E27FC236}">
                <a16:creationId xmlns:a16="http://schemas.microsoft.com/office/drawing/2014/main" id="{5757FE7C-35A4-264A-B32D-CE9D0FE17EBF}"/>
              </a:ext>
            </a:extLst>
          </p:cNvPr>
          <p:cNvSpPr>
            <a:spLocks noChangeArrowheads="1"/>
          </p:cNvSpPr>
          <p:nvPr/>
        </p:nvSpPr>
        <p:spPr bwMode="auto">
          <a:xfrm>
            <a:off x="1752600" y="3124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50920" name="Line 8">
            <a:extLst>
              <a:ext uri="{FF2B5EF4-FFF2-40B4-BE49-F238E27FC236}">
                <a16:creationId xmlns:a16="http://schemas.microsoft.com/office/drawing/2014/main" id="{FEC37482-C87F-4A4D-B283-42932EBCC83B}"/>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21" name="Line 9">
            <a:extLst>
              <a:ext uri="{FF2B5EF4-FFF2-40B4-BE49-F238E27FC236}">
                <a16:creationId xmlns:a16="http://schemas.microsoft.com/office/drawing/2014/main" id="{56E12D00-FD16-444E-BEDF-0FE0EB5FA621}"/>
              </a:ext>
            </a:extLst>
          </p:cNvPr>
          <p:cNvSpPr>
            <a:spLocks noChangeShapeType="1"/>
          </p:cNvSpPr>
          <p:nvPr/>
        </p:nvSpPr>
        <p:spPr bwMode="auto">
          <a:xfrm>
            <a:off x="1219200" y="4114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22" name="Line 10">
            <a:extLst>
              <a:ext uri="{FF2B5EF4-FFF2-40B4-BE49-F238E27FC236}">
                <a16:creationId xmlns:a16="http://schemas.microsoft.com/office/drawing/2014/main" id="{88A336F9-9E30-F34C-BBEB-CB97AA2A238F}"/>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23" name="Line 11">
            <a:extLst>
              <a:ext uri="{FF2B5EF4-FFF2-40B4-BE49-F238E27FC236}">
                <a16:creationId xmlns:a16="http://schemas.microsoft.com/office/drawing/2014/main" id="{B76D557F-62ED-2249-80CF-FB2B057DCDA2}"/>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24" name="Line 12">
            <a:extLst>
              <a:ext uri="{FF2B5EF4-FFF2-40B4-BE49-F238E27FC236}">
                <a16:creationId xmlns:a16="http://schemas.microsoft.com/office/drawing/2014/main" id="{E82F3FEC-2012-D442-BD54-9D137BF9EB35}"/>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25" name="Line 13">
            <a:extLst>
              <a:ext uri="{FF2B5EF4-FFF2-40B4-BE49-F238E27FC236}">
                <a16:creationId xmlns:a16="http://schemas.microsoft.com/office/drawing/2014/main" id="{6E1347F8-0174-424C-81AA-023C9B2FB1CE}"/>
              </a:ext>
            </a:extLst>
          </p:cNvPr>
          <p:cNvSpPr>
            <a:spLocks noChangeShapeType="1"/>
          </p:cNvSpPr>
          <p:nvPr/>
        </p:nvSpPr>
        <p:spPr bwMode="auto">
          <a:xfrm flipV="1">
            <a:off x="11430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26" name="Line 14">
            <a:extLst>
              <a:ext uri="{FF2B5EF4-FFF2-40B4-BE49-F238E27FC236}">
                <a16:creationId xmlns:a16="http://schemas.microsoft.com/office/drawing/2014/main" id="{4E2E5D8A-3C0A-7D4B-A461-CE59F39EFC8A}"/>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27" name="Line 15">
            <a:extLst>
              <a:ext uri="{FF2B5EF4-FFF2-40B4-BE49-F238E27FC236}">
                <a16:creationId xmlns:a16="http://schemas.microsoft.com/office/drawing/2014/main" id="{A73465F5-6BAE-D041-830F-206EF051B517}"/>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28" name="Text Box 16">
            <a:extLst>
              <a:ext uri="{FF2B5EF4-FFF2-40B4-BE49-F238E27FC236}">
                <a16:creationId xmlns:a16="http://schemas.microsoft.com/office/drawing/2014/main" id="{088FE5AC-9706-6E4C-8A30-EFBA1872B7E0}"/>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50929" name="Text Box 17">
            <a:extLst>
              <a:ext uri="{FF2B5EF4-FFF2-40B4-BE49-F238E27FC236}">
                <a16:creationId xmlns:a16="http://schemas.microsoft.com/office/drawing/2014/main" id="{F7D678ED-FDAC-AE4F-9CBF-8CD12F6D6050}"/>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0930" name="Line 18">
            <a:extLst>
              <a:ext uri="{FF2B5EF4-FFF2-40B4-BE49-F238E27FC236}">
                <a16:creationId xmlns:a16="http://schemas.microsoft.com/office/drawing/2014/main" id="{9D168FE9-13E2-7E47-A756-259B5826FCAF}"/>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31" name="Line 19">
            <a:extLst>
              <a:ext uri="{FF2B5EF4-FFF2-40B4-BE49-F238E27FC236}">
                <a16:creationId xmlns:a16="http://schemas.microsoft.com/office/drawing/2014/main" id="{D388DEF8-C599-A34B-BD55-4B35A41C3567}"/>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32" name="Oval 20">
            <a:extLst>
              <a:ext uri="{FF2B5EF4-FFF2-40B4-BE49-F238E27FC236}">
                <a16:creationId xmlns:a16="http://schemas.microsoft.com/office/drawing/2014/main" id="{7251EE76-99F9-FA44-9BED-9773C7903D91}"/>
              </a:ext>
            </a:extLst>
          </p:cNvPr>
          <p:cNvSpPr>
            <a:spLocks noChangeArrowheads="1"/>
          </p:cNvSpPr>
          <p:nvPr/>
        </p:nvSpPr>
        <p:spPr bwMode="auto">
          <a:xfrm>
            <a:off x="75438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50933" name="Line 21">
            <a:extLst>
              <a:ext uri="{FF2B5EF4-FFF2-40B4-BE49-F238E27FC236}">
                <a16:creationId xmlns:a16="http://schemas.microsoft.com/office/drawing/2014/main" id="{34990B35-EE37-A04F-84CF-E840D2C573E5}"/>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34" name="Text Box 22">
            <a:extLst>
              <a:ext uri="{FF2B5EF4-FFF2-40B4-BE49-F238E27FC236}">
                <a16:creationId xmlns:a16="http://schemas.microsoft.com/office/drawing/2014/main" id="{A2DACB00-4C68-9648-836B-C7D02BB27892}"/>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0935" name="Oval 23">
            <a:extLst>
              <a:ext uri="{FF2B5EF4-FFF2-40B4-BE49-F238E27FC236}">
                <a16:creationId xmlns:a16="http://schemas.microsoft.com/office/drawing/2014/main" id="{7042A965-8183-5C42-8AF0-50EA2514221B}"/>
              </a:ext>
            </a:extLst>
          </p:cNvPr>
          <p:cNvSpPr>
            <a:spLocks noChangeArrowheads="1"/>
          </p:cNvSpPr>
          <p:nvPr/>
        </p:nvSpPr>
        <p:spPr bwMode="auto">
          <a:xfrm>
            <a:off x="69342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50936" name="Text Box 24">
            <a:extLst>
              <a:ext uri="{FF2B5EF4-FFF2-40B4-BE49-F238E27FC236}">
                <a16:creationId xmlns:a16="http://schemas.microsoft.com/office/drawing/2014/main" id="{66730B60-C81E-7242-A12D-D778723C22B8}"/>
              </a:ext>
            </a:extLst>
          </p:cNvPr>
          <p:cNvSpPr txBox="1">
            <a:spLocks noChangeArrowheads="1"/>
          </p:cNvSpPr>
          <p:nvPr/>
        </p:nvSpPr>
        <p:spPr bwMode="auto">
          <a:xfrm>
            <a:off x="3962400" y="26511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0937" name="Oval 25">
            <a:extLst>
              <a:ext uri="{FF2B5EF4-FFF2-40B4-BE49-F238E27FC236}">
                <a16:creationId xmlns:a16="http://schemas.microsoft.com/office/drawing/2014/main" id="{3EF4C3BD-1B35-8643-B83E-6B5A590CAB40}"/>
              </a:ext>
            </a:extLst>
          </p:cNvPr>
          <p:cNvSpPr>
            <a:spLocks noChangeArrowheads="1"/>
          </p:cNvSpPr>
          <p:nvPr/>
        </p:nvSpPr>
        <p:spPr bwMode="auto">
          <a:xfrm>
            <a:off x="63246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50938" name="Text Box 26">
            <a:extLst>
              <a:ext uri="{FF2B5EF4-FFF2-40B4-BE49-F238E27FC236}">
                <a16:creationId xmlns:a16="http://schemas.microsoft.com/office/drawing/2014/main" id="{3B511758-529B-4A41-81C9-60599076F8B0}"/>
              </a:ext>
            </a:extLst>
          </p:cNvPr>
          <p:cNvSpPr txBox="1">
            <a:spLocks noChangeArrowheads="1"/>
          </p:cNvSpPr>
          <p:nvPr/>
        </p:nvSpPr>
        <p:spPr bwMode="auto">
          <a:xfrm>
            <a:off x="3962400" y="2955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0940" name="Text Box 28">
            <a:extLst>
              <a:ext uri="{FF2B5EF4-FFF2-40B4-BE49-F238E27FC236}">
                <a16:creationId xmlns:a16="http://schemas.microsoft.com/office/drawing/2014/main" id="{A408AAB7-EB9C-7F43-8332-64A4003617DF}"/>
              </a:ext>
            </a:extLst>
          </p:cNvPr>
          <p:cNvSpPr txBox="1">
            <a:spLocks noChangeArrowheads="1"/>
          </p:cNvSpPr>
          <p:nvPr/>
        </p:nvSpPr>
        <p:spPr bwMode="auto">
          <a:xfrm>
            <a:off x="3962400" y="3336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0941" name="Text Box 29">
            <a:extLst>
              <a:ext uri="{FF2B5EF4-FFF2-40B4-BE49-F238E27FC236}">
                <a16:creationId xmlns:a16="http://schemas.microsoft.com/office/drawing/2014/main" id="{D1D49BA4-4B9A-8342-ACB9-DF83EB9CE59B}"/>
              </a:ext>
            </a:extLst>
          </p:cNvPr>
          <p:cNvSpPr txBox="1">
            <a:spLocks noChangeArrowheads="1"/>
          </p:cNvSpPr>
          <p:nvPr/>
        </p:nvSpPr>
        <p:spPr bwMode="auto">
          <a:xfrm>
            <a:off x="3962400" y="3717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the stack, assign suitable colors</a:t>
            </a:r>
            <a:endParaRPr lang="en-US" altLang="zh-CN" sz="2000">
              <a:solidFill>
                <a:schemeClr val="folHlink"/>
              </a:solidFill>
            </a:endParaRPr>
          </a:p>
        </p:txBody>
      </p:sp>
      <p:sp>
        <p:nvSpPr>
          <p:cNvPr id="550942" name="Text Box 30">
            <a:extLst>
              <a:ext uri="{FF2B5EF4-FFF2-40B4-BE49-F238E27FC236}">
                <a16:creationId xmlns:a16="http://schemas.microsoft.com/office/drawing/2014/main" id="{68254F61-68BA-A74A-86E5-1D58EA0A3814}"/>
              </a:ext>
            </a:extLst>
          </p:cNvPr>
          <p:cNvSpPr txBox="1">
            <a:spLocks noChangeArrowheads="1"/>
          </p:cNvSpPr>
          <p:nvPr/>
        </p:nvSpPr>
        <p:spPr bwMode="auto">
          <a:xfrm>
            <a:off x="4343400" y="40386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endParaRPr lang="en-US" altLang="zh-CN" sz="2000">
              <a:solidFill>
                <a:schemeClr val="folHlink"/>
              </a:solidFill>
            </a:endParaRPr>
          </a:p>
        </p:txBody>
      </p:sp>
      <p:sp>
        <p:nvSpPr>
          <p:cNvPr id="550943" name="Text Box 31">
            <a:extLst>
              <a:ext uri="{FF2B5EF4-FFF2-40B4-BE49-F238E27FC236}">
                <a16:creationId xmlns:a16="http://schemas.microsoft.com/office/drawing/2014/main" id="{81977E28-5EE5-BD49-BBEE-280D04EAD6B6}"/>
              </a:ext>
            </a:extLst>
          </p:cNvPr>
          <p:cNvSpPr txBox="1">
            <a:spLocks noChangeArrowheads="1"/>
          </p:cNvSpPr>
          <p:nvPr/>
        </p:nvSpPr>
        <p:spPr bwMode="auto">
          <a:xfrm>
            <a:off x="4343400" y="4403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endParaRPr lang="en-US" altLang="zh-CN" sz="2000">
              <a:solidFill>
                <a:schemeClr val="folHlink"/>
              </a:solidFill>
            </a:endParaRPr>
          </a:p>
        </p:txBody>
      </p:sp>
      <p:sp>
        <p:nvSpPr>
          <p:cNvPr id="550944" name="Text Box 32">
            <a:extLst>
              <a:ext uri="{FF2B5EF4-FFF2-40B4-BE49-F238E27FC236}">
                <a16:creationId xmlns:a16="http://schemas.microsoft.com/office/drawing/2014/main" id="{A9469F9A-5694-6C46-B990-4C4019111A8A}"/>
              </a:ext>
            </a:extLst>
          </p:cNvPr>
          <p:cNvSpPr txBox="1">
            <a:spLocks noChangeArrowheads="1"/>
          </p:cNvSpPr>
          <p:nvPr/>
        </p:nvSpPr>
        <p:spPr bwMode="auto">
          <a:xfrm>
            <a:off x="4343400" y="4784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endParaRPr lang="en-US" altLang="zh-CN" sz="2000">
              <a:solidFill>
                <a:schemeClr val="folHlink"/>
              </a:solidFill>
            </a:endParaRPr>
          </a:p>
        </p:txBody>
      </p:sp>
      <p:sp>
        <p:nvSpPr>
          <p:cNvPr id="550945" name="Line 33">
            <a:extLst>
              <a:ext uri="{FF2B5EF4-FFF2-40B4-BE49-F238E27FC236}">
                <a16:creationId xmlns:a16="http://schemas.microsoft.com/office/drawing/2014/main" id="{C310EA2E-27B5-D742-B5F3-1BDB99EC1D45}"/>
              </a:ext>
            </a:extLst>
          </p:cNvPr>
          <p:cNvSpPr>
            <a:spLocks noChangeShapeType="1"/>
          </p:cNvSpPr>
          <p:nvPr/>
        </p:nvSpPr>
        <p:spPr bwMode="auto">
          <a:xfrm>
            <a:off x="7772400" y="60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46" name="Text Box 34">
            <a:extLst>
              <a:ext uri="{FF2B5EF4-FFF2-40B4-BE49-F238E27FC236}">
                <a16:creationId xmlns:a16="http://schemas.microsoft.com/office/drawing/2014/main" id="{92FF78BB-12E2-514F-B0B0-7528513A5AAA}"/>
              </a:ext>
            </a:extLst>
          </p:cNvPr>
          <p:cNvSpPr txBox="1">
            <a:spLocks noChangeArrowheads="1"/>
          </p:cNvSpPr>
          <p:nvPr/>
        </p:nvSpPr>
        <p:spPr bwMode="auto">
          <a:xfrm>
            <a:off x="7467600" y="15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significant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0944"/>
                                        </p:tgtEl>
                                        <p:attrNameLst>
                                          <p:attrName>style.visibility</p:attrName>
                                        </p:attrNameLst>
                                      </p:cBhvr>
                                      <p:to>
                                        <p:strVal val="visible"/>
                                      </p:to>
                                    </p:set>
                                    <p:animEffect transition="in" filter="blinds(horizontal)">
                                      <p:cBhvr>
                                        <p:cTn id="7" dur="500"/>
                                        <p:tgtEl>
                                          <p:spTgt spid="550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4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a:extLst>
              <a:ext uri="{FF2B5EF4-FFF2-40B4-BE49-F238E27FC236}">
                <a16:creationId xmlns:a16="http://schemas.microsoft.com/office/drawing/2014/main" id="{B93507AF-6ACF-BD4B-BE82-9A0EB1BBC47B}"/>
              </a:ext>
            </a:extLst>
          </p:cNvPr>
          <p:cNvSpPr>
            <a:spLocks noGrp="1" noChangeArrowheads="1"/>
          </p:cNvSpPr>
          <p:nvPr>
            <p:ph type="title"/>
          </p:nvPr>
        </p:nvSpPr>
        <p:spPr/>
        <p:txBody>
          <a:bodyPr/>
          <a:lstStyle/>
          <a:p>
            <a:r>
              <a:rPr lang="en-US" altLang="zh-CN"/>
              <a:t>Example</a:t>
            </a:r>
          </a:p>
        </p:txBody>
      </p:sp>
      <p:sp>
        <p:nvSpPr>
          <p:cNvPr id="551939" name="Oval 3">
            <a:extLst>
              <a:ext uri="{FF2B5EF4-FFF2-40B4-BE49-F238E27FC236}">
                <a16:creationId xmlns:a16="http://schemas.microsoft.com/office/drawing/2014/main" id="{3706EA42-F77F-4F42-9A8E-246CA0515CDE}"/>
              </a:ext>
            </a:extLst>
          </p:cNvPr>
          <p:cNvSpPr>
            <a:spLocks noChangeArrowheads="1"/>
          </p:cNvSpPr>
          <p:nvPr/>
        </p:nvSpPr>
        <p:spPr bwMode="auto">
          <a:xfrm>
            <a:off x="7620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51940" name="Oval 4">
            <a:extLst>
              <a:ext uri="{FF2B5EF4-FFF2-40B4-BE49-F238E27FC236}">
                <a16:creationId xmlns:a16="http://schemas.microsoft.com/office/drawing/2014/main" id="{2A6E5530-FBAE-CE4D-B167-33D6EAA28CE9}"/>
              </a:ext>
            </a:extLst>
          </p:cNvPr>
          <p:cNvSpPr>
            <a:spLocks noChangeArrowheads="1"/>
          </p:cNvSpPr>
          <p:nvPr/>
        </p:nvSpPr>
        <p:spPr bwMode="auto">
          <a:xfrm>
            <a:off x="27432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51941" name="Oval 5">
            <a:extLst>
              <a:ext uri="{FF2B5EF4-FFF2-40B4-BE49-F238E27FC236}">
                <a16:creationId xmlns:a16="http://schemas.microsoft.com/office/drawing/2014/main" id="{6051C957-227E-D348-A0C0-865B80061F96}"/>
              </a:ext>
            </a:extLst>
          </p:cNvPr>
          <p:cNvSpPr>
            <a:spLocks noChangeArrowheads="1"/>
          </p:cNvSpPr>
          <p:nvPr/>
        </p:nvSpPr>
        <p:spPr bwMode="auto">
          <a:xfrm>
            <a:off x="762000" y="3886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51942" name="Oval 6">
            <a:extLst>
              <a:ext uri="{FF2B5EF4-FFF2-40B4-BE49-F238E27FC236}">
                <a16:creationId xmlns:a16="http://schemas.microsoft.com/office/drawing/2014/main" id="{ABD0685B-4DC4-9F4C-BD67-F320E2FA6FDA}"/>
              </a:ext>
            </a:extLst>
          </p:cNvPr>
          <p:cNvSpPr>
            <a:spLocks noChangeArrowheads="1"/>
          </p:cNvSpPr>
          <p:nvPr/>
        </p:nvSpPr>
        <p:spPr bwMode="auto">
          <a:xfrm>
            <a:off x="2743200" y="3886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51943" name="Oval 7">
            <a:extLst>
              <a:ext uri="{FF2B5EF4-FFF2-40B4-BE49-F238E27FC236}">
                <a16:creationId xmlns:a16="http://schemas.microsoft.com/office/drawing/2014/main" id="{75D7E50E-A48C-D74F-AE82-6D7A37FDFB89}"/>
              </a:ext>
            </a:extLst>
          </p:cNvPr>
          <p:cNvSpPr>
            <a:spLocks noChangeArrowheads="1"/>
          </p:cNvSpPr>
          <p:nvPr/>
        </p:nvSpPr>
        <p:spPr bwMode="auto">
          <a:xfrm>
            <a:off x="1752600" y="3124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51944" name="Line 8">
            <a:extLst>
              <a:ext uri="{FF2B5EF4-FFF2-40B4-BE49-F238E27FC236}">
                <a16:creationId xmlns:a16="http://schemas.microsoft.com/office/drawing/2014/main" id="{2925E448-C404-104A-A855-A1042293381A}"/>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45" name="Line 9">
            <a:extLst>
              <a:ext uri="{FF2B5EF4-FFF2-40B4-BE49-F238E27FC236}">
                <a16:creationId xmlns:a16="http://schemas.microsoft.com/office/drawing/2014/main" id="{ECFEA763-2574-2D43-8083-12838782185B}"/>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46" name="Line 10">
            <a:extLst>
              <a:ext uri="{FF2B5EF4-FFF2-40B4-BE49-F238E27FC236}">
                <a16:creationId xmlns:a16="http://schemas.microsoft.com/office/drawing/2014/main" id="{3AA82818-E392-F84B-8DE7-70FF40AF341E}"/>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47" name="Line 11">
            <a:extLst>
              <a:ext uri="{FF2B5EF4-FFF2-40B4-BE49-F238E27FC236}">
                <a16:creationId xmlns:a16="http://schemas.microsoft.com/office/drawing/2014/main" id="{18EDE255-F844-F44D-874E-A6E14D2A3721}"/>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48" name="Line 12">
            <a:extLst>
              <a:ext uri="{FF2B5EF4-FFF2-40B4-BE49-F238E27FC236}">
                <a16:creationId xmlns:a16="http://schemas.microsoft.com/office/drawing/2014/main" id="{0059DFFA-A71B-ED4E-8A56-89D9FAA4FC20}"/>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49" name="Line 13">
            <a:extLst>
              <a:ext uri="{FF2B5EF4-FFF2-40B4-BE49-F238E27FC236}">
                <a16:creationId xmlns:a16="http://schemas.microsoft.com/office/drawing/2014/main" id="{662F4247-6FAD-604E-B032-6DD86382BA43}"/>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50" name="Line 14">
            <a:extLst>
              <a:ext uri="{FF2B5EF4-FFF2-40B4-BE49-F238E27FC236}">
                <a16:creationId xmlns:a16="http://schemas.microsoft.com/office/drawing/2014/main" id="{9B68BC95-AB0C-634D-9B52-DB0DBE3A2A6B}"/>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51" name="Line 15">
            <a:extLst>
              <a:ext uri="{FF2B5EF4-FFF2-40B4-BE49-F238E27FC236}">
                <a16:creationId xmlns:a16="http://schemas.microsoft.com/office/drawing/2014/main" id="{F93354EA-471B-ED40-BD2E-E79DC5EF3668}"/>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52" name="Text Box 16">
            <a:extLst>
              <a:ext uri="{FF2B5EF4-FFF2-40B4-BE49-F238E27FC236}">
                <a16:creationId xmlns:a16="http://schemas.microsoft.com/office/drawing/2014/main" id="{FCA0CA26-4F15-5C44-AD34-470A2F56872F}"/>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51953" name="Text Box 17">
            <a:extLst>
              <a:ext uri="{FF2B5EF4-FFF2-40B4-BE49-F238E27FC236}">
                <a16:creationId xmlns:a16="http://schemas.microsoft.com/office/drawing/2014/main" id="{79CC01EB-58AF-854B-AA6D-367DB4AC77B9}"/>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1954" name="Line 18">
            <a:extLst>
              <a:ext uri="{FF2B5EF4-FFF2-40B4-BE49-F238E27FC236}">
                <a16:creationId xmlns:a16="http://schemas.microsoft.com/office/drawing/2014/main" id="{E61973B2-0DCE-3142-92A2-D2571E63515F}"/>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55" name="Line 19">
            <a:extLst>
              <a:ext uri="{FF2B5EF4-FFF2-40B4-BE49-F238E27FC236}">
                <a16:creationId xmlns:a16="http://schemas.microsoft.com/office/drawing/2014/main" id="{D6C572E9-D0B8-4549-B9A9-E05E2FD8BB85}"/>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56" name="Oval 20">
            <a:extLst>
              <a:ext uri="{FF2B5EF4-FFF2-40B4-BE49-F238E27FC236}">
                <a16:creationId xmlns:a16="http://schemas.microsoft.com/office/drawing/2014/main" id="{20DADD0B-BA28-E84E-AFA4-77E1D79E7A57}"/>
              </a:ext>
            </a:extLst>
          </p:cNvPr>
          <p:cNvSpPr>
            <a:spLocks noChangeArrowheads="1"/>
          </p:cNvSpPr>
          <p:nvPr/>
        </p:nvSpPr>
        <p:spPr bwMode="auto">
          <a:xfrm>
            <a:off x="75438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51957" name="Line 21">
            <a:extLst>
              <a:ext uri="{FF2B5EF4-FFF2-40B4-BE49-F238E27FC236}">
                <a16:creationId xmlns:a16="http://schemas.microsoft.com/office/drawing/2014/main" id="{43FE29DD-F4D3-FD41-9CB6-3A3741DF25B5}"/>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58" name="Text Box 22">
            <a:extLst>
              <a:ext uri="{FF2B5EF4-FFF2-40B4-BE49-F238E27FC236}">
                <a16:creationId xmlns:a16="http://schemas.microsoft.com/office/drawing/2014/main" id="{A1613093-1865-0E4F-9312-4738B675C1DE}"/>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1959" name="Oval 23">
            <a:extLst>
              <a:ext uri="{FF2B5EF4-FFF2-40B4-BE49-F238E27FC236}">
                <a16:creationId xmlns:a16="http://schemas.microsoft.com/office/drawing/2014/main" id="{334B1D74-B3FB-DD4E-BAE4-AF90B1EAF0CB}"/>
              </a:ext>
            </a:extLst>
          </p:cNvPr>
          <p:cNvSpPr>
            <a:spLocks noChangeArrowheads="1"/>
          </p:cNvSpPr>
          <p:nvPr/>
        </p:nvSpPr>
        <p:spPr bwMode="auto">
          <a:xfrm>
            <a:off x="69342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51960" name="Text Box 24">
            <a:extLst>
              <a:ext uri="{FF2B5EF4-FFF2-40B4-BE49-F238E27FC236}">
                <a16:creationId xmlns:a16="http://schemas.microsoft.com/office/drawing/2014/main" id="{D61BFAF3-40A5-0B41-952A-5AA2311C7C15}"/>
              </a:ext>
            </a:extLst>
          </p:cNvPr>
          <p:cNvSpPr txBox="1">
            <a:spLocks noChangeArrowheads="1"/>
          </p:cNvSpPr>
          <p:nvPr/>
        </p:nvSpPr>
        <p:spPr bwMode="auto">
          <a:xfrm>
            <a:off x="3962400" y="26511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1962" name="Text Box 26">
            <a:extLst>
              <a:ext uri="{FF2B5EF4-FFF2-40B4-BE49-F238E27FC236}">
                <a16:creationId xmlns:a16="http://schemas.microsoft.com/office/drawing/2014/main" id="{3775A736-E28C-9040-8C55-DE061383BF30}"/>
              </a:ext>
            </a:extLst>
          </p:cNvPr>
          <p:cNvSpPr txBox="1">
            <a:spLocks noChangeArrowheads="1"/>
          </p:cNvSpPr>
          <p:nvPr/>
        </p:nvSpPr>
        <p:spPr bwMode="auto">
          <a:xfrm>
            <a:off x="3962400" y="2955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1963" name="Text Box 27">
            <a:extLst>
              <a:ext uri="{FF2B5EF4-FFF2-40B4-BE49-F238E27FC236}">
                <a16:creationId xmlns:a16="http://schemas.microsoft.com/office/drawing/2014/main" id="{64C4DC5F-7559-3545-B6B8-DC03E4A5DE0A}"/>
              </a:ext>
            </a:extLst>
          </p:cNvPr>
          <p:cNvSpPr txBox="1">
            <a:spLocks noChangeArrowheads="1"/>
          </p:cNvSpPr>
          <p:nvPr/>
        </p:nvSpPr>
        <p:spPr bwMode="auto">
          <a:xfrm>
            <a:off x="3962400" y="3336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1964" name="Text Box 28">
            <a:extLst>
              <a:ext uri="{FF2B5EF4-FFF2-40B4-BE49-F238E27FC236}">
                <a16:creationId xmlns:a16="http://schemas.microsoft.com/office/drawing/2014/main" id="{3CADDB91-AF7C-474A-99CC-756FDAE8E846}"/>
              </a:ext>
            </a:extLst>
          </p:cNvPr>
          <p:cNvSpPr txBox="1">
            <a:spLocks noChangeArrowheads="1"/>
          </p:cNvSpPr>
          <p:nvPr/>
        </p:nvSpPr>
        <p:spPr bwMode="auto">
          <a:xfrm>
            <a:off x="3962400" y="3717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the stack, assign suitable colors</a:t>
            </a:r>
            <a:endParaRPr lang="en-US" altLang="zh-CN" sz="2000">
              <a:solidFill>
                <a:schemeClr val="folHlink"/>
              </a:solidFill>
            </a:endParaRPr>
          </a:p>
        </p:txBody>
      </p:sp>
      <p:sp>
        <p:nvSpPr>
          <p:cNvPr id="551965" name="Text Box 29">
            <a:extLst>
              <a:ext uri="{FF2B5EF4-FFF2-40B4-BE49-F238E27FC236}">
                <a16:creationId xmlns:a16="http://schemas.microsoft.com/office/drawing/2014/main" id="{D54E39EB-F5CA-0D4D-8450-4A2B56EF8487}"/>
              </a:ext>
            </a:extLst>
          </p:cNvPr>
          <p:cNvSpPr txBox="1">
            <a:spLocks noChangeArrowheads="1"/>
          </p:cNvSpPr>
          <p:nvPr/>
        </p:nvSpPr>
        <p:spPr bwMode="auto">
          <a:xfrm>
            <a:off x="4343400" y="40386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endParaRPr lang="en-US" altLang="zh-CN" sz="2000">
              <a:solidFill>
                <a:schemeClr val="folHlink"/>
              </a:solidFill>
            </a:endParaRPr>
          </a:p>
        </p:txBody>
      </p:sp>
      <p:sp>
        <p:nvSpPr>
          <p:cNvPr id="551966" name="Text Box 30">
            <a:extLst>
              <a:ext uri="{FF2B5EF4-FFF2-40B4-BE49-F238E27FC236}">
                <a16:creationId xmlns:a16="http://schemas.microsoft.com/office/drawing/2014/main" id="{2979F14B-28FB-2345-94D2-290BCF7A6733}"/>
              </a:ext>
            </a:extLst>
          </p:cNvPr>
          <p:cNvSpPr txBox="1">
            <a:spLocks noChangeArrowheads="1"/>
          </p:cNvSpPr>
          <p:nvPr/>
        </p:nvSpPr>
        <p:spPr bwMode="auto">
          <a:xfrm>
            <a:off x="4343400" y="4403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endParaRPr lang="en-US" altLang="zh-CN" sz="2000">
              <a:solidFill>
                <a:schemeClr val="folHlink"/>
              </a:solidFill>
            </a:endParaRPr>
          </a:p>
        </p:txBody>
      </p:sp>
      <p:sp>
        <p:nvSpPr>
          <p:cNvPr id="551967" name="Text Box 31">
            <a:extLst>
              <a:ext uri="{FF2B5EF4-FFF2-40B4-BE49-F238E27FC236}">
                <a16:creationId xmlns:a16="http://schemas.microsoft.com/office/drawing/2014/main" id="{DCAB2A38-7D2C-624F-A625-AE256B097927}"/>
              </a:ext>
            </a:extLst>
          </p:cNvPr>
          <p:cNvSpPr txBox="1">
            <a:spLocks noChangeArrowheads="1"/>
          </p:cNvSpPr>
          <p:nvPr/>
        </p:nvSpPr>
        <p:spPr bwMode="auto">
          <a:xfrm>
            <a:off x="4343400" y="4784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endParaRPr lang="en-US" altLang="zh-CN" sz="2000">
              <a:solidFill>
                <a:schemeClr val="folHlink"/>
              </a:solidFill>
            </a:endParaRPr>
          </a:p>
        </p:txBody>
      </p:sp>
      <p:sp>
        <p:nvSpPr>
          <p:cNvPr id="551968" name="Text Box 32">
            <a:extLst>
              <a:ext uri="{FF2B5EF4-FFF2-40B4-BE49-F238E27FC236}">
                <a16:creationId xmlns:a16="http://schemas.microsoft.com/office/drawing/2014/main" id="{C75AAF4A-8DD6-6147-BB34-2FCCBF56C263}"/>
              </a:ext>
            </a:extLst>
          </p:cNvPr>
          <p:cNvSpPr txBox="1">
            <a:spLocks noChangeArrowheads="1"/>
          </p:cNvSpPr>
          <p:nvPr/>
        </p:nvSpPr>
        <p:spPr bwMode="auto">
          <a:xfrm>
            <a:off x="4343400" y="5165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endParaRPr lang="en-US" altLang="zh-CN" sz="2000">
              <a:solidFill>
                <a:schemeClr val="folHlink"/>
              </a:solidFill>
            </a:endParaRPr>
          </a:p>
        </p:txBody>
      </p:sp>
      <p:sp>
        <p:nvSpPr>
          <p:cNvPr id="551969" name="Line 33">
            <a:extLst>
              <a:ext uri="{FF2B5EF4-FFF2-40B4-BE49-F238E27FC236}">
                <a16:creationId xmlns:a16="http://schemas.microsoft.com/office/drawing/2014/main" id="{945B9428-0CF4-FE41-847B-9B7F3198A030}"/>
              </a:ext>
            </a:extLst>
          </p:cNvPr>
          <p:cNvSpPr>
            <a:spLocks noChangeShapeType="1"/>
          </p:cNvSpPr>
          <p:nvPr/>
        </p:nvSpPr>
        <p:spPr bwMode="auto">
          <a:xfrm>
            <a:off x="7772400" y="60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70" name="Text Box 34">
            <a:extLst>
              <a:ext uri="{FF2B5EF4-FFF2-40B4-BE49-F238E27FC236}">
                <a16:creationId xmlns:a16="http://schemas.microsoft.com/office/drawing/2014/main" id="{52D99070-A1CF-5940-A84D-D943006B3A26}"/>
              </a:ext>
            </a:extLst>
          </p:cNvPr>
          <p:cNvSpPr txBox="1">
            <a:spLocks noChangeArrowheads="1"/>
          </p:cNvSpPr>
          <p:nvPr/>
        </p:nvSpPr>
        <p:spPr bwMode="auto">
          <a:xfrm>
            <a:off x="7467600" y="15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significant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1968"/>
                                        </p:tgtEl>
                                        <p:attrNameLst>
                                          <p:attrName>style.visibility</p:attrName>
                                        </p:attrNameLst>
                                      </p:cBhvr>
                                      <p:to>
                                        <p:strVal val="visible"/>
                                      </p:to>
                                    </p:set>
                                    <p:animEffect transition="in" filter="blinds(horizontal)">
                                      <p:cBhvr>
                                        <p:cTn id="7" dur="500"/>
                                        <p:tgtEl>
                                          <p:spTgt spid="551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6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a:extLst>
              <a:ext uri="{FF2B5EF4-FFF2-40B4-BE49-F238E27FC236}">
                <a16:creationId xmlns:a16="http://schemas.microsoft.com/office/drawing/2014/main" id="{C1D5724D-CE43-134E-B4A0-2DE0510B9810}"/>
              </a:ext>
            </a:extLst>
          </p:cNvPr>
          <p:cNvSpPr>
            <a:spLocks noGrp="1" noChangeArrowheads="1"/>
          </p:cNvSpPr>
          <p:nvPr>
            <p:ph type="title"/>
          </p:nvPr>
        </p:nvSpPr>
        <p:spPr/>
        <p:txBody>
          <a:bodyPr/>
          <a:lstStyle/>
          <a:p>
            <a:r>
              <a:rPr lang="en-US" altLang="zh-CN"/>
              <a:t>Example</a:t>
            </a:r>
          </a:p>
        </p:txBody>
      </p:sp>
      <p:sp>
        <p:nvSpPr>
          <p:cNvPr id="552963" name="Oval 3">
            <a:extLst>
              <a:ext uri="{FF2B5EF4-FFF2-40B4-BE49-F238E27FC236}">
                <a16:creationId xmlns:a16="http://schemas.microsoft.com/office/drawing/2014/main" id="{0593FC30-A034-F94D-8B79-635BF752B50C}"/>
              </a:ext>
            </a:extLst>
          </p:cNvPr>
          <p:cNvSpPr>
            <a:spLocks noChangeArrowheads="1"/>
          </p:cNvSpPr>
          <p:nvPr/>
        </p:nvSpPr>
        <p:spPr bwMode="auto">
          <a:xfrm>
            <a:off x="7620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52964" name="Oval 4">
            <a:extLst>
              <a:ext uri="{FF2B5EF4-FFF2-40B4-BE49-F238E27FC236}">
                <a16:creationId xmlns:a16="http://schemas.microsoft.com/office/drawing/2014/main" id="{C82ADA1A-58EA-394B-AEEA-7575A8E43F60}"/>
              </a:ext>
            </a:extLst>
          </p:cNvPr>
          <p:cNvSpPr>
            <a:spLocks noChangeArrowheads="1"/>
          </p:cNvSpPr>
          <p:nvPr/>
        </p:nvSpPr>
        <p:spPr bwMode="auto">
          <a:xfrm>
            <a:off x="2743200" y="2362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52965" name="Oval 5">
            <a:extLst>
              <a:ext uri="{FF2B5EF4-FFF2-40B4-BE49-F238E27FC236}">
                <a16:creationId xmlns:a16="http://schemas.microsoft.com/office/drawing/2014/main" id="{00C48E98-49B4-974C-84A8-F3AEA53C3723}"/>
              </a:ext>
            </a:extLst>
          </p:cNvPr>
          <p:cNvSpPr>
            <a:spLocks noChangeArrowheads="1"/>
          </p:cNvSpPr>
          <p:nvPr/>
        </p:nvSpPr>
        <p:spPr bwMode="auto">
          <a:xfrm>
            <a:off x="762000" y="3886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52966" name="Oval 6">
            <a:extLst>
              <a:ext uri="{FF2B5EF4-FFF2-40B4-BE49-F238E27FC236}">
                <a16:creationId xmlns:a16="http://schemas.microsoft.com/office/drawing/2014/main" id="{40BD282B-0AB7-3B42-BE15-205FD22333F6}"/>
              </a:ext>
            </a:extLst>
          </p:cNvPr>
          <p:cNvSpPr>
            <a:spLocks noChangeArrowheads="1"/>
          </p:cNvSpPr>
          <p:nvPr/>
        </p:nvSpPr>
        <p:spPr bwMode="auto">
          <a:xfrm>
            <a:off x="2743200" y="3886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52967" name="Oval 7">
            <a:extLst>
              <a:ext uri="{FF2B5EF4-FFF2-40B4-BE49-F238E27FC236}">
                <a16:creationId xmlns:a16="http://schemas.microsoft.com/office/drawing/2014/main" id="{48B6367B-70A5-7548-B6BA-53E48E490D47}"/>
              </a:ext>
            </a:extLst>
          </p:cNvPr>
          <p:cNvSpPr>
            <a:spLocks noChangeArrowheads="1"/>
          </p:cNvSpPr>
          <p:nvPr/>
        </p:nvSpPr>
        <p:spPr bwMode="auto">
          <a:xfrm>
            <a:off x="1752600" y="3124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52968" name="Line 8">
            <a:extLst>
              <a:ext uri="{FF2B5EF4-FFF2-40B4-BE49-F238E27FC236}">
                <a16:creationId xmlns:a16="http://schemas.microsoft.com/office/drawing/2014/main" id="{A19DAD2E-8EBE-5C42-AE1B-0C9E5CC0525A}"/>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69" name="Line 9">
            <a:extLst>
              <a:ext uri="{FF2B5EF4-FFF2-40B4-BE49-F238E27FC236}">
                <a16:creationId xmlns:a16="http://schemas.microsoft.com/office/drawing/2014/main" id="{1E984872-C656-DA41-8A25-2D9DF0EBA3FA}"/>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70" name="Line 10">
            <a:extLst>
              <a:ext uri="{FF2B5EF4-FFF2-40B4-BE49-F238E27FC236}">
                <a16:creationId xmlns:a16="http://schemas.microsoft.com/office/drawing/2014/main" id="{1964B882-EDE3-5A44-B467-EF7BDD372BAD}"/>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71" name="Line 11">
            <a:extLst>
              <a:ext uri="{FF2B5EF4-FFF2-40B4-BE49-F238E27FC236}">
                <a16:creationId xmlns:a16="http://schemas.microsoft.com/office/drawing/2014/main" id="{672796DC-378B-434F-85B7-8EDB5A2D7346}"/>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72" name="Line 12">
            <a:extLst>
              <a:ext uri="{FF2B5EF4-FFF2-40B4-BE49-F238E27FC236}">
                <a16:creationId xmlns:a16="http://schemas.microsoft.com/office/drawing/2014/main" id="{71E931F8-3DAD-3D43-ACFB-E55E66F81345}"/>
              </a:ext>
            </a:extLst>
          </p:cNvPr>
          <p:cNvSpPr>
            <a:spLocks noChangeShapeType="1"/>
          </p:cNvSpPr>
          <p:nvPr/>
        </p:nvSpPr>
        <p:spPr bwMode="auto">
          <a:xfrm flipV="1">
            <a:off x="21336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73" name="Line 13">
            <a:extLst>
              <a:ext uri="{FF2B5EF4-FFF2-40B4-BE49-F238E27FC236}">
                <a16:creationId xmlns:a16="http://schemas.microsoft.com/office/drawing/2014/main" id="{D79A727C-5C58-4342-8C77-540CA1CBEF84}"/>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74" name="Line 14">
            <a:extLst>
              <a:ext uri="{FF2B5EF4-FFF2-40B4-BE49-F238E27FC236}">
                <a16:creationId xmlns:a16="http://schemas.microsoft.com/office/drawing/2014/main" id="{CAC8450F-CF9D-0549-8B97-3D7635051CF0}"/>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75" name="Line 15">
            <a:extLst>
              <a:ext uri="{FF2B5EF4-FFF2-40B4-BE49-F238E27FC236}">
                <a16:creationId xmlns:a16="http://schemas.microsoft.com/office/drawing/2014/main" id="{737460A4-51AF-BF41-827C-9DB5773F6EFB}"/>
              </a:ext>
            </a:extLst>
          </p:cNvPr>
          <p:cNvSpPr>
            <a:spLocks noChangeShapeType="1"/>
          </p:cNvSpPr>
          <p:nvPr/>
        </p:nvSpPr>
        <p:spPr bwMode="auto">
          <a:xfrm>
            <a:off x="29718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76" name="Text Box 16">
            <a:extLst>
              <a:ext uri="{FF2B5EF4-FFF2-40B4-BE49-F238E27FC236}">
                <a16:creationId xmlns:a16="http://schemas.microsoft.com/office/drawing/2014/main" id="{70F45C2D-176E-BE4E-AC29-A702DB58A4D5}"/>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52977" name="Text Box 17">
            <a:extLst>
              <a:ext uri="{FF2B5EF4-FFF2-40B4-BE49-F238E27FC236}">
                <a16:creationId xmlns:a16="http://schemas.microsoft.com/office/drawing/2014/main" id="{7F699A00-DB43-2147-949B-8307AD802DE5}"/>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2978" name="Line 18">
            <a:extLst>
              <a:ext uri="{FF2B5EF4-FFF2-40B4-BE49-F238E27FC236}">
                <a16:creationId xmlns:a16="http://schemas.microsoft.com/office/drawing/2014/main" id="{74B38161-CB0D-7A49-8CB6-8F111F7D10E8}"/>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79" name="Line 19">
            <a:extLst>
              <a:ext uri="{FF2B5EF4-FFF2-40B4-BE49-F238E27FC236}">
                <a16:creationId xmlns:a16="http://schemas.microsoft.com/office/drawing/2014/main" id="{0DCD2457-B7D9-444C-85D3-BAA018247A72}"/>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80" name="Oval 20">
            <a:extLst>
              <a:ext uri="{FF2B5EF4-FFF2-40B4-BE49-F238E27FC236}">
                <a16:creationId xmlns:a16="http://schemas.microsoft.com/office/drawing/2014/main" id="{5EF6DD51-F113-3C40-8518-BE8C25BA8B9E}"/>
              </a:ext>
            </a:extLst>
          </p:cNvPr>
          <p:cNvSpPr>
            <a:spLocks noChangeArrowheads="1"/>
          </p:cNvSpPr>
          <p:nvPr/>
        </p:nvSpPr>
        <p:spPr bwMode="auto">
          <a:xfrm>
            <a:off x="75438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52981" name="Line 21">
            <a:extLst>
              <a:ext uri="{FF2B5EF4-FFF2-40B4-BE49-F238E27FC236}">
                <a16:creationId xmlns:a16="http://schemas.microsoft.com/office/drawing/2014/main" id="{B833121C-70F0-E34F-93E0-8EADECCC776C}"/>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82" name="Text Box 22">
            <a:extLst>
              <a:ext uri="{FF2B5EF4-FFF2-40B4-BE49-F238E27FC236}">
                <a16:creationId xmlns:a16="http://schemas.microsoft.com/office/drawing/2014/main" id="{89D88D7D-1CE3-8447-B9BA-38A56982B151}"/>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2984" name="Text Box 24">
            <a:extLst>
              <a:ext uri="{FF2B5EF4-FFF2-40B4-BE49-F238E27FC236}">
                <a16:creationId xmlns:a16="http://schemas.microsoft.com/office/drawing/2014/main" id="{208421E5-84FC-9042-91BD-8A6D9E80E291}"/>
              </a:ext>
            </a:extLst>
          </p:cNvPr>
          <p:cNvSpPr txBox="1">
            <a:spLocks noChangeArrowheads="1"/>
          </p:cNvSpPr>
          <p:nvPr/>
        </p:nvSpPr>
        <p:spPr bwMode="auto">
          <a:xfrm>
            <a:off x="3962400" y="26511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2985" name="Text Box 25">
            <a:extLst>
              <a:ext uri="{FF2B5EF4-FFF2-40B4-BE49-F238E27FC236}">
                <a16:creationId xmlns:a16="http://schemas.microsoft.com/office/drawing/2014/main" id="{07DF6090-B550-1243-AA67-33AF6ACF79C0}"/>
              </a:ext>
            </a:extLst>
          </p:cNvPr>
          <p:cNvSpPr txBox="1">
            <a:spLocks noChangeArrowheads="1"/>
          </p:cNvSpPr>
          <p:nvPr/>
        </p:nvSpPr>
        <p:spPr bwMode="auto">
          <a:xfrm>
            <a:off x="3962400" y="2955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2986" name="Text Box 26">
            <a:extLst>
              <a:ext uri="{FF2B5EF4-FFF2-40B4-BE49-F238E27FC236}">
                <a16:creationId xmlns:a16="http://schemas.microsoft.com/office/drawing/2014/main" id="{C3A7263B-508E-5849-BACF-EEC574795E9D}"/>
              </a:ext>
            </a:extLst>
          </p:cNvPr>
          <p:cNvSpPr txBox="1">
            <a:spLocks noChangeArrowheads="1"/>
          </p:cNvSpPr>
          <p:nvPr/>
        </p:nvSpPr>
        <p:spPr bwMode="auto">
          <a:xfrm>
            <a:off x="3962400" y="3336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2987" name="Text Box 27">
            <a:extLst>
              <a:ext uri="{FF2B5EF4-FFF2-40B4-BE49-F238E27FC236}">
                <a16:creationId xmlns:a16="http://schemas.microsoft.com/office/drawing/2014/main" id="{B509190A-D8E8-D444-AD1C-975120303A5E}"/>
              </a:ext>
            </a:extLst>
          </p:cNvPr>
          <p:cNvSpPr txBox="1">
            <a:spLocks noChangeArrowheads="1"/>
          </p:cNvSpPr>
          <p:nvPr/>
        </p:nvSpPr>
        <p:spPr bwMode="auto">
          <a:xfrm>
            <a:off x="3962400" y="3717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the stack, assign suitable colors</a:t>
            </a:r>
            <a:endParaRPr lang="en-US" altLang="zh-CN" sz="2000">
              <a:solidFill>
                <a:schemeClr val="folHlink"/>
              </a:solidFill>
            </a:endParaRPr>
          </a:p>
        </p:txBody>
      </p:sp>
      <p:sp>
        <p:nvSpPr>
          <p:cNvPr id="552988" name="Text Box 28">
            <a:extLst>
              <a:ext uri="{FF2B5EF4-FFF2-40B4-BE49-F238E27FC236}">
                <a16:creationId xmlns:a16="http://schemas.microsoft.com/office/drawing/2014/main" id="{DC4A80E2-C166-2741-97B3-347E43EADB72}"/>
              </a:ext>
            </a:extLst>
          </p:cNvPr>
          <p:cNvSpPr txBox="1">
            <a:spLocks noChangeArrowheads="1"/>
          </p:cNvSpPr>
          <p:nvPr/>
        </p:nvSpPr>
        <p:spPr bwMode="auto">
          <a:xfrm>
            <a:off x="4343400" y="40386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endParaRPr lang="en-US" altLang="zh-CN" sz="2000">
              <a:solidFill>
                <a:schemeClr val="folHlink"/>
              </a:solidFill>
            </a:endParaRPr>
          </a:p>
        </p:txBody>
      </p:sp>
      <p:sp>
        <p:nvSpPr>
          <p:cNvPr id="552989" name="Text Box 29">
            <a:extLst>
              <a:ext uri="{FF2B5EF4-FFF2-40B4-BE49-F238E27FC236}">
                <a16:creationId xmlns:a16="http://schemas.microsoft.com/office/drawing/2014/main" id="{BBFF4950-0188-F14D-AB49-8D8232F379BA}"/>
              </a:ext>
            </a:extLst>
          </p:cNvPr>
          <p:cNvSpPr txBox="1">
            <a:spLocks noChangeArrowheads="1"/>
          </p:cNvSpPr>
          <p:nvPr/>
        </p:nvSpPr>
        <p:spPr bwMode="auto">
          <a:xfrm>
            <a:off x="4343400" y="4403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endParaRPr lang="en-US" altLang="zh-CN" sz="2000">
              <a:solidFill>
                <a:schemeClr val="folHlink"/>
              </a:solidFill>
            </a:endParaRPr>
          </a:p>
        </p:txBody>
      </p:sp>
      <p:sp>
        <p:nvSpPr>
          <p:cNvPr id="552990" name="Text Box 30">
            <a:extLst>
              <a:ext uri="{FF2B5EF4-FFF2-40B4-BE49-F238E27FC236}">
                <a16:creationId xmlns:a16="http://schemas.microsoft.com/office/drawing/2014/main" id="{C63F46A8-3F3B-3545-8455-C64C57869F39}"/>
              </a:ext>
            </a:extLst>
          </p:cNvPr>
          <p:cNvSpPr txBox="1">
            <a:spLocks noChangeArrowheads="1"/>
          </p:cNvSpPr>
          <p:nvPr/>
        </p:nvSpPr>
        <p:spPr bwMode="auto">
          <a:xfrm>
            <a:off x="4343400" y="4784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endParaRPr lang="en-US" altLang="zh-CN" sz="2000">
              <a:solidFill>
                <a:schemeClr val="folHlink"/>
              </a:solidFill>
            </a:endParaRPr>
          </a:p>
        </p:txBody>
      </p:sp>
      <p:sp>
        <p:nvSpPr>
          <p:cNvPr id="552991" name="Text Box 31">
            <a:extLst>
              <a:ext uri="{FF2B5EF4-FFF2-40B4-BE49-F238E27FC236}">
                <a16:creationId xmlns:a16="http://schemas.microsoft.com/office/drawing/2014/main" id="{5A2DB576-A1D7-9C44-BB29-C8D75F68CB98}"/>
              </a:ext>
            </a:extLst>
          </p:cNvPr>
          <p:cNvSpPr txBox="1">
            <a:spLocks noChangeArrowheads="1"/>
          </p:cNvSpPr>
          <p:nvPr/>
        </p:nvSpPr>
        <p:spPr bwMode="auto">
          <a:xfrm>
            <a:off x="4343400" y="5165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endParaRPr lang="en-US" altLang="zh-CN" sz="2000">
              <a:solidFill>
                <a:schemeClr val="folHlink"/>
              </a:solidFill>
            </a:endParaRPr>
          </a:p>
        </p:txBody>
      </p:sp>
      <p:sp>
        <p:nvSpPr>
          <p:cNvPr id="552992" name="Text Box 32">
            <a:extLst>
              <a:ext uri="{FF2B5EF4-FFF2-40B4-BE49-F238E27FC236}">
                <a16:creationId xmlns:a16="http://schemas.microsoft.com/office/drawing/2014/main" id="{F64DE747-0C19-9B43-B286-C4E956498E08}"/>
              </a:ext>
            </a:extLst>
          </p:cNvPr>
          <p:cNvSpPr txBox="1">
            <a:spLocks noChangeArrowheads="1"/>
          </p:cNvSpPr>
          <p:nvPr/>
        </p:nvSpPr>
        <p:spPr bwMode="auto">
          <a:xfrm>
            <a:off x="4343400" y="54705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endParaRPr lang="en-US" altLang="zh-CN" sz="2000">
              <a:solidFill>
                <a:schemeClr val="folHlink"/>
              </a:solidFill>
            </a:endParaRPr>
          </a:p>
        </p:txBody>
      </p:sp>
      <p:sp>
        <p:nvSpPr>
          <p:cNvPr id="552993" name="Line 33">
            <a:extLst>
              <a:ext uri="{FF2B5EF4-FFF2-40B4-BE49-F238E27FC236}">
                <a16:creationId xmlns:a16="http://schemas.microsoft.com/office/drawing/2014/main" id="{DF3E6560-0C52-FB43-8B08-D598F38550C9}"/>
              </a:ext>
            </a:extLst>
          </p:cNvPr>
          <p:cNvSpPr>
            <a:spLocks noChangeShapeType="1"/>
          </p:cNvSpPr>
          <p:nvPr/>
        </p:nvSpPr>
        <p:spPr bwMode="auto">
          <a:xfrm>
            <a:off x="7772400" y="60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94" name="Text Box 34">
            <a:extLst>
              <a:ext uri="{FF2B5EF4-FFF2-40B4-BE49-F238E27FC236}">
                <a16:creationId xmlns:a16="http://schemas.microsoft.com/office/drawing/2014/main" id="{EFBBE8EE-D8E6-FC45-8163-FFB432127EDF}"/>
              </a:ext>
            </a:extLst>
          </p:cNvPr>
          <p:cNvSpPr txBox="1">
            <a:spLocks noChangeArrowheads="1"/>
          </p:cNvSpPr>
          <p:nvPr/>
        </p:nvSpPr>
        <p:spPr bwMode="auto">
          <a:xfrm>
            <a:off x="7467600" y="15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significant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2992"/>
                                        </p:tgtEl>
                                        <p:attrNameLst>
                                          <p:attrName>style.visibility</p:attrName>
                                        </p:attrNameLst>
                                      </p:cBhvr>
                                      <p:to>
                                        <p:strVal val="visible"/>
                                      </p:to>
                                    </p:set>
                                    <p:animEffect transition="in" filter="blinds(horizontal)">
                                      <p:cBhvr>
                                        <p:cTn id="7" dur="500"/>
                                        <p:tgtEl>
                                          <p:spTgt spid="552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a:extLst>
              <a:ext uri="{FF2B5EF4-FFF2-40B4-BE49-F238E27FC236}">
                <a16:creationId xmlns:a16="http://schemas.microsoft.com/office/drawing/2014/main" id="{2C75EE2A-0E4D-6A4B-B5A6-64DCA1D72D29}"/>
              </a:ext>
            </a:extLst>
          </p:cNvPr>
          <p:cNvSpPr>
            <a:spLocks noGrp="1" noChangeArrowheads="1"/>
          </p:cNvSpPr>
          <p:nvPr>
            <p:ph type="title"/>
          </p:nvPr>
        </p:nvSpPr>
        <p:spPr/>
        <p:txBody>
          <a:bodyPr/>
          <a:lstStyle/>
          <a:p>
            <a:r>
              <a:rPr lang="en-US" altLang="zh-CN"/>
              <a:t>Instruction</a:t>
            </a:r>
            <a:br>
              <a:rPr lang="en-US" altLang="zh-CN"/>
            </a:br>
            <a:r>
              <a:rPr lang="en-US" altLang="zh-CN"/>
              <a:t>Selection</a:t>
            </a:r>
          </a:p>
        </p:txBody>
      </p:sp>
      <p:sp>
        <p:nvSpPr>
          <p:cNvPr id="509955" name="Rectangle 3">
            <a:extLst>
              <a:ext uri="{FF2B5EF4-FFF2-40B4-BE49-F238E27FC236}">
                <a16:creationId xmlns:a16="http://schemas.microsoft.com/office/drawing/2014/main" id="{F021CEEE-9563-1A42-8ECD-A02EFC31E97D}"/>
              </a:ext>
            </a:extLst>
          </p:cNvPr>
          <p:cNvSpPr>
            <a:spLocks noGrp="1" noChangeArrowheads="1"/>
          </p:cNvSpPr>
          <p:nvPr>
            <p:ph type="body" idx="1"/>
          </p:nvPr>
        </p:nvSpPr>
        <p:spPr>
          <a:xfrm>
            <a:off x="1182687" y="2017713"/>
            <a:ext cx="3781425" cy="4114800"/>
          </a:xfrm>
        </p:spPr>
        <p:txBody>
          <a:bodyPr/>
          <a:lstStyle/>
          <a:p>
            <a:pPr>
              <a:lnSpc>
                <a:spcPct val="90000"/>
              </a:lnSpc>
              <a:buFont typeface="Wingdings" pitchFamily="2" charset="2"/>
              <a:buNone/>
            </a:pPr>
            <a:r>
              <a:rPr lang="en-US" altLang="zh-CN" sz="2000" b="1" dirty="0">
                <a:solidFill>
                  <a:schemeClr val="folHlink"/>
                </a:solidFill>
                <a:latin typeface="Courier New" panose="02070309020205020404" pitchFamily="49" charset="0"/>
              </a:rPr>
              <a:t>long f(long x,</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y){</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long a;</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b;</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c;</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long d;</a:t>
            </a:r>
          </a:p>
          <a:p>
            <a:pPr>
              <a:lnSpc>
                <a:spcPct val="90000"/>
              </a:lnSpc>
              <a:buFont typeface="Wingdings" pitchFamily="2" charset="2"/>
              <a:buNone/>
            </a:pPr>
            <a:endParaRPr lang="en-US" altLang="zh-CN" sz="20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 = x + y;</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b = a + 4;</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c = b * 2;</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d = c / 8;</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return d;</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a:t>
            </a:r>
          </a:p>
        </p:txBody>
      </p:sp>
      <p:sp>
        <p:nvSpPr>
          <p:cNvPr id="509959" name="Text Box 7">
            <a:extLst>
              <a:ext uri="{FF2B5EF4-FFF2-40B4-BE49-F238E27FC236}">
                <a16:creationId xmlns:a16="http://schemas.microsoft.com/office/drawing/2014/main" id="{48ECD311-1547-7942-AF4A-836ACCFC24D7}"/>
              </a:ext>
            </a:extLst>
          </p:cNvPr>
          <p:cNvSpPr txBox="1">
            <a:spLocks noChangeArrowheads="1"/>
          </p:cNvSpPr>
          <p:nvPr/>
        </p:nvSpPr>
        <p:spPr bwMode="auto">
          <a:xfrm>
            <a:off x="76200" y="2895600"/>
            <a:ext cx="15240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Positions for </a:t>
            </a:r>
            <a:r>
              <a:rPr lang="en-US" altLang="zh-CN" sz="2000" dirty="0">
                <a:solidFill>
                  <a:schemeClr val="folHlink"/>
                </a:solidFill>
              </a:rPr>
              <a:t>x,</a:t>
            </a:r>
            <a:r>
              <a:rPr lang="zh-CN" altLang="en-US" sz="2000" dirty="0">
                <a:solidFill>
                  <a:schemeClr val="folHlink"/>
                </a:solidFill>
              </a:rPr>
              <a:t> </a:t>
            </a:r>
            <a:r>
              <a:rPr lang="en-US" altLang="zh-CN" sz="2000" dirty="0">
                <a:solidFill>
                  <a:schemeClr val="folHlink"/>
                </a:solidFill>
              </a:rPr>
              <a:t>y,</a:t>
            </a:r>
            <a:r>
              <a:rPr lang="zh-CN" altLang="en-US" sz="2000" dirty="0">
                <a:solidFill>
                  <a:schemeClr val="folHlink"/>
                </a:solidFill>
              </a:rPr>
              <a:t> </a:t>
            </a:r>
            <a:r>
              <a:rPr lang="en-US" altLang="zh-CN" sz="2000" dirty="0">
                <a:solidFill>
                  <a:schemeClr val="folHlink"/>
                </a:solidFill>
              </a:rPr>
              <a:t>a, b, c, d</a:t>
            </a:r>
            <a:r>
              <a:rPr lang="en-US" altLang="zh-CN" sz="2000" dirty="0"/>
              <a:t> have NOT be determined at this phase.</a:t>
            </a:r>
          </a:p>
        </p:txBody>
      </p:sp>
      <p:sp>
        <p:nvSpPr>
          <p:cNvPr id="509960" name="Rectangle 8">
            <a:extLst>
              <a:ext uri="{FF2B5EF4-FFF2-40B4-BE49-F238E27FC236}">
                <a16:creationId xmlns:a16="http://schemas.microsoft.com/office/drawing/2014/main" id="{33332800-89D8-5C4A-8ABF-6C02D854F180}"/>
              </a:ext>
            </a:extLst>
          </p:cNvPr>
          <p:cNvSpPr>
            <a:spLocks noChangeArrowheads="1"/>
          </p:cNvSpPr>
          <p:nvPr/>
        </p:nvSpPr>
        <p:spPr bwMode="auto">
          <a:xfrm>
            <a:off x="5221288" y="381000"/>
            <a:ext cx="3465512"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en-US" altLang="zh-CN" sz="1800" b="1" dirty="0">
                <a:solidFill>
                  <a:schemeClr val="folHlink"/>
                </a:solidFill>
                <a:latin typeface="Courier New" panose="02070309020205020404" pitchFamily="49" charset="0"/>
              </a:rPr>
              <a:t>long f(long x, long y){</a:t>
            </a:r>
          </a:p>
          <a:p>
            <a:pPr>
              <a:lnSpc>
                <a:spcPct val="90000"/>
              </a:lnSpc>
              <a:buNone/>
            </a:pPr>
            <a:r>
              <a:rPr lang="en-US" altLang="zh-CN" sz="1800" b="1" dirty="0">
                <a:solidFill>
                  <a:schemeClr val="folHlink"/>
                </a:solidFill>
                <a:latin typeface="Courier New" panose="02070309020205020404" pitchFamily="49" charset="0"/>
              </a:rPr>
              <a:t> </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long a,</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b,</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c,</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d;</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rdi</a:t>
            </a:r>
            <a:r>
              <a:rPr lang="en-US" altLang="zh-CN" sz="1800" b="1" dirty="0">
                <a:solidFill>
                  <a:schemeClr val="folHlink"/>
                </a:solidFill>
                <a:latin typeface="Courier New" panose="02070309020205020404" pitchFamily="49" charset="0"/>
              </a:rPr>
              <a:t>,</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x</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rsi</a:t>
            </a:r>
            <a:r>
              <a:rPr lang="en-US" altLang="zh-CN" sz="1800" b="1" dirty="0">
                <a:solidFill>
                  <a:schemeClr val="folHlink"/>
                </a:solidFill>
                <a:latin typeface="Courier New" panose="02070309020205020404" pitchFamily="49" charset="0"/>
              </a:rPr>
              <a:t>, y</a:t>
            </a:r>
          </a:p>
          <a:p>
            <a:pPr>
              <a:lnSpc>
                <a:spcPct val="90000"/>
              </a:lnSpc>
              <a:buFont typeface="Wingdings" pitchFamily="2" charset="2"/>
              <a:buNone/>
            </a:pP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x,</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a:t>
            </a:r>
          </a:p>
          <a:p>
            <a:pPr>
              <a:lnSpc>
                <a:spcPct val="90000"/>
              </a:lnSpc>
              <a:buFont typeface="Wingdings" pitchFamily="2" charset="2"/>
              <a:buNone/>
            </a:pPr>
            <a:r>
              <a:rPr lang="zh-CN" altLang="en-US"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y, a</a:t>
            </a:r>
          </a:p>
          <a:p>
            <a:pPr>
              <a:lnSpc>
                <a:spcPct val="90000"/>
              </a:lnSpc>
              <a:buFont typeface="Wingdings" pitchFamily="2" charset="2"/>
              <a:buNone/>
            </a:pP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 b</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addq</a:t>
            </a:r>
            <a:r>
              <a:rPr lang="en-US" altLang="zh-CN" sz="1800" b="1" dirty="0">
                <a:solidFill>
                  <a:schemeClr val="folHlink"/>
                </a:solidFill>
                <a:latin typeface="Courier New" panose="02070309020205020404" pitchFamily="49" charset="0"/>
              </a:rPr>
              <a:t> $4, b</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b,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c</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c,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d</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rgbClr val="FF9900"/>
                </a:solidFill>
                <a:latin typeface="Courier New" panose="02070309020205020404" pitchFamily="49" charset="0"/>
              </a:rPr>
              <a:t>movq</a:t>
            </a:r>
            <a:r>
              <a:rPr lang="en-US" altLang="zh-CN" sz="1800" b="1" dirty="0">
                <a:solidFill>
                  <a:srgbClr val="FF9900"/>
                </a:solidFill>
                <a:latin typeface="Courier New" panose="02070309020205020404" pitchFamily="49" charset="0"/>
              </a:rPr>
              <a:t> d, %</a:t>
            </a:r>
            <a:r>
              <a:rPr lang="en-US" altLang="zh-CN" sz="1800" b="1" dirty="0" err="1">
                <a:solidFill>
                  <a:srgbClr val="FF9900"/>
                </a:solidFill>
                <a:latin typeface="Courier New" panose="02070309020205020404" pitchFamily="49" charset="0"/>
              </a:rPr>
              <a:t>rax</a:t>
            </a:r>
            <a:endParaRPr lang="en-US" altLang="zh-CN" sz="1800" b="1" dirty="0">
              <a:solidFill>
                <a:srgbClr val="FF9900"/>
              </a:solidFill>
              <a:latin typeface="Courier New" panose="02070309020205020404" pitchFamily="49" charset="0"/>
            </a:endParaRPr>
          </a:p>
          <a:p>
            <a:pPr>
              <a:lnSpc>
                <a:spcPct val="90000"/>
              </a:lnSpc>
              <a:buFont typeface="Wingdings" pitchFamily="2" charset="2"/>
              <a:buNone/>
            </a:pPr>
            <a:r>
              <a:rPr lang="zh-CN" altLang="en-US" sz="1800" b="1" dirty="0">
                <a:solidFill>
                  <a:srgbClr val="FF9900"/>
                </a:solidFill>
                <a:latin typeface="Courier New" panose="02070309020205020404" pitchFamily="49" charset="0"/>
              </a:rPr>
              <a:t>  </a:t>
            </a:r>
            <a:r>
              <a:rPr lang="en-US" altLang="zh-CN" sz="1800" b="1" dirty="0">
                <a:solidFill>
                  <a:srgbClr val="FF9900"/>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a:t>
            </a:r>
          </a:p>
        </p:txBody>
      </p:sp>
      <p:sp>
        <p:nvSpPr>
          <p:cNvPr id="509963" name="Line 11">
            <a:extLst>
              <a:ext uri="{FF2B5EF4-FFF2-40B4-BE49-F238E27FC236}">
                <a16:creationId xmlns:a16="http://schemas.microsoft.com/office/drawing/2014/main" id="{41DC405C-B41B-9B4C-9DB1-46045F0110C7}"/>
              </a:ext>
            </a:extLst>
          </p:cNvPr>
          <p:cNvSpPr>
            <a:spLocks noChangeShapeType="1"/>
          </p:cNvSpPr>
          <p:nvPr/>
        </p:nvSpPr>
        <p:spPr bwMode="auto">
          <a:xfrm flipV="1">
            <a:off x="2971800" y="2590800"/>
            <a:ext cx="23622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9964" name="AutoShape 12">
            <a:extLst>
              <a:ext uri="{FF2B5EF4-FFF2-40B4-BE49-F238E27FC236}">
                <a16:creationId xmlns:a16="http://schemas.microsoft.com/office/drawing/2014/main" id="{E745D374-3146-EE48-BD82-D061A5CADECB}"/>
              </a:ext>
            </a:extLst>
          </p:cNvPr>
          <p:cNvSpPr>
            <a:spLocks/>
          </p:cNvSpPr>
          <p:nvPr/>
        </p:nvSpPr>
        <p:spPr bwMode="auto">
          <a:xfrm>
            <a:off x="5334000" y="2057400"/>
            <a:ext cx="228600" cy="990600"/>
          </a:xfrm>
          <a:prstGeom prst="leftBrace">
            <a:avLst>
              <a:gd name="adj1" fmla="val 361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9965" name="Line 13">
            <a:extLst>
              <a:ext uri="{FF2B5EF4-FFF2-40B4-BE49-F238E27FC236}">
                <a16:creationId xmlns:a16="http://schemas.microsoft.com/office/drawing/2014/main" id="{F6959EC3-7D85-D14C-97AE-CCE089B63B08}"/>
              </a:ext>
            </a:extLst>
          </p:cNvPr>
          <p:cNvSpPr>
            <a:spLocks noChangeShapeType="1"/>
          </p:cNvSpPr>
          <p:nvPr/>
        </p:nvSpPr>
        <p:spPr bwMode="auto">
          <a:xfrm flipV="1">
            <a:off x="3124200" y="3429000"/>
            <a:ext cx="2133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9966" name="AutoShape 14">
            <a:extLst>
              <a:ext uri="{FF2B5EF4-FFF2-40B4-BE49-F238E27FC236}">
                <a16:creationId xmlns:a16="http://schemas.microsoft.com/office/drawing/2014/main" id="{F6ACFD92-072A-B141-BBC8-019F091F3CED}"/>
              </a:ext>
            </a:extLst>
          </p:cNvPr>
          <p:cNvSpPr>
            <a:spLocks/>
          </p:cNvSpPr>
          <p:nvPr/>
        </p:nvSpPr>
        <p:spPr bwMode="auto">
          <a:xfrm>
            <a:off x="5334000" y="3124200"/>
            <a:ext cx="152400" cy="533400"/>
          </a:xfrm>
          <a:prstGeom prst="leftBrace">
            <a:avLst>
              <a:gd name="adj1" fmla="val 291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9967" name="Line 15">
            <a:extLst>
              <a:ext uri="{FF2B5EF4-FFF2-40B4-BE49-F238E27FC236}">
                <a16:creationId xmlns:a16="http://schemas.microsoft.com/office/drawing/2014/main" id="{863E7389-18FD-D143-8DC1-143003F4B74B}"/>
              </a:ext>
            </a:extLst>
          </p:cNvPr>
          <p:cNvSpPr>
            <a:spLocks noChangeShapeType="1"/>
          </p:cNvSpPr>
          <p:nvPr/>
        </p:nvSpPr>
        <p:spPr bwMode="auto">
          <a:xfrm flipV="1">
            <a:off x="3124200" y="4191000"/>
            <a:ext cx="2057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9968" name="AutoShape 16">
            <a:extLst>
              <a:ext uri="{FF2B5EF4-FFF2-40B4-BE49-F238E27FC236}">
                <a16:creationId xmlns:a16="http://schemas.microsoft.com/office/drawing/2014/main" id="{3FC9E8E7-0B6E-9642-AB51-C00139F5071F}"/>
              </a:ext>
            </a:extLst>
          </p:cNvPr>
          <p:cNvSpPr>
            <a:spLocks/>
          </p:cNvSpPr>
          <p:nvPr/>
        </p:nvSpPr>
        <p:spPr bwMode="auto">
          <a:xfrm>
            <a:off x="5257800" y="3733800"/>
            <a:ext cx="228600" cy="838200"/>
          </a:xfrm>
          <a:prstGeom prst="leftBrace">
            <a:avLst>
              <a:gd name="adj1" fmla="val 3055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9969" name="Line 17">
            <a:extLst>
              <a:ext uri="{FF2B5EF4-FFF2-40B4-BE49-F238E27FC236}">
                <a16:creationId xmlns:a16="http://schemas.microsoft.com/office/drawing/2014/main" id="{FE66385C-D688-3647-AC3F-E8254415EAAA}"/>
              </a:ext>
            </a:extLst>
          </p:cNvPr>
          <p:cNvSpPr>
            <a:spLocks noChangeShapeType="1"/>
          </p:cNvSpPr>
          <p:nvPr/>
        </p:nvSpPr>
        <p:spPr bwMode="auto">
          <a:xfrm>
            <a:off x="3124200" y="5181600"/>
            <a:ext cx="2133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9970" name="AutoShape 18">
            <a:extLst>
              <a:ext uri="{FF2B5EF4-FFF2-40B4-BE49-F238E27FC236}">
                <a16:creationId xmlns:a16="http://schemas.microsoft.com/office/drawing/2014/main" id="{1FCCC1A4-C558-CA49-BB10-8111D8814E4E}"/>
              </a:ext>
            </a:extLst>
          </p:cNvPr>
          <p:cNvSpPr>
            <a:spLocks/>
          </p:cNvSpPr>
          <p:nvPr/>
        </p:nvSpPr>
        <p:spPr bwMode="auto">
          <a:xfrm>
            <a:off x="5257800" y="4724400"/>
            <a:ext cx="228600" cy="990600"/>
          </a:xfrm>
          <a:prstGeom prst="leftBrace">
            <a:avLst>
              <a:gd name="adj1" fmla="val 361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9971" name="Line 19">
            <a:extLst>
              <a:ext uri="{FF2B5EF4-FFF2-40B4-BE49-F238E27FC236}">
                <a16:creationId xmlns:a16="http://schemas.microsoft.com/office/drawing/2014/main" id="{46D33E12-E1E5-3647-A8AA-12671C7EEAA9}"/>
              </a:ext>
            </a:extLst>
          </p:cNvPr>
          <p:cNvSpPr>
            <a:spLocks noChangeShapeType="1"/>
          </p:cNvSpPr>
          <p:nvPr/>
        </p:nvSpPr>
        <p:spPr bwMode="auto">
          <a:xfrm>
            <a:off x="2971800" y="5638800"/>
            <a:ext cx="2209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9972" name="AutoShape 20">
            <a:extLst>
              <a:ext uri="{FF2B5EF4-FFF2-40B4-BE49-F238E27FC236}">
                <a16:creationId xmlns:a16="http://schemas.microsoft.com/office/drawing/2014/main" id="{6147E1D3-3D52-E945-BB67-E1D15981F361}"/>
              </a:ext>
            </a:extLst>
          </p:cNvPr>
          <p:cNvSpPr>
            <a:spLocks/>
          </p:cNvSpPr>
          <p:nvPr/>
        </p:nvSpPr>
        <p:spPr bwMode="auto">
          <a:xfrm>
            <a:off x="5257800" y="5867400"/>
            <a:ext cx="228600" cy="533400"/>
          </a:xfrm>
          <a:prstGeom prst="leftBrace">
            <a:avLst>
              <a:gd name="adj1" fmla="val 111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9959"/>
                                        </p:tgtEl>
                                        <p:attrNameLst>
                                          <p:attrName>style.visibility</p:attrName>
                                        </p:attrNameLst>
                                      </p:cBhvr>
                                      <p:to>
                                        <p:strVal val="visible"/>
                                      </p:to>
                                    </p:set>
                                    <p:animEffect transition="in" filter="blinds(horizontal)">
                                      <p:cBhvr>
                                        <p:cTn id="7" dur="500"/>
                                        <p:tgtEl>
                                          <p:spTgt spid="5099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09960">
                                            <p:txEl>
                                              <p:pRg st="0" end="0"/>
                                            </p:txEl>
                                          </p:spTgt>
                                        </p:tgtEl>
                                        <p:attrNameLst>
                                          <p:attrName>style.visibility</p:attrName>
                                        </p:attrNameLst>
                                      </p:cBhvr>
                                      <p:to>
                                        <p:strVal val="visible"/>
                                      </p:to>
                                    </p:set>
                                    <p:animEffect transition="in" filter="blinds(horizontal)">
                                      <p:cBhvr>
                                        <p:cTn id="12" dur="500"/>
                                        <p:tgtEl>
                                          <p:spTgt spid="509960">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09960">
                                            <p:txEl>
                                              <p:pRg st="1" end="1"/>
                                            </p:txEl>
                                          </p:spTgt>
                                        </p:tgtEl>
                                        <p:attrNameLst>
                                          <p:attrName>style.visibility</p:attrName>
                                        </p:attrNameLst>
                                      </p:cBhvr>
                                      <p:to>
                                        <p:strVal val="visible"/>
                                      </p:to>
                                    </p:set>
                                    <p:animEffect transition="in" filter="blinds(horizontal)">
                                      <p:cBhvr>
                                        <p:cTn id="15" dur="500"/>
                                        <p:tgtEl>
                                          <p:spTgt spid="509960">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09960">
                                            <p:txEl>
                                              <p:pRg st="2" end="2"/>
                                            </p:txEl>
                                          </p:spTgt>
                                        </p:tgtEl>
                                        <p:attrNameLst>
                                          <p:attrName>style.visibility</p:attrName>
                                        </p:attrNameLst>
                                      </p:cBhvr>
                                      <p:to>
                                        <p:strVal val="visible"/>
                                      </p:to>
                                    </p:set>
                                    <p:animEffect transition="in" filter="blinds(horizontal)">
                                      <p:cBhvr>
                                        <p:cTn id="20" dur="500"/>
                                        <p:tgtEl>
                                          <p:spTgt spid="50996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09960">
                                            <p:txEl>
                                              <p:pRg st="3" end="3"/>
                                            </p:txEl>
                                          </p:spTgt>
                                        </p:tgtEl>
                                        <p:attrNameLst>
                                          <p:attrName>style.visibility</p:attrName>
                                        </p:attrNameLst>
                                      </p:cBhvr>
                                      <p:to>
                                        <p:strVal val="visible"/>
                                      </p:to>
                                    </p:set>
                                    <p:animEffect transition="in" filter="blinds(horizontal)">
                                      <p:cBhvr>
                                        <p:cTn id="25" dur="500"/>
                                        <p:tgtEl>
                                          <p:spTgt spid="509960">
                                            <p:txEl>
                                              <p:pRg st="3" end="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09960">
                                            <p:txEl>
                                              <p:pRg st="4" end="4"/>
                                            </p:txEl>
                                          </p:spTgt>
                                        </p:tgtEl>
                                        <p:attrNameLst>
                                          <p:attrName>style.visibility</p:attrName>
                                        </p:attrNameLst>
                                      </p:cBhvr>
                                      <p:to>
                                        <p:strVal val="visible"/>
                                      </p:to>
                                    </p:set>
                                    <p:animEffect transition="in" filter="blinds(horizontal)">
                                      <p:cBhvr>
                                        <p:cTn id="28" dur="500"/>
                                        <p:tgtEl>
                                          <p:spTgt spid="509960">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509960">
                                            <p:txEl>
                                              <p:pRg st="6" end="6"/>
                                            </p:txEl>
                                          </p:spTgt>
                                        </p:tgtEl>
                                        <p:attrNameLst>
                                          <p:attrName>style.visibility</p:attrName>
                                        </p:attrNameLst>
                                      </p:cBhvr>
                                      <p:to>
                                        <p:strVal val="visible"/>
                                      </p:to>
                                    </p:set>
                                    <p:animEffect transition="in" filter="blinds(horizontal)">
                                      <p:cBhvr>
                                        <p:cTn id="33" dur="500"/>
                                        <p:tgtEl>
                                          <p:spTgt spid="509960">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509960">
                                            <p:txEl>
                                              <p:pRg st="7" end="7"/>
                                            </p:txEl>
                                          </p:spTgt>
                                        </p:tgtEl>
                                        <p:attrNameLst>
                                          <p:attrName>style.visibility</p:attrName>
                                        </p:attrNameLst>
                                      </p:cBhvr>
                                      <p:to>
                                        <p:strVal val="visible"/>
                                      </p:to>
                                    </p:set>
                                    <p:animEffect transition="in" filter="blinds(horizontal)">
                                      <p:cBhvr>
                                        <p:cTn id="36" dur="500"/>
                                        <p:tgtEl>
                                          <p:spTgt spid="509960">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509964"/>
                                        </p:tgtEl>
                                        <p:attrNameLst>
                                          <p:attrName>style.visibility</p:attrName>
                                        </p:attrNameLst>
                                      </p:cBhvr>
                                      <p:to>
                                        <p:strVal val="visible"/>
                                      </p:to>
                                    </p:set>
                                    <p:animEffect transition="in" filter="blinds(horizontal)">
                                      <p:cBhvr>
                                        <p:cTn id="41" dur="500"/>
                                        <p:tgtEl>
                                          <p:spTgt spid="509964"/>
                                        </p:tgtEl>
                                      </p:cBhvr>
                                    </p:animEffect>
                                  </p:childTnLst>
                                </p:cTn>
                              </p:par>
                              <p:par>
                                <p:cTn id="42" presetID="3" presetClass="entr" presetSubtype="10" fill="hold" nodeType="withEffect">
                                  <p:stCondLst>
                                    <p:cond delay="0"/>
                                  </p:stCondLst>
                                  <p:childTnLst>
                                    <p:set>
                                      <p:cBhvr>
                                        <p:cTn id="43" dur="1" fill="hold">
                                          <p:stCondLst>
                                            <p:cond delay="0"/>
                                          </p:stCondLst>
                                        </p:cTn>
                                        <p:tgtEl>
                                          <p:spTgt spid="509963"/>
                                        </p:tgtEl>
                                        <p:attrNameLst>
                                          <p:attrName>style.visibility</p:attrName>
                                        </p:attrNameLst>
                                      </p:cBhvr>
                                      <p:to>
                                        <p:strVal val="visible"/>
                                      </p:to>
                                    </p:set>
                                    <p:animEffect transition="in" filter="blinds(horizontal)">
                                      <p:cBhvr>
                                        <p:cTn id="44" dur="500"/>
                                        <p:tgtEl>
                                          <p:spTgt spid="50996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509960">
                                            <p:txEl>
                                              <p:pRg st="9" end="9"/>
                                            </p:txEl>
                                          </p:spTgt>
                                        </p:tgtEl>
                                        <p:attrNameLst>
                                          <p:attrName>style.visibility</p:attrName>
                                        </p:attrNameLst>
                                      </p:cBhvr>
                                      <p:to>
                                        <p:strVal val="visible"/>
                                      </p:to>
                                    </p:set>
                                    <p:animEffect transition="in" filter="blinds(horizontal)">
                                      <p:cBhvr>
                                        <p:cTn id="49" dur="500"/>
                                        <p:tgtEl>
                                          <p:spTgt spid="509960">
                                            <p:txEl>
                                              <p:pRg st="9" end="9"/>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509960">
                                            <p:txEl>
                                              <p:pRg st="10" end="10"/>
                                            </p:txEl>
                                          </p:spTgt>
                                        </p:tgtEl>
                                        <p:attrNameLst>
                                          <p:attrName>style.visibility</p:attrName>
                                        </p:attrNameLst>
                                      </p:cBhvr>
                                      <p:to>
                                        <p:strVal val="visible"/>
                                      </p:to>
                                    </p:set>
                                    <p:animEffect transition="in" filter="blinds(horizontal)">
                                      <p:cBhvr>
                                        <p:cTn id="52" dur="500"/>
                                        <p:tgtEl>
                                          <p:spTgt spid="509960">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09965"/>
                                        </p:tgtEl>
                                        <p:attrNameLst>
                                          <p:attrName>style.visibility</p:attrName>
                                        </p:attrNameLst>
                                      </p:cBhvr>
                                      <p:to>
                                        <p:strVal val="visible"/>
                                      </p:to>
                                    </p:set>
                                    <p:animEffect transition="in" filter="blinds(horizontal)">
                                      <p:cBhvr>
                                        <p:cTn id="57" dur="500"/>
                                        <p:tgtEl>
                                          <p:spTgt spid="509965"/>
                                        </p:tgtEl>
                                      </p:cBhvr>
                                    </p:animEffect>
                                  </p:childTnLst>
                                </p:cTn>
                              </p:par>
                              <p:par>
                                <p:cTn id="58" presetID="3" presetClass="entr" presetSubtype="10" fill="hold" nodeType="withEffect">
                                  <p:stCondLst>
                                    <p:cond delay="0"/>
                                  </p:stCondLst>
                                  <p:childTnLst>
                                    <p:set>
                                      <p:cBhvr>
                                        <p:cTn id="59" dur="1" fill="hold">
                                          <p:stCondLst>
                                            <p:cond delay="0"/>
                                          </p:stCondLst>
                                        </p:cTn>
                                        <p:tgtEl>
                                          <p:spTgt spid="509966"/>
                                        </p:tgtEl>
                                        <p:attrNameLst>
                                          <p:attrName>style.visibility</p:attrName>
                                        </p:attrNameLst>
                                      </p:cBhvr>
                                      <p:to>
                                        <p:strVal val="visible"/>
                                      </p:to>
                                    </p:set>
                                    <p:animEffect transition="in" filter="blinds(horizontal)">
                                      <p:cBhvr>
                                        <p:cTn id="60" dur="500"/>
                                        <p:tgtEl>
                                          <p:spTgt spid="50996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509960">
                                            <p:txEl>
                                              <p:pRg st="11" end="11"/>
                                            </p:txEl>
                                          </p:spTgt>
                                        </p:tgtEl>
                                        <p:attrNameLst>
                                          <p:attrName>style.visibility</p:attrName>
                                        </p:attrNameLst>
                                      </p:cBhvr>
                                      <p:to>
                                        <p:strVal val="visible"/>
                                      </p:to>
                                    </p:set>
                                    <p:animEffect transition="in" filter="blinds(horizontal)">
                                      <p:cBhvr>
                                        <p:cTn id="65" dur="500"/>
                                        <p:tgtEl>
                                          <p:spTgt spid="509960">
                                            <p:txEl>
                                              <p:pRg st="11" end="11"/>
                                            </p:txEl>
                                          </p:spTgt>
                                        </p:tgtEl>
                                      </p:cBhvr>
                                    </p:animEffect>
                                  </p:childTnLst>
                                </p:cTn>
                              </p:par>
                              <p:par>
                                <p:cTn id="66" presetID="3" presetClass="entr" presetSubtype="10" fill="hold" nodeType="withEffect">
                                  <p:stCondLst>
                                    <p:cond delay="0"/>
                                  </p:stCondLst>
                                  <p:childTnLst>
                                    <p:set>
                                      <p:cBhvr>
                                        <p:cTn id="67" dur="1" fill="hold">
                                          <p:stCondLst>
                                            <p:cond delay="0"/>
                                          </p:stCondLst>
                                        </p:cTn>
                                        <p:tgtEl>
                                          <p:spTgt spid="509960">
                                            <p:txEl>
                                              <p:pRg st="12" end="12"/>
                                            </p:txEl>
                                          </p:spTgt>
                                        </p:tgtEl>
                                        <p:attrNameLst>
                                          <p:attrName>style.visibility</p:attrName>
                                        </p:attrNameLst>
                                      </p:cBhvr>
                                      <p:to>
                                        <p:strVal val="visible"/>
                                      </p:to>
                                    </p:set>
                                    <p:animEffect transition="in" filter="blinds(horizontal)">
                                      <p:cBhvr>
                                        <p:cTn id="68" dur="500"/>
                                        <p:tgtEl>
                                          <p:spTgt spid="509960">
                                            <p:txEl>
                                              <p:pRg st="12" end="12"/>
                                            </p:txEl>
                                          </p:spTgt>
                                        </p:tgtEl>
                                      </p:cBhvr>
                                    </p:animEffect>
                                  </p:childTnLst>
                                </p:cTn>
                              </p:par>
                              <p:par>
                                <p:cTn id="69" presetID="3" presetClass="entr" presetSubtype="10" fill="hold" nodeType="withEffect">
                                  <p:stCondLst>
                                    <p:cond delay="0"/>
                                  </p:stCondLst>
                                  <p:childTnLst>
                                    <p:set>
                                      <p:cBhvr>
                                        <p:cTn id="70" dur="1" fill="hold">
                                          <p:stCondLst>
                                            <p:cond delay="0"/>
                                          </p:stCondLst>
                                        </p:cTn>
                                        <p:tgtEl>
                                          <p:spTgt spid="509960">
                                            <p:txEl>
                                              <p:pRg st="13" end="13"/>
                                            </p:txEl>
                                          </p:spTgt>
                                        </p:tgtEl>
                                        <p:attrNameLst>
                                          <p:attrName>style.visibility</p:attrName>
                                        </p:attrNameLst>
                                      </p:cBhvr>
                                      <p:to>
                                        <p:strVal val="visible"/>
                                      </p:to>
                                    </p:set>
                                    <p:animEffect transition="in" filter="blinds(horizontal)">
                                      <p:cBhvr>
                                        <p:cTn id="71" dur="500"/>
                                        <p:tgtEl>
                                          <p:spTgt spid="509960">
                                            <p:txEl>
                                              <p:pRg st="13" end="13"/>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nodeType="clickEffect">
                                  <p:stCondLst>
                                    <p:cond delay="0"/>
                                  </p:stCondLst>
                                  <p:childTnLst>
                                    <p:set>
                                      <p:cBhvr>
                                        <p:cTn id="75" dur="1" fill="hold">
                                          <p:stCondLst>
                                            <p:cond delay="0"/>
                                          </p:stCondLst>
                                        </p:cTn>
                                        <p:tgtEl>
                                          <p:spTgt spid="509967"/>
                                        </p:tgtEl>
                                        <p:attrNameLst>
                                          <p:attrName>style.visibility</p:attrName>
                                        </p:attrNameLst>
                                      </p:cBhvr>
                                      <p:to>
                                        <p:strVal val="visible"/>
                                      </p:to>
                                    </p:set>
                                    <p:animEffect transition="in" filter="blinds(horizontal)">
                                      <p:cBhvr>
                                        <p:cTn id="76" dur="500"/>
                                        <p:tgtEl>
                                          <p:spTgt spid="509967"/>
                                        </p:tgtEl>
                                      </p:cBhvr>
                                    </p:animEffect>
                                  </p:childTnLst>
                                </p:cTn>
                              </p:par>
                              <p:par>
                                <p:cTn id="77" presetID="3" presetClass="entr" presetSubtype="10" fill="hold" nodeType="withEffect">
                                  <p:stCondLst>
                                    <p:cond delay="0"/>
                                  </p:stCondLst>
                                  <p:childTnLst>
                                    <p:set>
                                      <p:cBhvr>
                                        <p:cTn id="78" dur="1" fill="hold">
                                          <p:stCondLst>
                                            <p:cond delay="0"/>
                                          </p:stCondLst>
                                        </p:cTn>
                                        <p:tgtEl>
                                          <p:spTgt spid="509968"/>
                                        </p:tgtEl>
                                        <p:attrNameLst>
                                          <p:attrName>style.visibility</p:attrName>
                                        </p:attrNameLst>
                                      </p:cBhvr>
                                      <p:to>
                                        <p:strVal val="visible"/>
                                      </p:to>
                                    </p:set>
                                    <p:animEffect transition="in" filter="blinds(horizontal)">
                                      <p:cBhvr>
                                        <p:cTn id="79" dur="500"/>
                                        <p:tgtEl>
                                          <p:spTgt spid="509968"/>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nodeType="clickEffect">
                                  <p:stCondLst>
                                    <p:cond delay="0"/>
                                  </p:stCondLst>
                                  <p:childTnLst>
                                    <p:set>
                                      <p:cBhvr>
                                        <p:cTn id="83" dur="1" fill="hold">
                                          <p:stCondLst>
                                            <p:cond delay="0"/>
                                          </p:stCondLst>
                                        </p:cTn>
                                        <p:tgtEl>
                                          <p:spTgt spid="509960">
                                            <p:txEl>
                                              <p:pRg st="14" end="14"/>
                                            </p:txEl>
                                          </p:spTgt>
                                        </p:tgtEl>
                                        <p:attrNameLst>
                                          <p:attrName>style.visibility</p:attrName>
                                        </p:attrNameLst>
                                      </p:cBhvr>
                                      <p:to>
                                        <p:strVal val="visible"/>
                                      </p:to>
                                    </p:set>
                                    <p:animEffect transition="in" filter="blinds(horizontal)">
                                      <p:cBhvr>
                                        <p:cTn id="84" dur="500"/>
                                        <p:tgtEl>
                                          <p:spTgt spid="509960">
                                            <p:txEl>
                                              <p:pRg st="14" end="14"/>
                                            </p:txEl>
                                          </p:spTgt>
                                        </p:tgtEl>
                                      </p:cBhvr>
                                    </p:animEffect>
                                  </p:childTnLst>
                                </p:cTn>
                              </p:par>
                              <p:par>
                                <p:cTn id="85" presetID="3" presetClass="entr" presetSubtype="10" fill="hold" nodeType="withEffect">
                                  <p:stCondLst>
                                    <p:cond delay="0"/>
                                  </p:stCondLst>
                                  <p:childTnLst>
                                    <p:set>
                                      <p:cBhvr>
                                        <p:cTn id="86" dur="1" fill="hold">
                                          <p:stCondLst>
                                            <p:cond delay="0"/>
                                          </p:stCondLst>
                                        </p:cTn>
                                        <p:tgtEl>
                                          <p:spTgt spid="509960">
                                            <p:txEl>
                                              <p:pRg st="15" end="15"/>
                                            </p:txEl>
                                          </p:spTgt>
                                        </p:tgtEl>
                                        <p:attrNameLst>
                                          <p:attrName>style.visibility</p:attrName>
                                        </p:attrNameLst>
                                      </p:cBhvr>
                                      <p:to>
                                        <p:strVal val="visible"/>
                                      </p:to>
                                    </p:set>
                                    <p:animEffect transition="in" filter="blinds(horizontal)">
                                      <p:cBhvr>
                                        <p:cTn id="87" dur="500"/>
                                        <p:tgtEl>
                                          <p:spTgt spid="509960">
                                            <p:txEl>
                                              <p:pRg st="15" end="15"/>
                                            </p:txEl>
                                          </p:spTgt>
                                        </p:tgtEl>
                                      </p:cBhvr>
                                    </p:animEffect>
                                  </p:childTnLst>
                                </p:cTn>
                              </p:par>
                              <p:par>
                                <p:cTn id="88" presetID="3" presetClass="entr" presetSubtype="10" fill="hold" nodeType="withEffect">
                                  <p:stCondLst>
                                    <p:cond delay="0"/>
                                  </p:stCondLst>
                                  <p:childTnLst>
                                    <p:set>
                                      <p:cBhvr>
                                        <p:cTn id="89" dur="1" fill="hold">
                                          <p:stCondLst>
                                            <p:cond delay="0"/>
                                          </p:stCondLst>
                                        </p:cTn>
                                        <p:tgtEl>
                                          <p:spTgt spid="509960">
                                            <p:txEl>
                                              <p:pRg st="16" end="16"/>
                                            </p:txEl>
                                          </p:spTgt>
                                        </p:tgtEl>
                                        <p:attrNameLst>
                                          <p:attrName>style.visibility</p:attrName>
                                        </p:attrNameLst>
                                      </p:cBhvr>
                                      <p:to>
                                        <p:strVal val="visible"/>
                                      </p:to>
                                    </p:set>
                                    <p:animEffect transition="in" filter="blinds(horizontal)">
                                      <p:cBhvr>
                                        <p:cTn id="90" dur="500"/>
                                        <p:tgtEl>
                                          <p:spTgt spid="509960">
                                            <p:txEl>
                                              <p:pRg st="16" end="16"/>
                                            </p:txEl>
                                          </p:spTgt>
                                        </p:tgtEl>
                                      </p:cBhvr>
                                    </p:animEffect>
                                  </p:childTnLst>
                                </p:cTn>
                              </p:par>
                              <p:par>
                                <p:cTn id="91" presetID="3" presetClass="entr" presetSubtype="10" fill="hold" nodeType="withEffect">
                                  <p:stCondLst>
                                    <p:cond delay="0"/>
                                  </p:stCondLst>
                                  <p:childTnLst>
                                    <p:set>
                                      <p:cBhvr>
                                        <p:cTn id="92" dur="1" fill="hold">
                                          <p:stCondLst>
                                            <p:cond delay="0"/>
                                          </p:stCondLst>
                                        </p:cTn>
                                        <p:tgtEl>
                                          <p:spTgt spid="509960">
                                            <p:txEl>
                                              <p:pRg st="17" end="17"/>
                                            </p:txEl>
                                          </p:spTgt>
                                        </p:tgtEl>
                                        <p:attrNameLst>
                                          <p:attrName>style.visibility</p:attrName>
                                        </p:attrNameLst>
                                      </p:cBhvr>
                                      <p:to>
                                        <p:strVal val="visible"/>
                                      </p:to>
                                    </p:set>
                                    <p:animEffect transition="in" filter="blinds(horizontal)">
                                      <p:cBhvr>
                                        <p:cTn id="93" dur="500"/>
                                        <p:tgtEl>
                                          <p:spTgt spid="509960">
                                            <p:txEl>
                                              <p:pRg st="17" end="17"/>
                                            </p:txEl>
                                          </p:spTgt>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3" presetClass="entr" presetSubtype="10" fill="hold" nodeType="clickEffect">
                                  <p:stCondLst>
                                    <p:cond delay="0"/>
                                  </p:stCondLst>
                                  <p:childTnLst>
                                    <p:set>
                                      <p:cBhvr>
                                        <p:cTn id="97" dur="1" fill="hold">
                                          <p:stCondLst>
                                            <p:cond delay="0"/>
                                          </p:stCondLst>
                                        </p:cTn>
                                        <p:tgtEl>
                                          <p:spTgt spid="509970"/>
                                        </p:tgtEl>
                                        <p:attrNameLst>
                                          <p:attrName>style.visibility</p:attrName>
                                        </p:attrNameLst>
                                      </p:cBhvr>
                                      <p:to>
                                        <p:strVal val="visible"/>
                                      </p:to>
                                    </p:set>
                                    <p:animEffect transition="in" filter="blinds(horizontal)">
                                      <p:cBhvr>
                                        <p:cTn id="98" dur="500"/>
                                        <p:tgtEl>
                                          <p:spTgt spid="509970"/>
                                        </p:tgtEl>
                                      </p:cBhvr>
                                    </p:animEffect>
                                  </p:childTnLst>
                                </p:cTn>
                              </p:par>
                              <p:par>
                                <p:cTn id="99" presetID="3" presetClass="entr" presetSubtype="10" fill="hold" nodeType="withEffect">
                                  <p:stCondLst>
                                    <p:cond delay="0"/>
                                  </p:stCondLst>
                                  <p:childTnLst>
                                    <p:set>
                                      <p:cBhvr>
                                        <p:cTn id="100" dur="1" fill="hold">
                                          <p:stCondLst>
                                            <p:cond delay="0"/>
                                          </p:stCondLst>
                                        </p:cTn>
                                        <p:tgtEl>
                                          <p:spTgt spid="509969"/>
                                        </p:tgtEl>
                                        <p:attrNameLst>
                                          <p:attrName>style.visibility</p:attrName>
                                        </p:attrNameLst>
                                      </p:cBhvr>
                                      <p:to>
                                        <p:strVal val="visible"/>
                                      </p:to>
                                    </p:set>
                                    <p:animEffect transition="in" filter="blinds(horizontal)">
                                      <p:cBhvr>
                                        <p:cTn id="101" dur="500"/>
                                        <p:tgtEl>
                                          <p:spTgt spid="509969"/>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ntr" presetSubtype="10" fill="hold" nodeType="clickEffect">
                                  <p:stCondLst>
                                    <p:cond delay="0"/>
                                  </p:stCondLst>
                                  <p:childTnLst>
                                    <p:set>
                                      <p:cBhvr>
                                        <p:cTn id="105" dur="1" fill="hold">
                                          <p:stCondLst>
                                            <p:cond delay="0"/>
                                          </p:stCondLst>
                                        </p:cTn>
                                        <p:tgtEl>
                                          <p:spTgt spid="509960">
                                            <p:txEl>
                                              <p:pRg st="18" end="18"/>
                                            </p:txEl>
                                          </p:spTgt>
                                        </p:tgtEl>
                                        <p:attrNameLst>
                                          <p:attrName>style.visibility</p:attrName>
                                        </p:attrNameLst>
                                      </p:cBhvr>
                                      <p:to>
                                        <p:strVal val="visible"/>
                                      </p:to>
                                    </p:set>
                                    <p:animEffect transition="in" filter="blinds(horizontal)">
                                      <p:cBhvr>
                                        <p:cTn id="106" dur="500"/>
                                        <p:tgtEl>
                                          <p:spTgt spid="509960">
                                            <p:txEl>
                                              <p:pRg st="18" end="18"/>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509960">
                                            <p:txEl>
                                              <p:pRg st="19" end="19"/>
                                            </p:txEl>
                                          </p:spTgt>
                                        </p:tgtEl>
                                        <p:attrNameLst>
                                          <p:attrName>style.visibility</p:attrName>
                                        </p:attrNameLst>
                                      </p:cBhvr>
                                      <p:to>
                                        <p:strVal val="visible"/>
                                      </p:to>
                                    </p:set>
                                    <p:animEffect transition="in" filter="blinds(horizontal)">
                                      <p:cBhvr>
                                        <p:cTn id="111" dur="500"/>
                                        <p:tgtEl>
                                          <p:spTgt spid="509960">
                                            <p:txEl>
                                              <p:pRg st="19" end="19"/>
                                            </p:txEl>
                                          </p:spTgt>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 presetClass="entr" presetSubtype="10" fill="hold" nodeType="clickEffect">
                                  <p:stCondLst>
                                    <p:cond delay="0"/>
                                  </p:stCondLst>
                                  <p:childTnLst>
                                    <p:set>
                                      <p:cBhvr>
                                        <p:cTn id="115" dur="1" fill="hold">
                                          <p:stCondLst>
                                            <p:cond delay="0"/>
                                          </p:stCondLst>
                                        </p:cTn>
                                        <p:tgtEl>
                                          <p:spTgt spid="509972"/>
                                        </p:tgtEl>
                                        <p:attrNameLst>
                                          <p:attrName>style.visibility</p:attrName>
                                        </p:attrNameLst>
                                      </p:cBhvr>
                                      <p:to>
                                        <p:strVal val="visible"/>
                                      </p:to>
                                    </p:set>
                                    <p:animEffect transition="in" filter="blinds(horizontal)">
                                      <p:cBhvr>
                                        <p:cTn id="116" dur="500"/>
                                        <p:tgtEl>
                                          <p:spTgt spid="509972"/>
                                        </p:tgtEl>
                                      </p:cBhvr>
                                    </p:animEffect>
                                  </p:childTnLst>
                                </p:cTn>
                              </p:par>
                              <p:par>
                                <p:cTn id="117" presetID="3" presetClass="entr" presetSubtype="10" fill="hold" nodeType="withEffect">
                                  <p:stCondLst>
                                    <p:cond delay="0"/>
                                  </p:stCondLst>
                                  <p:childTnLst>
                                    <p:set>
                                      <p:cBhvr>
                                        <p:cTn id="118" dur="1" fill="hold">
                                          <p:stCondLst>
                                            <p:cond delay="0"/>
                                          </p:stCondLst>
                                        </p:cTn>
                                        <p:tgtEl>
                                          <p:spTgt spid="509971"/>
                                        </p:tgtEl>
                                        <p:attrNameLst>
                                          <p:attrName>style.visibility</p:attrName>
                                        </p:attrNameLst>
                                      </p:cBhvr>
                                      <p:to>
                                        <p:strVal val="visible"/>
                                      </p:to>
                                    </p:set>
                                    <p:animEffect transition="in" filter="blinds(horizontal)">
                                      <p:cBhvr>
                                        <p:cTn id="119" dur="500"/>
                                        <p:tgtEl>
                                          <p:spTgt spid="509971"/>
                                        </p:tgtEl>
                                      </p:cBhvr>
                                    </p:animEffect>
                                  </p:childTnLst>
                                </p:cTn>
                              </p:par>
                              <p:par>
                                <p:cTn id="120" presetID="3" presetClass="entr" presetSubtype="10" fill="hold" nodeType="withEffect">
                                  <p:stCondLst>
                                    <p:cond delay="0"/>
                                  </p:stCondLst>
                                  <p:childTnLst>
                                    <p:set>
                                      <p:cBhvr>
                                        <p:cTn id="121" dur="1" fill="hold">
                                          <p:stCondLst>
                                            <p:cond delay="0"/>
                                          </p:stCondLst>
                                        </p:cTn>
                                        <p:tgtEl>
                                          <p:spTgt spid="509960">
                                            <p:txEl>
                                              <p:pRg st="20" end="20"/>
                                            </p:txEl>
                                          </p:spTgt>
                                        </p:tgtEl>
                                        <p:attrNameLst>
                                          <p:attrName>style.visibility</p:attrName>
                                        </p:attrNameLst>
                                      </p:cBhvr>
                                      <p:to>
                                        <p:strVal val="visible"/>
                                      </p:to>
                                    </p:set>
                                    <p:animEffect transition="in" filter="blinds(horizontal)">
                                      <p:cBhvr>
                                        <p:cTn id="122" dur="500"/>
                                        <p:tgtEl>
                                          <p:spTgt spid="509960">
                                            <p:txEl>
                                              <p:pRg st="20" end="20"/>
                                            </p:txEl>
                                          </p:spTgt>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6" presetClass="emph" presetSubtype="0" fill="hold" nodeType="clickEffect">
                                  <p:stCondLst>
                                    <p:cond delay="0"/>
                                  </p:stCondLst>
                                  <p:childTnLst>
                                    <p:animScale>
                                      <p:cBhvr>
                                        <p:cTn id="126" dur="2000" fill="hold"/>
                                        <p:tgtEl>
                                          <p:spTgt spid="509960">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a:extLst>
              <a:ext uri="{FF2B5EF4-FFF2-40B4-BE49-F238E27FC236}">
                <a16:creationId xmlns:a16="http://schemas.microsoft.com/office/drawing/2014/main" id="{B5E2CD80-2A51-ED40-999D-141C5AF22F28}"/>
              </a:ext>
            </a:extLst>
          </p:cNvPr>
          <p:cNvSpPr>
            <a:spLocks noGrp="1" noChangeArrowheads="1"/>
          </p:cNvSpPr>
          <p:nvPr>
            <p:ph type="title"/>
          </p:nvPr>
        </p:nvSpPr>
        <p:spPr/>
        <p:txBody>
          <a:bodyPr/>
          <a:lstStyle/>
          <a:p>
            <a:r>
              <a:rPr lang="en-US" altLang="zh-CN"/>
              <a:t>Example</a:t>
            </a:r>
          </a:p>
        </p:txBody>
      </p:sp>
      <p:sp>
        <p:nvSpPr>
          <p:cNvPr id="553987" name="Oval 3">
            <a:extLst>
              <a:ext uri="{FF2B5EF4-FFF2-40B4-BE49-F238E27FC236}">
                <a16:creationId xmlns:a16="http://schemas.microsoft.com/office/drawing/2014/main" id="{CE97E376-E491-E248-806D-55CE41CC1B0B}"/>
              </a:ext>
            </a:extLst>
          </p:cNvPr>
          <p:cNvSpPr>
            <a:spLocks noChangeArrowheads="1"/>
          </p:cNvSpPr>
          <p:nvPr/>
        </p:nvSpPr>
        <p:spPr bwMode="auto">
          <a:xfrm>
            <a:off x="762000" y="2362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53988" name="Oval 4">
            <a:extLst>
              <a:ext uri="{FF2B5EF4-FFF2-40B4-BE49-F238E27FC236}">
                <a16:creationId xmlns:a16="http://schemas.microsoft.com/office/drawing/2014/main" id="{D172FC67-2D22-1440-8EE2-F8A2056C6BC9}"/>
              </a:ext>
            </a:extLst>
          </p:cNvPr>
          <p:cNvSpPr>
            <a:spLocks noChangeArrowheads="1"/>
          </p:cNvSpPr>
          <p:nvPr/>
        </p:nvSpPr>
        <p:spPr bwMode="auto">
          <a:xfrm>
            <a:off x="2743200" y="2362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53989" name="Oval 5">
            <a:extLst>
              <a:ext uri="{FF2B5EF4-FFF2-40B4-BE49-F238E27FC236}">
                <a16:creationId xmlns:a16="http://schemas.microsoft.com/office/drawing/2014/main" id="{3BBCBC63-CAA4-5046-A407-EC55C86F9DB0}"/>
              </a:ext>
            </a:extLst>
          </p:cNvPr>
          <p:cNvSpPr>
            <a:spLocks noChangeArrowheads="1"/>
          </p:cNvSpPr>
          <p:nvPr/>
        </p:nvSpPr>
        <p:spPr bwMode="auto">
          <a:xfrm>
            <a:off x="762000" y="3886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53990" name="Oval 6">
            <a:extLst>
              <a:ext uri="{FF2B5EF4-FFF2-40B4-BE49-F238E27FC236}">
                <a16:creationId xmlns:a16="http://schemas.microsoft.com/office/drawing/2014/main" id="{FB40DFA9-5440-9742-A178-88FF39D5717C}"/>
              </a:ext>
            </a:extLst>
          </p:cNvPr>
          <p:cNvSpPr>
            <a:spLocks noChangeArrowheads="1"/>
          </p:cNvSpPr>
          <p:nvPr/>
        </p:nvSpPr>
        <p:spPr bwMode="auto">
          <a:xfrm>
            <a:off x="2743200" y="3886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53991" name="Oval 7">
            <a:extLst>
              <a:ext uri="{FF2B5EF4-FFF2-40B4-BE49-F238E27FC236}">
                <a16:creationId xmlns:a16="http://schemas.microsoft.com/office/drawing/2014/main" id="{76B8ED49-6E33-5044-9D96-FF9650ADE71E}"/>
              </a:ext>
            </a:extLst>
          </p:cNvPr>
          <p:cNvSpPr>
            <a:spLocks noChangeArrowheads="1"/>
          </p:cNvSpPr>
          <p:nvPr/>
        </p:nvSpPr>
        <p:spPr bwMode="auto">
          <a:xfrm>
            <a:off x="1752600" y="3124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53992" name="Line 8">
            <a:extLst>
              <a:ext uri="{FF2B5EF4-FFF2-40B4-BE49-F238E27FC236}">
                <a16:creationId xmlns:a16="http://schemas.microsoft.com/office/drawing/2014/main" id="{C4C02161-4122-1443-8830-E1C87CB5AEAE}"/>
              </a:ext>
            </a:extLst>
          </p:cNvPr>
          <p:cNvSpPr>
            <a:spLocks noChangeShapeType="1"/>
          </p:cNvSpPr>
          <p:nvPr/>
        </p:nvSpPr>
        <p:spPr bwMode="auto">
          <a:xfrm>
            <a:off x="1219200" y="2590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93" name="Line 9">
            <a:extLst>
              <a:ext uri="{FF2B5EF4-FFF2-40B4-BE49-F238E27FC236}">
                <a16:creationId xmlns:a16="http://schemas.microsoft.com/office/drawing/2014/main" id="{AB6C8481-F469-6D44-80E6-AF1DC936466F}"/>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94" name="Line 10">
            <a:extLst>
              <a:ext uri="{FF2B5EF4-FFF2-40B4-BE49-F238E27FC236}">
                <a16:creationId xmlns:a16="http://schemas.microsoft.com/office/drawing/2014/main" id="{489DC04E-3154-8E40-B1F7-6ADC56D20ABC}"/>
              </a:ext>
            </a:extLst>
          </p:cNvPr>
          <p:cNvSpPr>
            <a:spLocks noChangeShapeType="1"/>
          </p:cNvSpPr>
          <p:nvPr/>
        </p:nvSpPr>
        <p:spPr bwMode="auto">
          <a:xfrm>
            <a:off x="11430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95" name="Line 11">
            <a:extLst>
              <a:ext uri="{FF2B5EF4-FFF2-40B4-BE49-F238E27FC236}">
                <a16:creationId xmlns:a16="http://schemas.microsoft.com/office/drawing/2014/main" id="{9AF5699D-4987-194C-809E-F3266F11FA37}"/>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96" name="Line 12">
            <a:extLst>
              <a:ext uri="{FF2B5EF4-FFF2-40B4-BE49-F238E27FC236}">
                <a16:creationId xmlns:a16="http://schemas.microsoft.com/office/drawing/2014/main" id="{C1BD7067-1103-C748-9766-1E66755A2A42}"/>
              </a:ext>
            </a:extLst>
          </p:cNvPr>
          <p:cNvSpPr>
            <a:spLocks noChangeShapeType="1"/>
          </p:cNvSpPr>
          <p:nvPr/>
        </p:nvSpPr>
        <p:spPr bwMode="auto">
          <a:xfrm flipV="1">
            <a:off x="21336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97" name="Line 13">
            <a:extLst>
              <a:ext uri="{FF2B5EF4-FFF2-40B4-BE49-F238E27FC236}">
                <a16:creationId xmlns:a16="http://schemas.microsoft.com/office/drawing/2014/main" id="{CA06FBE8-0FCA-F841-837D-C2ECD04AF936}"/>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98" name="Line 14">
            <a:extLst>
              <a:ext uri="{FF2B5EF4-FFF2-40B4-BE49-F238E27FC236}">
                <a16:creationId xmlns:a16="http://schemas.microsoft.com/office/drawing/2014/main" id="{99D33289-4D24-934E-ACD4-B81B2FDAFB13}"/>
              </a:ext>
            </a:extLst>
          </p:cNvPr>
          <p:cNvSpPr>
            <a:spLocks noChangeShapeType="1"/>
          </p:cNvSpPr>
          <p:nvPr/>
        </p:nvSpPr>
        <p:spPr bwMode="auto">
          <a:xfrm>
            <a:off x="9906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99" name="Line 15">
            <a:extLst>
              <a:ext uri="{FF2B5EF4-FFF2-40B4-BE49-F238E27FC236}">
                <a16:creationId xmlns:a16="http://schemas.microsoft.com/office/drawing/2014/main" id="{80FB8B35-7AF3-B042-8A14-109F1C4D7593}"/>
              </a:ext>
            </a:extLst>
          </p:cNvPr>
          <p:cNvSpPr>
            <a:spLocks noChangeShapeType="1"/>
          </p:cNvSpPr>
          <p:nvPr/>
        </p:nvSpPr>
        <p:spPr bwMode="auto">
          <a:xfrm>
            <a:off x="29718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000" name="Text Box 16">
            <a:extLst>
              <a:ext uri="{FF2B5EF4-FFF2-40B4-BE49-F238E27FC236}">
                <a16:creationId xmlns:a16="http://schemas.microsoft.com/office/drawing/2014/main" id="{376352DC-2230-BE4F-AF79-AB1987B75092}"/>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54001" name="Text Box 17">
            <a:extLst>
              <a:ext uri="{FF2B5EF4-FFF2-40B4-BE49-F238E27FC236}">
                <a16:creationId xmlns:a16="http://schemas.microsoft.com/office/drawing/2014/main" id="{8A9D263C-0417-4741-93F4-5E9BA2E65394}"/>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4002" name="Line 18">
            <a:extLst>
              <a:ext uri="{FF2B5EF4-FFF2-40B4-BE49-F238E27FC236}">
                <a16:creationId xmlns:a16="http://schemas.microsoft.com/office/drawing/2014/main" id="{9B00C883-A718-964F-81DC-3702493DA834}"/>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003" name="Line 19">
            <a:extLst>
              <a:ext uri="{FF2B5EF4-FFF2-40B4-BE49-F238E27FC236}">
                <a16:creationId xmlns:a16="http://schemas.microsoft.com/office/drawing/2014/main" id="{A1544273-3D51-1548-B322-D1CF1DC678CA}"/>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005" name="Line 21">
            <a:extLst>
              <a:ext uri="{FF2B5EF4-FFF2-40B4-BE49-F238E27FC236}">
                <a16:creationId xmlns:a16="http://schemas.microsoft.com/office/drawing/2014/main" id="{08691B49-4EA2-1641-B2B5-4D2F5F70D596}"/>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006" name="Text Box 22">
            <a:extLst>
              <a:ext uri="{FF2B5EF4-FFF2-40B4-BE49-F238E27FC236}">
                <a16:creationId xmlns:a16="http://schemas.microsoft.com/office/drawing/2014/main" id="{0623E03F-BB6D-8D4F-8918-F7F955E481E9}"/>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4007" name="Text Box 23">
            <a:extLst>
              <a:ext uri="{FF2B5EF4-FFF2-40B4-BE49-F238E27FC236}">
                <a16:creationId xmlns:a16="http://schemas.microsoft.com/office/drawing/2014/main" id="{C29A02FD-49B7-1647-AF17-76F29989E930}"/>
              </a:ext>
            </a:extLst>
          </p:cNvPr>
          <p:cNvSpPr txBox="1">
            <a:spLocks noChangeArrowheads="1"/>
          </p:cNvSpPr>
          <p:nvPr/>
        </p:nvSpPr>
        <p:spPr bwMode="auto">
          <a:xfrm>
            <a:off x="3962400" y="26511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4008" name="Text Box 24">
            <a:extLst>
              <a:ext uri="{FF2B5EF4-FFF2-40B4-BE49-F238E27FC236}">
                <a16:creationId xmlns:a16="http://schemas.microsoft.com/office/drawing/2014/main" id="{2F8E7CBA-180E-9E45-B20D-F599D6DA00A9}"/>
              </a:ext>
            </a:extLst>
          </p:cNvPr>
          <p:cNvSpPr txBox="1">
            <a:spLocks noChangeArrowheads="1"/>
          </p:cNvSpPr>
          <p:nvPr/>
        </p:nvSpPr>
        <p:spPr bwMode="auto">
          <a:xfrm>
            <a:off x="3962400" y="2955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4009" name="Text Box 25">
            <a:extLst>
              <a:ext uri="{FF2B5EF4-FFF2-40B4-BE49-F238E27FC236}">
                <a16:creationId xmlns:a16="http://schemas.microsoft.com/office/drawing/2014/main" id="{0E0D2807-ECBA-9C4C-88ED-EB2E29AB7D2A}"/>
              </a:ext>
            </a:extLst>
          </p:cNvPr>
          <p:cNvSpPr txBox="1">
            <a:spLocks noChangeArrowheads="1"/>
          </p:cNvSpPr>
          <p:nvPr/>
        </p:nvSpPr>
        <p:spPr bwMode="auto">
          <a:xfrm>
            <a:off x="3962400" y="3336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4010" name="Text Box 26">
            <a:extLst>
              <a:ext uri="{FF2B5EF4-FFF2-40B4-BE49-F238E27FC236}">
                <a16:creationId xmlns:a16="http://schemas.microsoft.com/office/drawing/2014/main" id="{20F7780A-7F83-9940-B3F7-2E66C67ABE0B}"/>
              </a:ext>
            </a:extLst>
          </p:cNvPr>
          <p:cNvSpPr txBox="1">
            <a:spLocks noChangeArrowheads="1"/>
          </p:cNvSpPr>
          <p:nvPr/>
        </p:nvSpPr>
        <p:spPr bwMode="auto">
          <a:xfrm>
            <a:off x="3962400" y="3717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the stack, assign suitable colors</a:t>
            </a:r>
            <a:endParaRPr lang="en-US" altLang="zh-CN" sz="2000">
              <a:solidFill>
                <a:schemeClr val="folHlink"/>
              </a:solidFill>
            </a:endParaRPr>
          </a:p>
        </p:txBody>
      </p:sp>
      <p:sp>
        <p:nvSpPr>
          <p:cNvPr id="554011" name="Text Box 27">
            <a:extLst>
              <a:ext uri="{FF2B5EF4-FFF2-40B4-BE49-F238E27FC236}">
                <a16:creationId xmlns:a16="http://schemas.microsoft.com/office/drawing/2014/main" id="{18D5FB1D-ABB9-C443-883B-726D587A5D53}"/>
              </a:ext>
            </a:extLst>
          </p:cNvPr>
          <p:cNvSpPr txBox="1">
            <a:spLocks noChangeArrowheads="1"/>
          </p:cNvSpPr>
          <p:nvPr/>
        </p:nvSpPr>
        <p:spPr bwMode="auto">
          <a:xfrm>
            <a:off x="4343400" y="40386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endParaRPr lang="en-US" altLang="zh-CN" sz="2000">
              <a:solidFill>
                <a:schemeClr val="folHlink"/>
              </a:solidFill>
            </a:endParaRPr>
          </a:p>
        </p:txBody>
      </p:sp>
      <p:sp>
        <p:nvSpPr>
          <p:cNvPr id="554012" name="Text Box 28">
            <a:extLst>
              <a:ext uri="{FF2B5EF4-FFF2-40B4-BE49-F238E27FC236}">
                <a16:creationId xmlns:a16="http://schemas.microsoft.com/office/drawing/2014/main" id="{6614123E-555F-F244-A8BB-82242AA8EB3C}"/>
              </a:ext>
            </a:extLst>
          </p:cNvPr>
          <p:cNvSpPr txBox="1">
            <a:spLocks noChangeArrowheads="1"/>
          </p:cNvSpPr>
          <p:nvPr/>
        </p:nvSpPr>
        <p:spPr bwMode="auto">
          <a:xfrm>
            <a:off x="4343400" y="4403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endParaRPr lang="en-US" altLang="zh-CN" sz="2000">
              <a:solidFill>
                <a:schemeClr val="folHlink"/>
              </a:solidFill>
            </a:endParaRPr>
          </a:p>
        </p:txBody>
      </p:sp>
      <p:sp>
        <p:nvSpPr>
          <p:cNvPr id="554013" name="Text Box 29">
            <a:extLst>
              <a:ext uri="{FF2B5EF4-FFF2-40B4-BE49-F238E27FC236}">
                <a16:creationId xmlns:a16="http://schemas.microsoft.com/office/drawing/2014/main" id="{FD13A723-8A54-D640-BC9F-9213A8DDFF02}"/>
              </a:ext>
            </a:extLst>
          </p:cNvPr>
          <p:cNvSpPr txBox="1">
            <a:spLocks noChangeArrowheads="1"/>
          </p:cNvSpPr>
          <p:nvPr/>
        </p:nvSpPr>
        <p:spPr bwMode="auto">
          <a:xfrm>
            <a:off x="4343400" y="4784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endParaRPr lang="en-US" altLang="zh-CN" sz="2000">
              <a:solidFill>
                <a:schemeClr val="folHlink"/>
              </a:solidFill>
            </a:endParaRPr>
          </a:p>
        </p:txBody>
      </p:sp>
      <p:sp>
        <p:nvSpPr>
          <p:cNvPr id="554014" name="Text Box 30">
            <a:extLst>
              <a:ext uri="{FF2B5EF4-FFF2-40B4-BE49-F238E27FC236}">
                <a16:creationId xmlns:a16="http://schemas.microsoft.com/office/drawing/2014/main" id="{D0887620-2711-FF4B-B740-527256D5D479}"/>
              </a:ext>
            </a:extLst>
          </p:cNvPr>
          <p:cNvSpPr txBox="1">
            <a:spLocks noChangeArrowheads="1"/>
          </p:cNvSpPr>
          <p:nvPr/>
        </p:nvSpPr>
        <p:spPr bwMode="auto">
          <a:xfrm>
            <a:off x="4343400" y="5165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endParaRPr lang="en-US" altLang="zh-CN" sz="2000">
              <a:solidFill>
                <a:schemeClr val="folHlink"/>
              </a:solidFill>
            </a:endParaRPr>
          </a:p>
        </p:txBody>
      </p:sp>
      <p:sp>
        <p:nvSpPr>
          <p:cNvPr id="554015" name="Text Box 31">
            <a:extLst>
              <a:ext uri="{FF2B5EF4-FFF2-40B4-BE49-F238E27FC236}">
                <a16:creationId xmlns:a16="http://schemas.microsoft.com/office/drawing/2014/main" id="{00DE213B-AD02-0E4E-8CF2-ED4F429B2F02}"/>
              </a:ext>
            </a:extLst>
          </p:cNvPr>
          <p:cNvSpPr txBox="1">
            <a:spLocks noChangeArrowheads="1"/>
          </p:cNvSpPr>
          <p:nvPr/>
        </p:nvSpPr>
        <p:spPr bwMode="auto">
          <a:xfrm>
            <a:off x="4343400" y="54705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endParaRPr lang="en-US" altLang="zh-CN" sz="2000">
              <a:solidFill>
                <a:schemeClr val="folHlink"/>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a:extLst>
              <a:ext uri="{FF2B5EF4-FFF2-40B4-BE49-F238E27FC236}">
                <a16:creationId xmlns:a16="http://schemas.microsoft.com/office/drawing/2014/main" id="{2E42C579-611C-4746-92A5-9AF881451E3A}"/>
              </a:ext>
            </a:extLst>
          </p:cNvPr>
          <p:cNvSpPr>
            <a:spLocks noGrp="1" noChangeArrowheads="1"/>
          </p:cNvSpPr>
          <p:nvPr>
            <p:ph type="title"/>
          </p:nvPr>
        </p:nvSpPr>
        <p:spPr/>
        <p:txBody>
          <a:bodyPr/>
          <a:lstStyle/>
          <a:p>
            <a:r>
              <a:rPr lang="en-US" altLang="zh-CN"/>
              <a:t>Moral</a:t>
            </a:r>
          </a:p>
        </p:txBody>
      </p:sp>
      <p:sp>
        <p:nvSpPr>
          <p:cNvPr id="556035" name="Rectangle 3">
            <a:extLst>
              <a:ext uri="{FF2B5EF4-FFF2-40B4-BE49-F238E27FC236}">
                <a16:creationId xmlns:a16="http://schemas.microsoft.com/office/drawing/2014/main" id="{56F60E39-7A0E-6944-B572-7D6FAB7A74DD}"/>
              </a:ext>
            </a:extLst>
          </p:cNvPr>
          <p:cNvSpPr>
            <a:spLocks noGrp="1" noChangeArrowheads="1"/>
          </p:cNvSpPr>
          <p:nvPr>
            <p:ph type="body" idx="1"/>
          </p:nvPr>
        </p:nvSpPr>
        <p:spPr/>
        <p:txBody>
          <a:bodyPr/>
          <a:lstStyle/>
          <a:p>
            <a:r>
              <a:rPr lang="en-US" altLang="zh-CN" sz="2800" dirty="0"/>
              <a:t>Kempe</a:t>
            </a:r>
            <a:r>
              <a:rPr lang="en-US" altLang="zh-CN" sz="2800" dirty="0">
                <a:latin typeface="Arial" panose="020B0604020202020204" pitchFamily="34" charset="0"/>
              </a:rPr>
              <a:t>’</a:t>
            </a:r>
            <a:r>
              <a:rPr lang="en-US" altLang="zh-CN" sz="2800" dirty="0"/>
              <a:t>s algorithm:</a:t>
            </a:r>
          </a:p>
          <a:p>
            <a:pPr lvl="1"/>
            <a:r>
              <a:rPr lang="en-US" altLang="zh-CN" sz="2400" dirty="0"/>
              <a:t>step #1: </a:t>
            </a:r>
            <a:r>
              <a:rPr lang="en-US" altLang="zh-CN" sz="2400" dirty="0">
                <a:solidFill>
                  <a:srgbClr val="0432FF"/>
                </a:solidFill>
              </a:rPr>
              <a:t>simplify</a:t>
            </a:r>
          </a:p>
          <a:p>
            <a:pPr lvl="2"/>
            <a:r>
              <a:rPr lang="en-US" altLang="zh-CN" sz="2000" dirty="0"/>
              <a:t>remove graph nodes, be </a:t>
            </a:r>
            <a:r>
              <a:rPr lang="en-US" altLang="zh-CN" sz="2000" dirty="0">
                <a:solidFill>
                  <a:srgbClr val="0432FF"/>
                </a:solidFill>
              </a:rPr>
              <a:t>optimistic</a:t>
            </a:r>
          </a:p>
          <a:p>
            <a:pPr lvl="1"/>
            <a:r>
              <a:rPr lang="en-US" altLang="zh-CN" sz="2400" dirty="0"/>
              <a:t>step #2: </a:t>
            </a:r>
            <a:r>
              <a:rPr lang="en-US" altLang="zh-CN" sz="2400" dirty="0">
                <a:solidFill>
                  <a:srgbClr val="0432FF"/>
                </a:solidFill>
              </a:rPr>
              <a:t>select</a:t>
            </a:r>
          </a:p>
          <a:p>
            <a:pPr lvl="2"/>
            <a:r>
              <a:rPr lang="en-US" altLang="zh-CN" sz="2000" dirty="0"/>
              <a:t>assign a color for each node, be </a:t>
            </a:r>
            <a:r>
              <a:rPr lang="en-US" altLang="zh-CN" sz="2000" dirty="0">
                <a:solidFill>
                  <a:srgbClr val="0432FF"/>
                </a:solidFill>
              </a:rPr>
              <a:t>lazy</a:t>
            </a:r>
          </a:p>
          <a:p>
            <a:r>
              <a:rPr lang="en-US" altLang="zh-CN" sz="2800" dirty="0"/>
              <a:t>You should use this algorithm for your lab6 first</a:t>
            </a:r>
          </a:p>
          <a:p>
            <a:r>
              <a:rPr lang="en-US" altLang="zh-CN" sz="2800" dirty="0"/>
              <a:t>But what about the select phase fail?</a:t>
            </a:r>
          </a:p>
          <a:p>
            <a:pPr lvl="1"/>
            <a:r>
              <a:rPr lang="en-US" altLang="zh-CN" sz="2400" dirty="0"/>
              <a:t>no enough colors (registers)!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a:extLst>
              <a:ext uri="{FF2B5EF4-FFF2-40B4-BE49-F238E27FC236}">
                <a16:creationId xmlns:a16="http://schemas.microsoft.com/office/drawing/2014/main" id="{27FB76EE-DF28-7F4E-B35A-2B20D9F4CB89}"/>
              </a:ext>
            </a:extLst>
          </p:cNvPr>
          <p:cNvSpPr>
            <a:spLocks noGrp="1" noChangeArrowheads="1"/>
          </p:cNvSpPr>
          <p:nvPr>
            <p:ph type="title"/>
          </p:nvPr>
        </p:nvSpPr>
        <p:spPr/>
        <p:txBody>
          <a:bodyPr/>
          <a:lstStyle/>
          <a:p>
            <a:r>
              <a:rPr lang="en-US" altLang="zh-CN"/>
              <a:t>Example</a:t>
            </a:r>
          </a:p>
        </p:txBody>
      </p:sp>
      <p:sp>
        <p:nvSpPr>
          <p:cNvPr id="557059" name="Oval 3">
            <a:extLst>
              <a:ext uri="{FF2B5EF4-FFF2-40B4-BE49-F238E27FC236}">
                <a16:creationId xmlns:a16="http://schemas.microsoft.com/office/drawing/2014/main" id="{1A8F650E-1D21-344A-A349-A6C2F6C44A5E}"/>
              </a:ext>
            </a:extLst>
          </p:cNvPr>
          <p:cNvSpPr>
            <a:spLocks noChangeArrowheads="1"/>
          </p:cNvSpPr>
          <p:nvPr/>
        </p:nvSpPr>
        <p:spPr bwMode="auto">
          <a:xfrm>
            <a:off x="762000" y="236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57060" name="Oval 4">
            <a:extLst>
              <a:ext uri="{FF2B5EF4-FFF2-40B4-BE49-F238E27FC236}">
                <a16:creationId xmlns:a16="http://schemas.microsoft.com/office/drawing/2014/main" id="{A2F2A455-3708-D645-BDED-9BDAEB0F8D18}"/>
              </a:ext>
            </a:extLst>
          </p:cNvPr>
          <p:cNvSpPr>
            <a:spLocks noChangeArrowheads="1"/>
          </p:cNvSpPr>
          <p:nvPr/>
        </p:nvSpPr>
        <p:spPr bwMode="auto">
          <a:xfrm>
            <a:off x="2743200" y="236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57061" name="Oval 5">
            <a:extLst>
              <a:ext uri="{FF2B5EF4-FFF2-40B4-BE49-F238E27FC236}">
                <a16:creationId xmlns:a16="http://schemas.microsoft.com/office/drawing/2014/main" id="{44915FF2-ECCF-0248-9692-B2FEF3FAC8E7}"/>
              </a:ext>
            </a:extLst>
          </p:cNvPr>
          <p:cNvSpPr>
            <a:spLocks noChangeArrowheads="1"/>
          </p:cNvSpPr>
          <p:nvPr/>
        </p:nvSpPr>
        <p:spPr bwMode="auto">
          <a:xfrm>
            <a:off x="7620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57062" name="Oval 6">
            <a:extLst>
              <a:ext uri="{FF2B5EF4-FFF2-40B4-BE49-F238E27FC236}">
                <a16:creationId xmlns:a16="http://schemas.microsoft.com/office/drawing/2014/main" id="{44DA2209-B44B-944B-AA8A-3DD478235464}"/>
              </a:ext>
            </a:extLst>
          </p:cNvPr>
          <p:cNvSpPr>
            <a:spLocks noChangeArrowheads="1"/>
          </p:cNvSpPr>
          <p:nvPr/>
        </p:nvSpPr>
        <p:spPr bwMode="auto">
          <a:xfrm>
            <a:off x="27432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57063" name="Oval 7">
            <a:extLst>
              <a:ext uri="{FF2B5EF4-FFF2-40B4-BE49-F238E27FC236}">
                <a16:creationId xmlns:a16="http://schemas.microsoft.com/office/drawing/2014/main" id="{85E0D260-4699-234D-BB5D-6FFE3ABA0052}"/>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57064" name="Line 8">
            <a:extLst>
              <a:ext uri="{FF2B5EF4-FFF2-40B4-BE49-F238E27FC236}">
                <a16:creationId xmlns:a16="http://schemas.microsoft.com/office/drawing/2014/main" id="{1EC796C9-3A58-3C40-93AC-4B33FF27BA6F}"/>
              </a:ext>
            </a:extLst>
          </p:cNvPr>
          <p:cNvSpPr>
            <a:spLocks noChangeShapeType="1"/>
          </p:cNvSpPr>
          <p:nvPr/>
        </p:nvSpPr>
        <p:spPr bwMode="auto">
          <a:xfrm>
            <a:off x="1219200" y="2590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65" name="Line 9">
            <a:extLst>
              <a:ext uri="{FF2B5EF4-FFF2-40B4-BE49-F238E27FC236}">
                <a16:creationId xmlns:a16="http://schemas.microsoft.com/office/drawing/2014/main" id="{6658FD28-2A8F-4846-A167-35B3CE70F212}"/>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66" name="Line 10">
            <a:extLst>
              <a:ext uri="{FF2B5EF4-FFF2-40B4-BE49-F238E27FC236}">
                <a16:creationId xmlns:a16="http://schemas.microsoft.com/office/drawing/2014/main" id="{14EABB96-6D19-644D-9D50-FC43ABC548CC}"/>
              </a:ext>
            </a:extLst>
          </p:cNvPr>
          <p:cNvSpPr>
            <a:spLocks noChangeShapeType="1"/>
          </p:cNvSpPr>
          <p:nvPr/>
        </p:nvSpPr>
        <p:spPr bwMode="auto">
          <a:xfrm>
            <a:off x="11430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67" name="Line 11">
            <a:extLst>
              <a:ext uri="{FF2B5EF4-FFF2-40B4-BE49-F238E27FC236}">
                <a16:creationId xmlns:a16="http://schemas.microsoft.com/office/drawing/2014/main" id="{E6A2B97B-7019-5F46-8A77-7B476C270208}"/>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68" name="Line 12">
            <a:extLst>
              <a:ext uri="{FF2B5EF4-FFF2-40B4-BE49-F238E27FC236}">
                <a16:creationId xmlns:a16="http://schemas.microsoft.com/office/drawing/2014/main" id="{E8ABEC92-4674-1744-9269-90EE27AFF589}"/>
              </a:ext>
            </a:extLst>
          </p:cNvPr>
          <p:cNvSpPr>
            <a:spLocks noChangeShapeType="1"/>
          </p:cNvSpPr>
          <p:nvPr/>
        </p:nvSpPr>
        <p:spPr bwMode="auto">
          <a:xfrm flipV="1">
            <a:off x="21336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69" name="Line 13">
            <a:extLst>
              <a:ext uri="{FF2B5EF4-FFF2-40B4-BE49-F238E27FC236}">
                <a16:creationId xmlns:a16="http://schemas.microsoft.com/office/drawing/2014/main" id="{768BD787-C9AD-A940-A747-5D44AAD8ACBC}"/>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70" name="Line 14">
            <a:extLst>
              <a:ext uri="{FF2B5EF4-FFF2-40B4-BE49-F238E27FC236}">
                <a16:creationId xmlns:a16="http://schemas.microsoft.com/office/drawing/2014/main" id="{9164C4AE-5179-4840-8493-B320D42EAE28}"/>
              </a:ext>
            </a:extLst>
          </p:cNvPr>
          <p:cNvSpPr>
            <a:spLocks noChangeShapeType="1"/>
          </p:cNvSpPr>
          <p:nvPr/>
        </p:nvSpPr>
        <p:spPr bwMode="auto">
          <a:xfrm>
            <a:off x="9906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71" name="Line 15">
            <a:extLst>
              <a:ext uri="{FF2B5EF4-FFF2-40B4-BE49-F238E27FC236}">
                <a16:creationId xmlns:a16="http://schemas.microsoft.com/office/drawing/2014/main" id="{7BCF835F-68B7-9D4C-9A8C-548954E6A0A3}"/>
              </a:ext>
            </a:extLst>
          </p:cNvPr>
          <p:cNvSpPr>
            <a:spLocks noChangeShapeType="1"/>
          </p:cNvSpPr>
          <p:nvPr/>
        </p:nvSpPr>
        <p:spPr bwMode="auto">
          <a:xfrm>
            <a:off x="29718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72" name="Text Box 16">
            <a:extLst>
              <a:ext uri="{FF2B5EF4-FFF2-40B4-BE49-F238E27FC236}">
                <a16:creationId xmlns:a16="http://schemas.microsoft.com/office/drawing/2014/main" id="{C617B471-6BA8-6240-8BF9-A5348985A2BD}"/>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57073" name="Text Box 17">
            <a:extLst>
              <a:ext uri="{FF2B5EF4-FFF2-40B4-BE49-F238E27FC236}">
                <a16:creationId xmlns:a16="http://schemas.microsoft.com/office/drawing/2014/main" id="{80A40D71-4129-3845-8650-15A224D97CF5}"/>
              </a:ext>
            </a:extLst>
          </p:cNvPr>
          <p:cNvSpPr txBox="1">
            <a:spLocks noChangeArrowheads="1"/>
          </p:cNvSpPr>
          <p:nvPr/>
        </p:nvSpPr>
        <p:spPr bwMode="auto">
          <a:xfrm>
            <a:off x="3962400" y="1981200"/>
            <a:ext cx="48006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remove node </a:t>
            </a:r>
            <a:r>
              <a:rPr lang="en-US" altLang="zh-CN" sz="2000" dirty="0">
                <a:latin typeface="Arial" panose="020B0604020202020204" pitchFamily="34" charset="0"/>
              </a:rPr>
              <a:t>“</a:t>
            </a:r>
            <a:r>
              <a:rPr lang="en-US" altLang="zh-CN" sz="2000" dirty="0"/>
              <a:t>a</a:t>
            </a:r>
            <a:r>
              <a:rPr lang="en-US" altLang="zh-CN" sz="2000" dirty="0">
                <a:latin typeface="Arial" panose="020B0604020202020204" pitchFamily="34" charset="0"/>
              </a:rPr>
              <a:t>”</a:t>
            </a:r>
            <a:r>
              <a:rPr lang="en-US" altLang="zh-CN" sz="2000" dirty="0"/>
              <a:t>, push onto the stack</a:t>
            </a:r>
          </a:p>
          <a:p>
            <a:pPr>
              <a:spcBef>
                <a:spcPct val="50000"/>
              </a:spcBef>
            </a:pPr>
            <a:r>
              <a:rPr lang="en-US" altLang="zh-CN" sz="2000" dirty="0"/>
              <a:t>(the</a:t>
            </a:r>
            <a:r>
              <a:rPr lang="zh-CN" altLang="en-US" sz="2000" dirty="0"/>
              <a:t> </a:t>
            </a:r>
            <a:r>
              <a:rPr lang="en-US" altLang="zh-CN" sz="2000" dirty="0"/>
              <a:t>rest</a:t>
            </a:r>
            <a:r>
              <a:rPr lang="zh-CN" altLang="en-US" sz="2000" dirty="0"/>
              <a:t> </a:t>
            </a:r>
            <a:r>
              <a:rPr lang="en-US" altLang="zh-CN" sz="2000" dirty="0"/>
              <a:t>leave</a:t>
            </a:r>
            <a:r>
              <a:rPr lang="zh-CN" altLang="en-US" sz="2000" dirty="0"/>
              <a:t> </a:t>
            </a:r>
            <a:r>
              <a:rPr lang="en-US" altLang="zh-CN" sz="2000" dirty="0"/>
              <a:t>to</a:t>
            </a:r>
            <a:r>
              <a:rPr lang="zh-CN" altLang="en-US" sz="2000" dirty="0"/>
              <a:t> </a:t>
            </a:r>
            <a:r>
              <a:rPr lang="en-US" altLang="zh-CN" sz="2000" dirty="0"/>
              <a:t>you)</a:t>
            </a:r>
          </a:p>
        </p:txBody>
      </p:sp>
      <p:sp>
        <p:nvSpPr>
          <p:cNvPr id="557074" name="Line 18">
            <a:extLst>
              <a:ext uri="{FF2B5EF4-FFF2-40B4-BE49-F238E27FC236}">
                <a16:creationId xmlns:a16="http://schemas.microsoft.com/office/drawing/2014/main" id="{BF0E2C4F-A216-9040-AB94-6D34A83398F7}"/>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75" name="Line 19">
            <a:extLst>
              <a:ext uri="{FF2B5EF4-FFF2-40B4-BE49-F238E27FC236}">
                <a16:creationId xmlns:a16="http://schemas.microsoft.com/office/drawing/2014/main" id="{68ADF68E-AD12-A04B-9CDD-B29819376E6D}"/>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76" name="Line 20">
            <a:extLst>
              <a:ext uri="{FF2B5EF4-FFF2-40B4-BE49-F238E27FC236}">
                <a16:creationId xmlns:a16="http://schemas.microsoft.com/office/drawing/2014/main" id="{296E78A3-7D20-F246-A406-93E23E80A092}"/>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7073"/>
                                        </p:tgtEl>
                                        <p:attrNameLst>
                                          <p:attrName>style.visibility</p:attrName>
                                        </p:attrNameLst>
                                      </p:cBhvr>
                                      <p:to>
                                        <p:strVal val="visible"/>
                                      </p:to>
                                    </p:set>
                                    <p:animEffect transition="in" filter="blinds(horizontal)">
                                      <p:cBhvr>
                                        <p:cTn id="7" dur="500"/>
                                        <p:tgtEl>
                                          <p:spTgt spid="557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7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a:extLst>
              <a:ext uri="{FF2B5EF4-FFF2-40B4-BE49-F238E27FC236}">
                <a16:creationId xmlns:a16="http://schemas.microsoft.com/office/drawing/2014/main" id="{0E0E8413-F9E5-D24C-9417-3409BCB36561}"/>
              </a:ext>
            </a:extLst>
          </p:cNvPr>
          <p:cNvSpPr>
            <a:spLocks noGrp="1" noChangeArrowheads="1"/>
          </p:cNvSpPr>
          <p:nvPr>
            <p:ph type="title"/>
          </p:nvPr>
        </p:nvSpPr>
        <p:spPr/>
        <p:txBody>
          <a:bodyPr/>
          <a:lstStyle/>
          <a:p>
            <a:r>
              <a:rPr lang="en-US" altLang="zh-CN"/>
              <a:t>Failure</a:t>
            </a:r>
          </a:p>
        </p:txBody>
      </p:sp>
      <p:sp>
        <p:nvSpPr>
          <p:cNvPr id="559107" name="Rectangle 3">
            <a:extLst>
              <a:ext uri="{FF2B5EF4-FFF2-40B4-BE49-F238E27FC236}">
                <a16:creationId xmlns:a16="http://schemas.microsoft.com/office/drawing/2014/main" id="{394C43D6-BAC6-D143-9C90-F46B40F28FA5}"/>
              </a:ext>
            </a:extLst>
          </p:cNvPr>
          <p:cNvSpPr>
            <a:spLocks noGrp="1" noChangeArrowheads="1"/>
          </p:cNvSpPr>
          <p:nvPr>
            <p:ph type="body" idx="1"/>
          </p:nvPr>
        </p:nvSpPr>
        <p:spPr/>
        <p:txBody>
          <a:bodyPr/>
          <a:lstStyle/>
          <a:p>
            <a:pPr>
              <a:lnSpc>
                <a:spcPct val="90000"/>
              </a:lnSpc>
            </a:pPr>
            <a:r>
              <a:rPr lang="en-US" altLang="zh-CN" sz="2800" dirty="0"/>
              <a:t>It</a:t>
            </a:r>
            <a:r>
              <a:rPr lang="zh-CN" altLang="en-US" sz="2800" dirty="0">
                <a:latin typeface="Arial" panose="020B0604020202020204" pitchFamily="34" charset="0"/>
              </a:rPr>
              <a:t> </a:t>
            </a:r>
            <a:r>
              <a:rPr lang="en-US" altLang="zh-CN" sz="2800" dirty="0">
                <a:latin typeface="Arial" panose="020B0604020202020204" pitchFamily="34" charset="0"/>
              </a:rPr>
              <a:t>i</a:t>
            </a:r>
            <a:r>
              <a:rPr lang="en-US" altLang="zh-CN" sz="2800" dirty="0"/>
              <a:t>s often the case that Kempe</a:t>
            </a:r>
            <a:r>
              <a:rPr lang="en-US" altLang="zh-CN" sz="2800" dirty="0">
                <a:latin typeface="Arial" panose="020B0604020202020204" pitchFamily="34" charset="0"/>
              </a:rPr>
              <a:t>’</a:t>
            </a:r>
            <a:r>
              <a:rPr lang="en-US" altLang="zh-CN" sz="2800" dirty="0"/>
              <a:t>s algorithm fails</a:t>
            </a:r>
          </a:p>
          <a:p>
            <a:pPr lvl="1">
              <a:lnSpc>
                <a:spcPct val="90000"/>
              </a:lnSpc>
            </a:pPr>
            <a:r>
              <a:rPr lang="en-US" altLang="zh-CN" sz="2400" dirty="0"/>
              <a:t>The IG is not K-colorable</a:t>
            </a:r>
          </a:p>
          <a:p>
            <a:pPr>
              <a:lnSpc>
                <a:spcPct val="90000"/>
              </a:lnSpc>
            </a:pPr>
            <a:r>
              <a:rPr lang="en-US" altLang="zh-CN" sz="2800" dirty="0"/>
              <a:t>The basic idea is to generate </a:t>
            </a:r>
            <a:r>
              <a:rPr lang="en-US" altLang="zh-CN" sz="2800" dirty="0">
                <a:solidFill>
                  <a:srgbClr val="0432FF"/>
                </a:solidFill>
              </a:rPr>
              <a:t>spilling code</a:t>
            </a:r>
          </a:p>
          <a:p>
            <a:pPr lvl="1">
              <a:lnSpc>
                <a:spcPct val="90000"/>
              </a:lnSpc>
            </a:pPr>
            <a:r>
              <a:rPr lang="en-US" altLang="zh-CN" sz="2400" dirty="0"/>
              <a:t>some variables should be put into memory, instead of into registers</a:t>
            </a:r>
          </a:p>
          <a:p>
            <a:pPr lvl="2">
              <a:lnSpc>
                <a:spcPct val="90000"/>
              </a:lnSpc>
            </a:pPr>
            <a:r>
              <a:rPr lang="en-US" altLang="zh-CN" sz="2000" dirty="0"/>
              <a:t>Usually, spilled variables reside in the call stack frames</a:t>
            </a:r>
          </a:p>
          <a:p>
            <a:pPr lvl="1">
              <a:lnSpc>
                <a:spcPct val="90000"/>
              </a:lnSpc>
            </a:pPr>
            <a:r>
              <a:rPr lang="en-US" altLang="zh-CN" sz="2400" dirty="0"/>
              <a:t>Should rewrite code to reflect such allocations:</a:t>
            </a:r>
          </a:p>
          <a:p>
            <a:pPr lvl="2">
              <a:lnSpc>
                <a:spcPct val="90000"/>
              </a:lnSpc>
            </a:pPr>
            <a:r>
              <a:rPr lang="en-US" altLang="zh-CN" sz="2000" dirty="0"/>
              <a:t>for variable </a:t>
            </a:r>
            <a:r>
              <a:rPr lang="en-US" altLang="zh-CN" sz="2000" dirty="0">
                <a:solidFill>
                  <a:srgbClr val="0432FF"/>
                </a:solidFill>
              </a:rPr>
              <a:t>use</a:t>
            </a:r>
            <a:r>
              <a:rPr lang="en-US" altLang="zh-CN" sz="2000" dirty="0"/>
              <a:t>: read from the memory</a:t>
            </a:r>
          </a:p>
          <a:p>
            <a:pPr lvl="2">
              <a:lnSpc>
                <a:spcPct val="90000"/>
              </a:lnSpc>
            </a:pPr>
            <a:r>
              <a:rPr lang="en-US" altLang="zh-CN" sz="2000" dirty="0"/>
              <a:t>for variable </a:t>
            </a:r>
            <a:r>
              <a:rPr lang="en-US" altLang="zh-CN" sz="2000" dirty="0">
                <a:solidFill>
                  <a:srgbClr val="0432FF"/>
                </a:solidFill>
              </a:rPr>
              <a:t>def</a:t>
            </a:r>
            <a:r>
              <a:rPr lang="en-US" altLang="zh-CN" sz="2000" dirty="0"/>
              <a:t>: store into the memory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a:extLst>
              <a:ext uri="{FF2B5EF4-FFF2-40B4-BE49-F238E27FC236}">
                <a16:creationId xmlns:a16="http://schemas.microsoft.com/office/drawing/2014/main" id="{38BA1EE3-36E2-B74D-B26C-37E4D9626CF7}"/>
              </a:ext>
            </a:extLst>
          </p:cNvPr>
          <p:cNvSpPr>
            <a:spLocks noGrp="1" noChangeArrowheads="1"/>
          </p:cNvSpPr>
          <p:nvPr>
            <p:ph type="title"/>
          </p:nvPr>
        </p:nvSpPr>
        <p:spPr/>
        <p:txBody>
          <a:bodyPr/>
          <a:lstStyle/>
          <a:p>
            <a:r>
              <a:rPr lang="en-US" altLang="zh-CN"/>
              <a:t>Spill code generation</a:t>
            </a:r>
          </a:p>
        </p:txBody>
      </p:sp>
      <p:sp>
        <p:nvSpPr>
          <p:cNvPr id="561155" name="Rectangle 3">
            <a:extLst>
              <a:ext uri="{FF2B5EF4-FFF2-40B4-BE49-F238E27FC236}">
                <a16:creationId xmlns:a16="http://schemas.microsoft.com/office/drawing/2014/main" id="{2ACB54A2-5E7F-3041-ABDC-3CE86F06F69A}"/>
              </a:ext>
            </a:extLst>
          </p:cNvPr>
          <p:cNvSpPr>
            <a:spLocks noGrp="1" noChangeArrowheads="1"/>
          </p:cNvSpPr>
          <p:nvPr>
            <p:ph type="body" idx="1"/>
          </p:nvPr>
        </p:nvSpPr>
        <p:spPr/>
        <p:txBody>
          <a:bodyPr/>
          <a:lstStyle/>
          <a:p>
            <a:r>
              <a:rPr lang="en-US" altLang="zh-CN" dirty="0"/>
              <a:t>The effect of spill code is to turn long live ranges into shorter ones</a:t>
            </a:r>
          </a:p>
          <a:p>
            <a:pPr lvl="1"/>
            <a:r>
              <a:rPr lang="en-US" altLang="zh-CN" dirty="0"/>
              <a:t>This may introduce more temporaries</a:t>
            </a:r>
          </a:p>
          <a:p>
            <a:r>
              <a:rPr lang="en-US" altLang="zh-CN" dirty="0"/>
              <a:t>The register allocator should start over, after generating spill code</a:t>
            </a:r>
          </a:p>
          <a:p>
            <a:pPr lvl="1"/>
            <a:r>
              <a:rPr lang="en-US" altLang="zh-CN" dirty="0"/>
              <a:t>This is the</a:t>
            </a:r>
            <a:r>
              <a:rPr lang="zh-CN" altLang="en-US" dirty="0"/>
              <a:t> </a:t>
            </a:r>
            <a:r>
              <a:rPr lang="en-US" altLang="zh-CN" dirty="0"/>
              <a:t>basic</a:t>
            </a:r>
            <a:r>
              <a:rPr lang="zh-CN" altLang="en-US" dirty="0"/>
              <a:t> </a:t>
            </a:r>
            <a:r>
              <a:rPr lang="en-US" altLang="zh-CN" dirty="0"/>
              <a:t>idea</a:t>
            </a:r>
            <a:r>
              <a:rPr lang="zh-CN" altLang="en-US" dirty="0"/>
              <a:t> </a:t>
            </a:r>
            <a:r>
              <a:rPr lang="en-US" altLang="zh-CN" dirty="0"/>
              <a:t>of </a:t>
            </a:r>
            <a:r>
              <a:rPr lang="en-US" altLang="zh-CN" dirty="0" err="1"/>
              <a:t>Chaitin’s</a:t>
            </a:r>
            <a:r>
              <a:rPr lang="en-US" altLang="zh-CN" dirty="0"/>
              <a:t> allocator</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a:extLst>
              <a:ext uri="{FF2B5EF4-FFF2-40B4-BE49-F238E27FC236}">
                <a16:creationId xmlns:a16="http://schemas.microsoft.com/office/drawing/2014/main" id="{23A0D5A5-E6D2-434C-B486-65F8CF08D35D}"/>
              </a:ext>
            </a:extLst>
          </p:cNvPr>
          <p:cNvSpPr>
            <a:spLocks noGrp="1" noChangeArrowheads="1"/>
          </p:cNvSpPr>
          <p:nvPr>
            <p:ph type="title"/>
          </p:nvPr>
        </p:nvSpPr>
        <p:spPr/>
        <p:txBody>
          <a:bodyPr/>
          <a:lstStyle/>
          <a:p>
            <a:r>
              <a:rPr lang="en-US" altLang="zh-CN"/>
              <a:t> </a:t>
            </a:r>
          </a:p>
        </p:txBody>
      </p:sp>
      <p:sp>
        <p:nvSpPr>
          <p:cNvPr id="558083" name="Rectangle 3">
            <a:extLst>
              <a:ext uri="{FF2B5EF4-FFF2-40B4-BE49-F238E27FC236}">
                <a16:creationId xmlns:a16="http://schemas.microsoft.com/office/drawing/2014/main" id="{6B2F5110-19A0-8B45-B354-2A675E98641A}"/>
              </a:ext>
            </a:extLst>
          </p:cNvPr>
          <p:cNvSpPr>
            <a:spLocks noGrp="1" noChangeArrowheads="1"/>
          </p:cNvSpPr>
          <p:nvPr>
            <p:ph type="body" idx="1"/>
          </p:nvPr>
        </p:nvSpPr>
        <p:spPr/>
        <p:txBody>
          <a:bodyPr/>
          <a:lstStyle/>
          <a:p>
            <a:pPr>
              <a:buFont typeface="Wingdings" pitchFamily="2" charset="2"/>
              <a:buNone/>
            </a:pPr>
            <a:endParaRPr lang="en-US" altLang="zh-CN"/>
          </a:p>
          <a:p>
            <a:pPr>
              <a:buFont typeface="Wingdings" pitchFamily="2" charset="2"/>
              <a:buNone/>
            </a:pPr>
            <a:endParaRPr lang="en-US" altLang="zh-CN"/>
          </a:p>
          <a:p>
            <a:pPr algn="ctr">
              <a:buFont typeface="Wingdings" pitchFamily="2" charset="2"/>
              <a:buNone/>
            </a:pPr>
            <a:r>
              <a:rPr lang="en-US" altLang="zh-CN" i="1"/>
              <a:t>Chaitin</a:t>
            </a:r>
            <a:r>
              <a:rPr lang="en-US" altLang="zh-CN" i="1">
                <a:latin typeface="Arial" panose="020B0604020202020204" pitchFamily="34" charset="0"/>
              </a:rPr>
              <a:t>’</a:t>
            </a:r>
            <a:r>
              <a:rPr lang="en-US" altLang="zh-CN" i="1"/>
              <a:t>s Allocator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1171C9-4D89-034D-9696-96349AF5516D}"/>
              </a:ext>
            </a:extLst>
          </p:cNvPr>
          <p:cNvSpPr>
            <a:spLocks noGrp="1"/>
          </p:cNvSpPr>
          <p:nvPr>
            <p:ph type="title"/>
          </p:nvPr>
        </p:nvSpPr>
        <p:spPr/>
        <p:txBody>
          <a:bodyPr/>
          <a:lstStyle/>
          <a:p>
            <a:r>
              <a:rPr kumimoji="1" lang="en-US" altLang="zh-CN" dirty="0"/>
              <a:t>From </a:t>
            </a:r>
            <a:r>
              <a:rPr kumimoji="1" lang="en-US" altLang="zh-CN" dirty="0" err="1"/>
              <a:t>Chaitin</a:t>
            </a:r>
            <a:endParaRPr kumimoji="1" lang="zh-CN" altLang="en-US" dirty="0"/>
          </a:p>
        </p:txBody>
      </p:sp>
      <p:sp>
        <p:nvSpPr>
          <p:cNvPr id="3" name="内容占位符 2">
            <a:extLst>
              <a:ext uri="{FF2B5EF4-FFF2-40B4-BE49-F238E27FC236}">
                <a16:creationId xmlns:a16="http://schemas.microsoft.com/office/drawing/2014/main" id="{7C34F555-0B76-B248-9677-9F318799F290}"/>
              </a:ext>
            </a:extLst>
          </p:cNvPr>
          <p:cNvSpPr>
            <a:spLocks noGrp="1"/>
          </p:cNvSpPr>
          <p:nvPr>
            <p:ph idx="1"/>
          </p:nvPr>
        </p:nvSpPr>
        <p:spPr/>
        <p:txBody>
          <a:bodyPr/>
          <a:lstStyle/>
          <a:p>
            <a:pPr marL="0" indent="0">
              <a:buNone/>
            </a:pPr>
            <a:r>
              <a:rPr kumimoji="1" lang="en-US" altLang="zh-CN" sz="1800" dirty="0"/>
              <a:t>“</a:t>
            </a:r>
            <a:r>
              <a:rPr lang="en-US" altLang="zh-CN" sz="1800" dirty="0"/>
              <a:t>And since I was a mathematician, the register allocation kept getting simpler and faster as I understood better what was required. I preferred to base algorithms on a simple, clean idea that was intellectually understandable rather than write complicated ad hoc computer code. Indeed, most of the complications of the machine architecture were reflected in the register interference graph, but not in the graph coloring algorithm. And most daring of all, spill decisions were made globally, not locally, in order to transform the register interference graph into one that could be colored. </a:t>
            </a:r>
          </a:p>
          <a:p>
            <a:pPr marL="0" indent="0">
              <a:buNone/>
            </a:pPr>
            <a:r>
              <a:rPr lang="en-US" altLang="zh-CN" sz="1800" dirty="0"/>
              <a:t>So I regard the success of this approach, which has been the basis for much future work, as a triumph of the power of a simple mathematical idea over ad hoc hacking. Yes, the real world is messy and complicated, but one should try to base algorithms on clean, comprehensible mathematical ideas and only complicate them when absolutely necessary.”</a:t>
            </a:r>
          </a:p>
        </p:txBody>
      </p:sp>
    </p:spTree>
    <p:extLst>
      <p:ext uri="{BB962C8B-B14F-4D97-AF65-F5344CB8AC3E}">
        <p14:creationId xmlns:p14="http://schemas.microsoft.com/office/powerpoint/2010/main" val="6739593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a:extLst>
              <a:ext uri="{FF2B5EF4-FFF2-40B4-BE49-F238E27FC236}">
                <a16:creationId xmlns:a16="http://schemas.microsoft.com/office/drawing/2014/main" id="{9AEB89A4-D9A9-1E43-826D-5203E2038DAC}"/>
              </a:ext>
            </a:extLst>
          </p:cNvPr>
          <p:cNvSpPr>
            <a:spLocks noGrp="1" noChangeArrowheads="1"/>
          </p:cNvSpPr>
          <p:nvPr>
            <p:ph type="title"/>
          </p:nvPr>
        </p:nvSpPr>
        <p:spPr/>
        <p:txBody>
          <a:bodyPr/>
          <a:lstStyle/>
          <a:p>
            <a:r>
              <a:rPr lang="en-US" altLang="zh-CN"/>
              <a:t>Chaitin</a:t>
            </a:r>
            <a:r>
              <a:rPr lang="en-US" altLang="zh-CN">
                <a:latin typeface="Arial" panose="020B0604020202020204" pitchFamily="34" charset="0"/>
              </a:rPr>
              <a:t>’</a:t>
            </a:r>
            <a:r>
              <a:rPr lang="en-US" altLang="zh-CN"/>
              <a:t>s Algorithm</a:t>
            </a:r>
          </a:p>
        </p:txBody>
      </p:sp>
      <p:sp>
        <p:nvSpPr>
          <p:cNvPr id="562179" name="Rectangle 3">
            <a:extLst>
              <a:ext uri="{FF2B5EF4-FFF2-40B4-BE49-F238E27FC236}">
                <a16:creationId xmlns:a16="http://schemas.microsoft.com/office/drawing/2014/main" id="{878310DD-9CA0-FC47-8533-143524197EDA}"/>
              </a:ext>
            </a:extLst>
          </p:cNvPr>
          <p:cNvSpPr>
            <a:spLocks noGrp="1" noChangeArrowheads="1"/>
          </p:cNvSpPr>
          <p:nvPr>
            <p:ph type="body" idx="1"/>
          </p:nvPr>
        </p:nvSpPr>
        <p:spPr/>
        <p:txBody>
          <a:bodyPr/>
          <a:lstStyle/>
          <a:p>
            <a:pPr>
              <a:lnSpc>
                <a:spcPct val="90000"/>
              </a:lnSpc>
            </a:pPr>
            <a:r>
              <a:rPr lang="en-US" altLang="zh-CN" sz="2800" dirty="0">
                <a:solidFill>
                  <a:srgbClr val="0432FF"/>
                </a:solidFill>
              </a:rPr>
              <a:t>#1: Build</a:t>
            </a:r>
            <a:r>
              <a:rPr lang="en-US" altLang="zh-CN" sz="2800" dirty="0"/>
              <a:t>: build the interference graph (IG)</a:t>
            </a:r>
          </a:p>
          <a:p>
            <a:pPr>
              <a:lnSpc>
                <a:spcPct val="90000"/>
              </a:lnSpc>
            </a:pPr>
            <a:r>
              <a:rPr lang="en-US" altLang="zh-CN" sz="2800" dirty="0">
                <a:solidFill>
                  <a:srgbClr val="0432FF"/>
                </a:solidFill>
              </a:rPr>
              <a:t>#2: Simplify</a:t>
            </a:r>
            <a:r>
              <a:rPr lang="en-US" altLang="zh-CN" sz="2800" dirty="0"/>
              <a:t>: simplify the graph</a:t>
            </a:r>
          </a:p>
          <a:p>
            <a:pPr>
              <a:lnSpc>
                <a:spcPct val="90000"/>
              </a:lnSpc>
            </a:pPr>
            <a:r>
              <a:rPr lang="en-US" altLang="zh-CN" sz="2800" dirty="0">
                <a:solidFill>
                  <a:srgbClr val="0432FF"/>
                </a:solidFill>
              </a:rPr>
              <a:t>#3: Spill</a:t>
            </a:r>
            <a:r>
              <a:rPr lang="en-US" altLang="zh-CN" sz="2800" dirty="0"/>
              <a:t>: for significant nodes, mark it as </a:t>
            </a:r>
            <a:r>
              <a:rPr lang="en-US" altLang="zh-CN" sz="2800" dirty="0">
                <a:solidFill>
                  <a:srgbClr val="0432FF"/>
                </a:solidFill>
              </a:rPr>
              <a:t>potential spill (</a:t>
            </a:r>
            <a:r>
              <a:rPr lang="en-US" altLang="zh-CN" sz="2800" dirty="0" err="1">
                <a:solidFill>
                  <a:srgbClr val="0432FF"/>
                </a:solidFill>
              </a:rPr>
              <a:t>ps</a:t>
            </a:r>
            <a:r>
              <a:rPr lang="en-US" altLang="zh-CN" sz="2800" dirty="0">
                <a:solidFill>
                  <a:srgbClr val="0432FF"/>
                </a:solidFill>
              </a:rPr>
              <a:t>)</a:t>
            </a:r>
            <a:r>
              <a:rPr lang="en-US" altLang="zh-CN" sz="2800" dirty="0">
                <a:solidFill>
                  <a:schemeClr val="folHlink"/>
                </a:solidFill>
              </a:rPr>
              <a:t>, </a:t>
            </a:r>
            <a:r>
              <a:rPr lang="en-US" altLang="zh-CN" sz="2800" dirty="0"/>
              <a:t>remove it and continue</a:t>
            </a:r>
          </a:p>
          <a:p>
            <a:pPr>
              <a:lnSpc>
                <a:spcPct val="90000"/>
              </a:lnSpc>
            </a:pPr>
            <a:r>
              <a:rPr lang="en-US" altLang="zh-CN" sz="2800" dirty="0">
                <a:solidFill>
                  <a:srgbClr val="0432FF"/>
                </a:solidFill>
              </a:rPr>
              <a:t>#4: Select</a:t>
            </a:r>
            <a:r>
              <a:rPr lang="en-US" altLang="zh-CN" sz="2800" dirty="0">
                <a:solidFill>
                  <a:schemeClr val="folHlink"/>
                </a:solidFill>
              </a:rPr>
              <a:t>: </a:t>
            </a:r>
            <a:r>
              <a:rPr lang="en-US" altLang="zh-CN" sz="2800" dirty="0"/>
              <a:t>pop nodes and try to assign colors</a:t>
            </a:r>
          </a:p>
          <a:p>
            <a:pPr lvl="1">
              <a:lnSpc>
                <a:spcPct val="90000"/>
              </a:lnSpc>
            </a:pPr>
            <a:r>
              <a:rPr lang="en-US" altLang="zh-CN" sz="2400" dirty="0"/>
              <a:t>if this fails for potential spill node, mark potential spill as </a:t>
            </a:r>
            <a:r>
              <a:rPr lang="en-US" altLang="zh-CN" sz="2400" dirty="0">
                <a:solidFill>
                  <a:srgbClr val="0432FF"/>
                </a:solidFill>
              </a:rPr>
              <a:t>actual spill (as) </a:t>
            </a:r>
            <a:r>
              <a:rPr lang="en-US" altLang="zh-CN" sz="2400" dirty="0"/>
              <a:t>and continue</a:t>
            </a:r>
          </a:p>
          <a:p>
            <a:pPr>
              <a:lnSpc>
                <a:spcPct val="90000"/>
              </a:lnSpc>
            </a:pPr>
            <a:r>
              <a:rPr lang="en-US" altLang="zh-CN" sz="2800" dirty="0">
                <a:solidFill>
                  <a:srgbClr val="0432FF"/>
                </a:solidFill>
              </a:rPr>
              <a:t>#5: Start over</a:t>
            </a:r>
            <a:r>
              <a:rPr lang="en-US" altLang="zh-CN" sz="2800" dirty="0"/>
              <a:t>:</a:t>
            </a:r>
            <a:r>
              <a:rPr lang="en-US" altLang="zh-CN" sz="2800" dirty="0">
                <a:solidFill>
                  <a:schemeClr val="folHlink"/>
                </a:solidFill>
              </a:rPr>
              <a:t> </a:t>
            </a:r>
            <a:r>
              <a:rPr lang="en-US" altLang="zh-CN" sz="2800" dirty="0"/>
              <a:t>generate spill code for actual spills and start over from step #1 (</a:t>
            </a:r>
            <a:r>
              <a:rPr lang="en-US" altLang="zh-CN" sz="2800" dirty="0">
                <a:solidFill>
                  <a:srgbClr val="0432FF"/>
                </a:solidFill>
              </a:rPr>
              <a:t>build</a:t>
            </a:r>
            <a:r>
              <a:rPr lang="en-US" altLang="zh-CN" sz="2800" dirty="0"/>
              <a:t>)</a:t>
            </a:r>
            <a:endParaRPr lang="en-US" altLang="zh-CN" sz="2800" dirty="0">
              <a:solidFill>
                <a:schemeClr val="folHlink"/>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a:extLst>
              <a:ext uri="{FF2B5EF4-FFF2-40B4-BE49-F238E27FC236}">
                <a16:creationId xmlns:a16="http://schemas.microsoft.com/office/drawing/2014/main" id="{A6F400DD-34FF-014E-8AF2-5997A32251CC}"/>
              </a:ext>
            </a:extLst>
          </p:cNvPr>
          <p:cNvSpPr>
            <a:spLocks noGrp="1" noChangeArrowheads="1"/>
          </p:cNvSpPr>
          <p:nvPr>
            <p:ph type="title"/>
          </p:nvPr>
        </p:nvSpPr>
        <p:spPr/>
        <p:txBody>
          <a:bodyPr/>
          <a:lstStyle/>
          <a:p>
            <a:r>
              <a:rPr lang="en-US" altLang="zh-CN"/>
              <a:t>Chaitin</a:t>
            </a:r>
            <a:r>
              <a:rPr lang="en-US" altLang="zh-CN">
                <a:latin typeface="Arial" panose="020B0604020202020204" pitchFamily="34" charset="0"/>
              </a:rPr>
              <a:t>’</a:t>
            </a:r>
            <a:r>
              <a:rPr lang="en-US" altLang="zh-CN"/>
              <a:t>s Algorithm</a:t>
            </a:r>
          </a:p>
        </p:txBody>
      </p:sp>
      <p:sp>
        <p:nvSpPr>
          <p:cNvPr id="593924" name="Rectangle 4">
            <a:extLst>
              <a:ext uri="{FF2B5EF4-FFF2-40B4-BE49-F238E27FC236}">
                <a16:creationId xmlns:a16="http://schemas.microsoft.com/office/drawing/2014/main" id="{060A6E58-8338-4E40-9B7C-F33BB93F8925}"/>
              </a:ext>
            </a:extLst>
          </p:cNvPr>
          <p:cNvSpPr>
            <a:spLocks noChangeArrowheads="1"/>
          </p:cNvSpPr>
          <p:nvPr/>
        </p:nvSpPr>
        <p:spPr bwMode="auto">
          <a:xfrm>
            <a:off x="8382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build</a:t>
            </a:r>
          </a:p>
        </p:txBody>
      </p:sp>
      <p:sp>
        <p:nvSpPr>
          <p:cNvPr id="593925" name="Rectangle 5">
            <a:extLst>
              <a:ext uri="{FF2B5EF4-FFF2-40B4-BE49-F238E27FC236}">
                <a16:creationId xmlns:a16="http://schemas.microsoft.com/office/drawing/2014/main" id="{1474BB32-A010-934A-B82C-0C34FDE26868}"/>
              </a:ext>
            </a:extLst>
          </p:cNvPr>
          <p:cNvSpPr>
            <a:spLocks noChangeArrowheads="1"/>
          </p:cNvSpPr>
          <p:nvPr/>
        </p:nvSpPr>
        <p:spPr bwMode="auto">
          <a:xfrm>
            <a:off x="25146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simplify</a:t>
            </a:r>
          </a:p>
        </p:txBody>
      </p:sp>
      <p:sp>
        <p:nvSpPr>
          <p:cNvPr id="593926" name="Rectangle 6">
            <a:extLst>
              <a:ext uri="{FF2B5EF4-FFF2-40B4-BE49-F238E27FC236}">
                <a16:creationId xmlns:a16="http://schemas.microsoft.com/office/drawing/2014/main" id="{B7F46A5F-388D-DF47-9E83-E401A06587C9}"/>
              </a:ext>
            </a:extLst>
          </p:cNvPr>
          <p:cNvSpPr>
            <a:spLocks noChangeArrowheads="1"/>
          </p:cNvSpPr>
          <p:nvPr/>
        </p:nvSpPr>
        <p:spPr bwMode="auto">
          <a:xfrm>
            <a:off x="40386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potential</a:t>
            </a:r>
          </a:p>
          <a:p>
            <a:pPr algn="ctr"/>
            <a:r>
              <a:rPr lang="en-US" altLang="zh-CN" dirty="0"/>
              <a:t>spill</a:t>
            </a:r>
          </a:p>
        </p:txBody>
      </p:sp>
      <p:sp>
        <p:nvSpPr>
          <p:cNvPr id="593927" name="Rectangle 7">
            <a:extLst>
              <a:ext uri="{FF2B5EF4-FFF2-40B4-BE49-F238E27FC236}">
                <a16:creationId xmlns:a16="http://schemas.microsoft.com/office/drawing/2014/main" id="{5A5F6754-E733-C741-A173-320218406F58}"/>
              </a:ext>
            </a:extLst>
          </p:cNvPr>
          <p:cNvSpPr>
            <a:spLocks noChangeArrowheads="1"/>
          </p:cNvSpPr>
          <p:nvPr/>
        </p:nvSpPr>
        <p:spPr bwMode="auto">
          <a:xfrm>
            <a:off x="56388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select</a:t>
            </a:r>
          </a:p>
        </p:txBody>
      </p:sp>
      <p:sp>
        <p:nvSpPr>
          <p:cNvPr id="593928" name="Rectangle 8">
            <a:extLst>
              <a:ext uri="{FF2B5EF4-FFF2-40B4-BE49-F238E27FC236}">
                <a16:creationId xmlns:a16="http://schemas.microsoft.com/office/drawing/2014/main" id="{B00C1C0E-59AB-9740-BF41-F6498CD5A0F7}"/>
              </a:ext>
            </a:extLst>
          </p:cNvPr>
          <p:cNvSpPr>
            <a:spLocks noChangeArrowheads="1"/>
          </p:cNvSpPr>
          <p:nvPr/>
        </p:nvSpPr>
        <p:spPr bwMode="auto">
          <a:xfrm>
            <a:off x="72390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actual</a:t>
            </a:r>
          </a:p>
          <a:p>
            <a:pPr algn="ctr"/>
            <a:r>
              <a:rPr lang="en-US" altLang="zh-CN" dirty="0"/>
              <a:t>spill</a:t>
            </a:r>
          </a:p>
        </p:txBody>
      </p:sp>
      <p:sp>
        <p:nvSpPr>
          <p:cNvPr id="593929" name="Line 9">
            <a:extLst>
              <a:ext uri="{FF2B5EF4-FFF2-40B4-BE49-F238E27FC236}">
                <a16:creationId xmlns:a16="http://schemas.microsoft.com/office/drawing/2014/main" id="{216B28B8-9695-A84D-A5B5-18CDF26DE681}"/>
              </a:ext>
            </a:extLst>
          </p:cNvPr>
          <p:cNvSpPr>
            <a:spLocks noChangeShapeType="1"/>
          </p:cNvSpPr>
          <p:nvPr/>
        </p:nvSpPr>
        <p:spPr bwMode="auto">
          <a:xfrm>
            <a:off x="1905000" y="3733800"/>
            <a:ext cx="60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0" name="Line 10">
            <a:extLst>
              <a:ext uri="{FF2B5EF4-FFF2-40B4-BE49-F238E27FC236}">
                <a16:creationId xmlns:a16="http://schemas.microsoft.com/office/drawing/2014/main" id="{7D1AA038-3252-1B4A-9477-BCFE26ACA1AE}"/>
              </a:ext>
            </a:extLst>
          </p:cNvPr>
          <p:cNvSpPr>
            <a:spLocks noChangeShapeType="1"/>
          </p:cNvSpPr>
          <p:nvPr/>
        </p:nvSpPr>
        <p:spPr bwMode="auto">
          <a:xfrm>
            <a:off x="3581400" y="37338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1" name="Line 11">
            <a:extLst>
              <a:ext uri="{FF2B5EF4-FFF2-40B4-BE49-F238E27FC236}">
                <a16:creationId xmlns:a16="http://schemas.microsoft.com/office/drawing/2014/main" id="{31F69A09-89A5-A24F-B463-E772252BAF66}"/>
              </a:ext>
            </a:extLst>
          </p:cNvPr>
          <p:cNvSpPr>
            <a:spLocks noChangeShapeType="1"/>
          </p:cNvSpPr>
          <p:nvPr/>
        </p:nvSpPr>
        <p:spPr bwMode="auto">
          <a:xfrm>
            <a:off x="5105400" y="37338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2" name="Line 12">
            <a:extLst>
              <a:ext uri="{FF2B5EF4-FFF2-40B4-BE49-F238E27FC236}">
                <a16:creationId xmlns:a16="http://schemas.microsoft.com/office/drawing/2014/main" id="{D1DF4AF6-2028-1546-B76D-2AA9B585794E}"/>
              </a:ext>
            </a:extLst>
          </p:cNvPr>
          <p:cNvSpPr>
            <a:spLocks noChangeShapeType="1"/>
          </p:cNvSpPr>
          <p:nvPr/>
        </p:nvSpPr>
        <p:spPr bwMode="auto">
          <a:xfrm>
            <a:off x="6705600" y="37338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593933" name="AutoShape 13">
            <a:extLst>
              <a:ext uri="{FF2B5EF4-FFF2-40B4-BE49-F238E27FC236}">
                <a16:creationId xmlns:a16="http://schemas.microsoft.com/office/drawing/2014/main" id="{90A00188-F084-564B-9A4F-1CB47B537F9C}"/>
              </a:ext>
            </a:extLst>
          </p:cNvPr>
          <p:cNvCxnSpPr>
            <a:cxnSpLocks noChangeShapeType="1"/>
            <a:stCxn id="593928" idx="0"/>
            <a:endCxn id="593924" idx="0"/>
          </p:cNvCxnSpPr>
          <p:nvPr/>
        </p:nvCxnSpPr>
        <p:spPr bwMode="auto">
          <a:xfrm rot="16200000" flipH="1" flipV="1">
            <a:off x="4571206" y="229394"/>
            <a:ext cx="1588" cy="6400800"/>
          </a:xfrm>
          <a:prstGeom prst="curvedConnector3">
            <a:avLst>
              <a:gd name="adj1" fmla="val -58300000"/>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3934" name="Line 14">
            <a:extLst>
              <a:ext uri="{FF2B5EF4-FFF2-40B4-BE49-F238E27FC236}">
                <a16:creationId xmlns:a16="http://schemas.microsoft.com/office/drawing/2014/main" id="{A4FF34E8-7C0D-C442-B353-4C4C12486A0F}"/>
              </a:ext>
            </a:extLst>
          </p:cNvPr>
          <p:cNvSpPr>
            <a:spLocks noChangeShapeType="1"/>
          </p:cNvSpPr>
          <p:nvPr/>
        </p:nvSpPr>
        <p:spPr bwMode="auto">
          <a:xfrm>
            <a:off x="228600" y="3733800"/>
            <a:ext cx="60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5" name="Line 15">
            <a:extLst>
              <a:ext uri="{FF2B5EF4-FFF2-40B4-BE49-F238E27FC236}">
                <a16:creationId xmlns:a16="http://schemas.microsoft.com/office/drawing/2014/main" id="{714487AC-38CC-884D-AF87-55CB18B5F7A8}"/>
              </a:ext>
            </a:extLst>
          </p:cNvPr>
          <p:cNvSpPr>
            <a:spLocks noChangeShapeType="1"/>
          </p:cNvSpPr>
          <p:nvPr/>
        </p:nvSpPr>
        <p:spPr bwMode="auto">
          <a:xfrm>
            <a:off x="8305800" y="37338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a:extLst>
              <a:ext uri="{FF2B5EF4-FFF2-40B4-BE49-F238E27FC236}">
                <a16:creationId xmlns:a16="http://schemas.microsoft.com/office/drawing/2014/main" id="{F0FA79F6-F0CF-4C49-9CFB-E5411EAD0386}"/>
              </a:ext>
            </a:extLst>
          </p:cNvPr>
          <p:cNvSpPr>
            <a:spLocks noGrp="1" noChangeArrowheads="1"/>
          </p:cNvSpPr>
          <p:nvPr>
            <p:ph type="title"/>
          </p:nvPr>
        </p:nvSpPr>
        <p:spPr/>
        <p:txBody>
          <a:bodyPr/>
          <a:lstStyle/>
          <a:p>
            <a:r>
              <a:rPr lang="en-US" altLang="zh-CN"/>
              <a:t>Step 1: build the IG</a:t>
            </a:r>
          </a:p>
        </p:txBody>
      </p:sp>
      <p:sp>
        <p:nvSpPr>
          <p:cNvPr id="563204" name="Text Box 4">
            <a:extLst>
              <a:ext uri="{FF2B5EF4-FFF2-40B4-BE49-F238E27FC236}">
                <a16:creationId xmlns:a16="http://schemas.microsoft.com/office/drawing/2014/main" id="{45B6133E-8290-1C4D-9416-19E677042578}"/>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63205" name="Oval 5">
            <a:extLst>
              <a:ext uri="{FF2B5EF4-FFF2-40B4-BE49-F238E27FC236}">
                <a16:creationId xmlns:a16="http://schemas.microsoft.com/office/drawing/2014/main" id="{44DEE56B-E7A8-A04B-AE0D-82A3E61056C4}"/>
              </a:ext>
            </a:extLst>
          </p:cNvPr>
          <p:cNvSpPr>
            <a:spLocks noChangeArrowheads="1"/>
          </p:cNvSpPr>
          <p:nvPr/>
        </p:nvSpPr>
        <p:spPr bwMode="auto">
          <a:xfrm>
            <a:off x="32004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63206" name="Oval 6">
            <a:extLst>
              <a:ext uri="{FF2B5EF4-FFF2-40B4-BE49-F238E27FC236}">
                <a16:creationId xmlns:a16="http://schemas.microsoft.com/office/drawing/2014/main" id="{575712A0-31B6-7A43-9CA9-ED59DB98F533}"/>
              </a:ext>
            </a:extLst>
          </p:cNvPr>
          <p:cNvSpPr>
            <a:spLocks noChangeArrowheads="1"/>
          </p:cNvSpPr>
          <p:nvPr/>
        </p:nvSpPr>
        <p:spPr bwMode="auto">
          <a:xfrm>
            <a:off x="51816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63207" name="Oval 7">
            <a:extLst>
              <a:ext uri="{FF2B5EF4-FFF2-40B4-BE49-F238E27FC236}">
                <a16:creationId xmlns:a16="http://schemas.microsoft.com/office/drawing/2014/main" id="{BAF0CE21-876C-BF4A-8BAD-44181FA28251}"/>
              </a:ext>
            </a:extLst>
          </p:cNvPr>
          <p:cNvSpPr>
            <a:spLocks noChangeArrowheads="1"/>
          </p:cNvSpPr>
          <p:nvPr/>
        </p:nvSpPr>
        <p:spPr bwMode="auto">
          <a:xfrm>
            <a:off x="32004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63208" name="Oval 8">
            <a:extLst>
              <a:ext uri="{FF2B5EF4-FFF2-40B4-BE49-F238E27FC236}">
                <a16:creationId xmlns:a16="http://schemas.microsoft.com/office/drawing/2014/main" id="{3DA4A15E-A2B2-294F-BA73-A7CE508CFACB}"/>
              </a:ext>
            </a:extLst>
          </p:cNvPr>
          <p:cNvSpPr>
            <a:spLocks noChangeArrowheads="1"/>
          </p:cNvSpPr>
          <p:nvPr/>
        </p:nvSpPr>
        <p:spPr bwMode="auto">
          <a:xfrm>
            <a:off x="51816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63209" name="Oval 9">
            <a:extLst>
              <a:ext uri="{FF2B5EF4-FFF2-40B4-BE49-F238E27FC236}">
                <a16:creationId xmlns:a16="http://schemas.microsoft.com/office/drawing/2014/main" id="{A001786E-14D7-0742-BD63-584B34CFDFF5}"/>
              </a:ext>
            </a:extLst>
          </p:cNvPr>
          <p:cNvSpPr>
            <a:spLocks noChangeArrowheads="1"/>
          </p:cNvSpPr>
          <p:nvPr/>
        </p:nvSpPr>
        <p:spPr bwMode="auto">
          <a:xfrm>
            <a:off x="3200400" y="4953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3210" name="Line 10">
            <a:extLst>
              <a:ext uri="{FF2B5EF4-FFF2-40B4-BE49-F238E27FC236}">
                <a16:creationId xmlns:a16="http://schemas.microsoft.com/office/drawing/2014/main" id="{BCBFC604-B5F3-F941-8463-18B8E12DD979}"/>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12" name="Line 12">
            <a:extLst>
              <a:ext uri="{FF2B5EF4-FFF2-40B4-BE49-F238E27FC236}">
                <a16:creationId xmlns:a16="http://schemas.microsoft.com/office/drawing/2014/main" id="{B8C9E61F-D7CA-6C40-A845-52BC0D8FD21F}"/>
              </a:ext>
            </a:extLst>
          </p:cNvPr>
          <p:cNvSpPr>
            <a:spLocks noChangeShapeType="1"/>
          </p:cNvSpPr>
          <p:nvPr/>
        </p:nvSpPr>
        <p:spPr bwMode="auto">
          <a:xfrm>
            <a:off x="3581400" y="25146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13" name="Line 13">
            <a:extLst>
              <a:ext uri="{FF2B5EF4-FFF2-40B4-BE49-F238E27FC236}">
                <a16:creationId xmlns:a16="http://schemas.microsoft.com/office/drawing/2014/main" id="{14B44E93-5D1F-6E41-9C9F-63F94A065F27}"/>
              </a:ext>
            </a:extLst>
          </p:cNvPr>
          <p:cNvSpPr>
            <a:spLocks noChangeShapeType="1"/>
          </p:cNvSpPr>
          <p:nvPr/>
        </p:nvSpPr>
        <p:spPr bwMode="auto">
          <a:xfrm flipH="1">
            <a:off x="3581400" y="4038600"/>
            <a:ext cx="1676400"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14" name="Line 14">
            <a:extLst>
              <a:ext uri="{FF2B5EF4-FFF2-40B4-BE49-F238E27FC236}">
                <a16:creationId xmlns:a16="http://schemas.microsoft.com/office/drawing/2014/main" id="{5CBC6392-0BAF-3349-B991-762012DD1BB2}"/>
              </a:ext>
            </a:extLst>
          </p:cNvPr>
          <p:cNvSpPr>
            <a:spLocks noChangeShapeType="1"/>
          </p:cNvSpPr>
          <p:nvPr/>
        </p:nvSpPr>
        <p:spPr bwMode="auto">
          <a:xfrm flipV="1">
            <a:off x="3505200" y="2514600"/>
            <a:ext cx="17526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16" name="Line 16">
            <a:extLst>
              <a:ext uri="{FF2B5EF4-FFF2-40B4-BE49-F238E27FC236}">
                <a16:creationId xmlns:a16="http://schemas.microsoft.com/office/drawing/2014/main" id="{FFD4EED1-6A0A-4748-A522-BD715F7C8219}"/>
              </a:ext>
            </a:extLst>
          </p:cNvPr>
          <p:cNvSpPr>
            <a:spLocks noChangeShapeType="1"/>
          </p:cNvSpPr>
          <p:nvPr/>
        </p:nvSpPr>
        <p:spPr bwMode="auto">
          <a:xfrm>
            <a:off x="34290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17" name="Line 17">
            <a:extLst>
              <a:ext uri="{FF2B5EF4-FFF2-40B4-BE49-F238E27FC236}">
                <a16:creationId xmlns:a16="http://schemas.microsoft.com/office/drawing/2014/main" id="{065BC92D-CB48-4D42-9469-0D68DBB53C31}"/>
              </a:ext>
            </a:extLst>
          </p:cNvPr>
          <p:cNvSpPr>
            <a:spLocks noChangeShapeType="1"/>
          </p:cNvSpPr>
          <p:nvPr/>
        </p:nvSpPr>
        <p:spPr bwMode="auto">
          <a:xfrm>
            <a:off x="54102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18" name="Oval 18">
            <a:extLst>
              <a:ext uri="{FF2B5EF4-FFF2-40B4-BE49-F238E27FC236}">
                <a16:creationId xmlns:a16="http://schemas.microsoft.com/office/drawing/2014/main" id="{21EF9B7E-C9B2-AD4A-81C0-8746F3041EC8}"/>
              </a:ext>
            </a:extLst>
          </p:cNvPr>
          <p:cNvSpPr>
            <a:spLocks noChangeArrowheads="1"/>
          </p:cNvSpPr>
          <p:nvPr/>
        </p:nvSpPr>
        <p:spPr bwMode="auto">
          <a:xfrm>
            <a:off x="5181600" y="4953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3219" name="Text Box 19">
            <a:extLst>
              <a:ext uri="{FF2B5EF4-FFF2-40B4-BE49-F238E27FC236}">
                <a16:creationId xmlns:a16="http://schemas.microsoft.com/office/drawing/2014/main" id="{56B30632-51E9-8B4A-B649-EF889F82D51B}"/>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05"/>
                                        </p:tgtEl>
                                        <p:attrNameLst>
                                          <p:attrName>style.visibility</p:attrName>
                                        </p:attrNameLst>
                                      </p:cBhvr>
                                      <p:to>
                                        <p:strVal val="visible"/>
                                      </p:to>
                                    </p:set>
                                    <p:animEffect transition="in" filter="blinds(horizontal)">
                                      <p:cBhvr>
                                        <p:cTn id="7" dur="500"/>
                                        <p:tgtEl>
                                          <p:spTgt spid="56320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63206"/>
                                        </p:tgtEl>
                                        <p:attrNameLst>
                                          <p:attrName>style.visibility</p:attrName>
                                        </p:attrNameLst>
                                      </p:cBhvr>
                                      <p:to>
                                        <p:strVal val="visible"/>
                                      </p:to>
                                    </p:set>
                                    <p:animEffect transition="in" filter="blinds(horizontal)">
                                      <p:cBhvr>
                                        <p:cTn id="10" dur="500"/>
                                        <p:tgtEl>
                                          <p:spTgt spid="56320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63207"/>
                                        </p:tgtEl>
                                        <p:attrNameLst>
                                          <p:attrName>style.visibility</p:attrName>
                                        </p:attrNameLst>
                                      </p:cBhvr>
                                      <p:to>
                                        <p:strVal val="visible"/>
                                      </p:to>
                                    </p:set>
                                    <p:animEffect transition="in" filter="blinds(horizontal)">
                                      <p:cBhvr>
                                        <p:cTn id="13" dur="500"/>
                                        <p:tgtEl>
                                          <p:spTgt spid="56320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63208"/>
                                        </p:tgtEl>
                                        <p:attrNameLst>
                                          <p:attrName>style.visibility</p:attrName>
                                        </p:attrNameLst>
                                      </p:cBhvr>
                                      <p:to>
                                        <p:strVal val="visible"/>
                                      </p:to>
                                    </p:set>
                                    <p:animEffect transition="in" filter="blinds(horizontal)">
                                      <p:cBhvr>
                                        <p:cTn id="16" dur="500"/>
                                        <p:tgtEl>
                                          <p:spTgt spid="56320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63209"/>
                                        </p:tgtEl>
                                        <p:attrNameLst>
                                          <p:attrName>style.visibility</p:attrName>
                                        </p:attrNameLst>
                                      </p:cBhvr>
                                      <p:to>
                                        <p:strVal val="visible"/>
                                      </p:to>
                                    </p:set>
                                    <p:animEffect transition="in" filter="blinds(horizontal)">
                                      <p:cBhvr>
                                        <p:cTn id="19" dur="500"/>
                                        <p:tgtEl>
                                          <p:spTgt spid="563209"/>
                                        </p:tgtEl>
                                      </p:cBhvr>
                                    </p:animEffect>
                                  </p:childTnLst>
                                </p:cTn>
                              </p:par>
                              <p:par>
                                <p:cTn id="20" presetID="3" presetClass="entr" presetSubtype="10" fill="hold" nodeType="withEffect">
                                  <p:stCondLst>
                                    <p:cond delay="0"/>
                                  </p:stCondLst>
                                  <p:childTnLst>
                                    <p:set>
                                      <p:cBhvr>
                                        <p:cTn id="21" dur="1" fill="hold">
                                          <p:stCondLst>
                                            <p:cond delay="0"/>
                                          </p:stCondLst>
                                        </p:cTn>
                                        <p:tgtEl>
                                          <p:spTgt spid="563210"/>
                                        </p:tgtEl>
                                        <p:attrNameLst>
                                          <p:attrName>style.visibility</p:attrName>
                                        </p:attrNameLst>
                                      </p:cBhvr>
                                      <p:to>
                                        <p:strVal val="visible"/>
                                      </p:to>
                                    </p:set>
                                    <p:animEffect transition="in" filter="blinds(horizontal)">
                                      <p:cBhvr>
                                        <p:cTn id="22" dur="500"/>
                                        <p:tgtEl>
                                          <p:spTgt spid="563210"/>
                                        </p:tgtEl>
                                      </p:cBhvr>
                                    </p:animEffect>
                                  </p:childTnLst>
                                </p:cTn>
                              </p:par>
                              <p:par>
                                <p:cTn id="23" presetID="3" presetClass="entr" presetSubtype="10" fill="hold" nodeType="withEffect">
                                  <p:stCondLst>
                                    <p:cond delay="0"/>
                                  </p:stCondLst>
                                  <p:childTnLst>
                                    <p:set>
                                      <p:cBhvr>
                                        <p:cTn id="24" dur="1" fill="hold">
                                          <p:stCondLst>
                                            <p:cond delay="0"/>
                                          </p:stCondLst>
                                        </p:cTn>
                                        <p:tgtEl>
                                          <p:spTgt spid="563212"/>
                                        </p:tgtEl>
                                        <p:attrNameLst>
                                          <p:attrName>style.visibility</p:attrName>
                                        </p:attrNameLst>
                                      </p:cBhvr>
                                      <p:to>
                                        <p:strVal val="visible"/>
                                      </p:to>
                                    </p:set>
                                    <p:animEffect transition="in" filter="blinds(horizontal)">
                                      <p:cBhvr>
                                        <p:cTn id="25" dur="500"/>
                                        <p:tgtEl>
                                          <p:spTgt spid="563212"/>
                                        </p:tgtEl>
                                      </p:cBhvr>
                                    </p:animEffect>
                                  </p:childTnLst>
                                </p:cTn>
                              </p:par>
                              <p:par>
                                <p:cTn id="26" presetID="3" presetClass="entr" presetSubtype="10" fill="hold" nodeType="withEffect">
                                  <p:stCondLst>
                                    <p:cond delay="0"/>
                                  </p:stCondLst>
                                  <p:childTnLst>
                                    <p:set>
                                      <p:cBhvr>
                                        <p:cTn id="27" dur="1" fill="hold">
                                          <p:stCondLst>
                                            <p:cond delay="0"/>
                                          </p:stCondLst>
                                        </p:cTn>
                                        <p:tgtEl>
                                          <p:spTgt spid="563213"/>
                                        </p:tgtEl>
                                        <p:attrNameLst>
                                          <p:attrName>style.visibility</p:attrName>
                                        </p:attrNameLst>
                                      </p:cBhvr>
                                      <p:to>
                                        <p:strVal val="visible"/>
                                      </p:to>
                                    </p:set>
                                    <p:animEffect transition="in" filter="blinds(horizontal)">
                                      <p:cBhvr>
                                        <p:cTn id="28" dur="500"/>
                                        <p:tgtEl>
                                          <p:spTgt spid="563213"/>
                                        </p:tgtEl>
                                      </p:cBhvr>
                                    </p:animEffect>
                                  </p:childTnLst>
                                </p:cTn>
                              </p:par>
                              <p:par>
                                <p:cTn id="29" presetID="3" presetClass="entr" presetSubtype="10" fill="hold" nodeType="withEffect">
                                  <p:stCondLst>
                                    <p:cond delay="0"/>
                                  </p:stCondLst>
                                  <p:childTnLst>
                                    <p:set>
                                      <p:cBhvr>
                                        <p:cTn id="30" dur="1" fill="hold">
                                          <p:stCondLst>
                                            <p:cond delay="0"/>
                                          </p:stCondLst>
                                        </p:cTn>
                                        <p:tgtEl>
                                          <p:spTgt spid="563214"/>
                                        </p:tgtEl>
                                        <p:attrNameLst>
                                          <p:attrName>style.visibility</p:attrName>
                                        </p:attrNameLst>
                                      </p:cBhvr>
                                      <p:to>
                                        <p:strVal val="visible"/>
                                      </p:to>
                                    </p:set>
                                    <p:animEffect transition="in" filter="blinds(horizontal)">
                                      <p:cBhvr>
                                        <p:cTn id="31" dur="500"/>
                                        <p:tgtEl>
                                          <p:spTgt spid="563214"/>
                                        </p:tgtEl>
                                      </p:cBhvr>
                                    </p:animEffect>
                                  </p:childTnLst>
                                </p:cTn>
                              </p:par>
                              <p:par>
                                <p:cTn id="32" presetID="3" presetClass="entr" presetSubtype="10" fill="hold" nodeType="withEffect">
                                  <p:stCondLst>
                                    <p:cond delay="0"/>
                                  </p:stCondLst>
                                  <p:childTnLst>
                                    <p:set>
                                      <p:cBhvr>
                                        <p:cTn id="33" dur="1" fill="hold">
                                          <p:stCondLst>
                                            <p:cond delay="0"/>
                                          </p:stCondLst>
                                        </p:cTn>
                                        <p:tgtEl>
                                          <p:spTgt spid="563216"/>
                                        </p:tgtEl>
                                        <p:attrNameLst>
                                          <p:attrName>style.visibility</p:attrName>
                                        </p:attrNameLst>
                                      </p:cBhvr>
                                      <p:to>
                                        <p:strVal val="visible"/>
                                      </p:to>
                                    </p:set>
                                    <p:animEffect transition="in" filter="blinds(horizontal)">
                                      <p:cBhvr>
                                        <p:cTn id="34" dur="500"/>
                                        <p:tgtEl>
                                          <p:spTgt spid="563216"/>
                                        </p:tgtEl>
                                      </p:cBhvr>
                                    </p:animEffect>
                                  </p:childTnLst>
                                </p:cTn>
                              </p:par>
                              <p:par>
                                <p:cTn id="35" presetID="3" presetClass="entr" presetSubtype="10" fill="hold" nodeType="withEffect">
                                  <p:stCondLst>
                                    <p:cond delay="0"/>
                                  </p:stCondLst>
                                  <p:childTnLst>
                                    <p:set>
                                      <p:cBhvr>
                                        <p:cTn id="36" dur="1" fill="hold">
                                          <p:stCondLst>
                                            <p:cond delay="0"/>
                                          </p:stCondLst>
                                        </p:cTn>
                                        <p:tgtEl>
                                          <p:spTgt spid="563217"/>
                                        </p:tgtEl>
                                        <p:attrNameLst>
                                          <p:attrName>style.visibility</p:attrName>
                                        </p:attrNameLst>
                                      </p:cBhvr>
                                      <p:to>
                                        <p:strVal val="visible"/>
                                      </p:to>
                                    </p:set>
                                    <p:animEffect transition="in" filter="blinds(horizontal)">
                                      <p:cBhvr>
                                        <p:cTn id="37" dur="500"/>
                                        <p:tgtEl>
                                          <p:spTgt spid="56321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63218"/>
                                        </p:tgtEl>
                                        <p:attrNameLst>
                                          <p:attrName>style.visibility</p:attrName>
                                        </p:attrNameLst>
                                      </p:cBhvr>
                                      <p:to>
                                        <p:strVal val="visible"/>
                                      </p:to>
                                    </p:set>
                                    <p:animEffect transition="in" filter="blinds(horizontal)">
                                      <p:cBhvr>
                                        <p:cTn id="40" dur="500"/>
                                        <p:tgtEl>
                                          <p:spTgt spid="56321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563219"/>
                                        </p:tgtEl>
                                        <p:attrNameLst>
                                          <p:attrName>style.visibility</p:attrName>
                                        </p:attrNameLst>
                                      </p:cBhvr>
                                      <p:to>
                                        <p:strVal val="visible"/>
                                      </p:to>
                                    </p:set>
                                    <p:animEffect transition="in" filter="blinds(horizontal)">
                                      <p:cBhvr>
                                        <p:cTn id="45" dur="500"/>
                                        <p:tgtEl>
                                          <p:spTgt spid="563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5" grpId="0" animBg="1"/>
      <p:bldP spid="563206" grpId="0" animBg="1"/>
      <p:bldP spid="563207" grpId="0" animBg="1"/>
      <p:bldP spid="563208" grpId="0" animBg="1"/>
      <p:bldP spid="563209" grpId="0" animBg="1"/>
      <p:bldP spid="563218" grpId="0" animBg="1"/>
      <p:bldP spid="5632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a:extLst>
              <a:ext uri="{FF2B5EF4-FFF2-40B4-BE49-F238E27FC236}">
                <a16:creationId xmlns:a16="http://schemas.microsoft.com/office/drawing/2014/main" id="{4D7F02EF-8962-9745-A60F-7F1F07DC89D2}"/>
              </a:ext>
            </a:extLst>
          </p:cNvPr>
          <p:cNvSpPr>
            <a:spLocks noGrp="1" noChangeArrowheads="1"/>
          </p:cNvSpPr>
          <p:nvPr>
            <p:ph type="title"/>
          </p:nvPr>
        </p:nvSpPr>
        <p:spPr/>
        <p:txBody>
          <a:bodyPr/>
          <a:lstStyle/>
          <a:p>
            <a:r>
              <a:rPr lang="en-US" altLang="zh-CN"/>
              <a:t>Register allocation</a:t>
            </a:r>
          </a:p>
        </p:txBody>
      </p:sp>
      <p:sp>
        <p:nvSpPr>
          <p:cNvPr id="510979" name="Rectangle 3">
            <a:extLst>
              <a:ext uri="{FF2B5EF4-FFF2-40B4-BE49-F238E27FC236}">
                <a16:creationId xmlns:a16="http://schemas.microsoft.com/office/drawing/2014/main" id="{B3B3F76F-EC2A-9745-AA35-203D95893702}"/>
              </a:ext>
            </a:extLst>
          </p:cNvPr>
          <p:cNvSpPr>
            <a:spLocks noGrp="1" noChangeArrowheads="1"/>
          </p:cNvSpPr>
          <p:nvPr>
            <p:ph type="body" idx="1"/>
          </p:nvPr>
        </p:nvSpPr>
        <p:spPr/>
        <p:txBody>
          <a:bodyPr/>
          <a:lstStyle/>
          <a:p>
            <a:r>
              <a:rPr lang="en-US" altLang="zh-CN" sz="2800" dirty="0"/>
              <a:t>After instruction selection, instructions</a:t>
            </a:r>
            <a:r>
              <a:rPr lang="zh-CN" altLang="en-US" sz="2800" dirty="0"/>
              <a:t> </a:t>
            </a:r>
            <a:r>
              <a:rPr lang="en-US" altLang="zh-CN" sz="2800" dirty="0"/>
              <a:t>still</a:t>
            </a:r>
            <a:r>
              <a:rPr lang="zh-CN" altLang="en-US" sz="2800" dirty="0"/>
              <a:t> </a:t>
            </a:r>
            <a:r>
              <a:rPr lang="en-US" altLang="zh-CN" sz="2800" dirty="0"/>
              <a:t>contain</a:t>
            </a:r>
            <a:r>
              <a:rPr lang="zh-CN" altLang="en-US" sz="2800" dirty="0"/>
              <a:t> </a:t>
            </a:r>
            <a:r>
              <a:rPr lang="en-US" altLang="zh-CN" sz="2800" dirty="0"/>
              <a:t>variables</a:t>
            </a:r>
          </a:p>
          <a:p>
            <a:pPr lvl="1"/>
            <a:r>
              <a:rPr lang="en-US" altLang="zh-CN" sz="2400" dirty="0"/>
              <a:t>RA</a:t>
            </a:r>
            <a:r>
              <a:rPr lang="zh-CN" altLang="en-US" sz="2400" dirty="0"/>
              <a:t> </a:t>
            </a:r>
            <a:r>
              <a:rPr lang="en-US" altLang="zh-CN" sz="2400" dirty="0"/>
              <a:t>goal:</a:t>
            </a:r>
            <a:r>
              <a:rPr lang="zh-CN" altLang="en-US" sz="2400" dirty="0"/>
              <a:t> </a:t>
            </a:r>
            <a:r>
              <a:rPr lang="en-US" altLang="zh-CN" sz="2400" dirty="0"/>
              <a:t>put as many as possible of these variables into registers</a:t>
            </a:r>
          </a:p>
          <a:p>
            <a:pPr lvl="2"/>
            <a:r>
              <a:rPr lang="en-US" altLang="zh-CN" sz="2200" dirty="0"/>
              <a:t>speed!</a:t>
            </a:r>
          </a:p>
          <a:p>
            <a:pPr lvl="1"/>
            <a:r>
              <a:rPr lang="en-US" altLang="zh-CN" sz="2400" dirty="0"/>
              <a:t>Spill</a:t>
            </a:r>
            <a:r>
              <a:rPr lang="zh-CN" altLang="en-US" sz="2400" dirty="0"/>
              <a:t> </a:t>
            </a:r>
            <a:r>
              <a:rPr lang="en-US" altLang="zh-CN" sz="2400" dirty="0"/>
              <a:t>to memory, only if registers are out of supply</a:t>
            </a:r>
          </a:p>
          <a:p>
            <a:r>
              <a:rPr lang="en-US" altLang="zh-CN" sz="2800" dirty="0"/>
              <a:t>This process is called </a:t>
            </a:r>
            <a:r>
              <a:rPr lang="en-US" altLang="zh-CN" sz="2800" dirty="0">
                <a:solidFill>
                  <a:srgbClr val="0432FF"/>
                </a:solidFill>
              </a:rPr>
              <a:t>register allocation</a:t>
            </a:r>
          </a:p>
          <a:p>
            <a:pPr lvl="1"/>
            <a:r>
              <a:rPr lang="en-US" altLang="zh-CN" sz="2400" i="1" dirty="0">
                <a:solidFill>
                  <a:srgbClr val="0432FF"/>
                </a:solidFill>
              </a:rPr>
              <a:t>the</a:t>
            </a:r>
            <a:r>
              <a:rPr lang="en-US" altLang="zh-CN" sz="2400" dirty="0"/>
              <a:t> </a:t>
            </a:r>
            <a:r>
              <a:rPr lang="en-US" altLang="zh-CN" sz="2400" i="1" dirty="0">
                <a:solidFill>
                  <a:srgbClr val="0432FF"/>
                </a:solidFill>
              </a:rPr>
              <a:t>most</a:t>
            </a:r>
            <a:r>
              <a:rPr lang="zh-CN" altLang="en-US" sz="2400" dirty="0"/>
              <a:t> </a:t>
            </a:r>
            <a:r>
              <a:rPr lang="en-US" altLang="zh-CN" sz="2400" dirty="0"/>
              <a:t>important optimization in modern compilers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a:extLst>
              <a:ext uri="{FF2B5EF4-FFF2-40B4-BE49-F238E27FC236}">
                <a16:creationId xmlns:a16="http://schemas.microsoft.com/office/drawing/2014/main" id="{C1FF054C-ADF4-9A48-9095-16A6B7235E16}"/>
              </a:ext>
            </a:extLst>
          </p:cNvPr>
          <p:cNvSpPr>
            <a:spLocks noGrp="1" noChangeArrowheads="1"/>
          </p:cNvSpPr>
          <p:nvPr>
            <p:ph type="title"/>
          </p:nvPr>
        </p:nvSpPr>
        <p:spPr/>
        <p:txBody>
          <a:bodyPr/>
          <a:lstStyle/>
          <a:p>
            <a:r>
              <a:rPr lang="en-US" altLang="zh-CN"/>
              <a:t>Step 2: simplification</a:t>
            </a:r>
          </a:p>
        </p:txBody>
      </p:sp>
      <p:sp>
        <p:nvSpPr>
          <p:cNvPr id="564227" name="Text Box 3">
            <a:extLst>
              <a:ext uri="{FF2B5EF4-FFF2-40B4-BE49-F238E27FC236}">
                <a16:creationId xmlns:a16="http://schemas.microsoft.com/office/drawing/2014/main" id="{CBE0EB74-C8C1-4041-907C-BD6DBEF2C84E}"/>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64228" name="Oval 4">
            <a:extLst>
              <a:ext uri="{FF2B5EF4-FFF2-40B4-BE49-F238E27FC236}">
                <a16:creationId xmlns:a16="http://schemas.microsoft.com/office/drawing/2014/main" id="{FDB1D091-E147-CB40-A204-EFE6E7EB6B34}"/>
              </a:ext>
            </a:extLst>
          </p:cNvPr>
          <p:cNvSpPr>
            <a:spLocks noChangeArrowheads="1"/>
          </p:cNvSpPr>
          <p:nvPr/>
        </p:nvSpPr>
        <p:spPr bwMode="auto">
          <a:xfrm>
            <a:off x="32004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64229" name="Oval 5">
            <a:extLst>
              <a:ext uri="{FF2B5EF4-FFF2-40B4-BE49-F238E27FC236}">
                <a16:creationId xmlns:a16="http://schemas.microsoft.com/office/drawing/2014/main" id="{0D999D1F-4ED1-5D40-98DE-29FA5520D24F}"/>
              </a:ext>
            </a:extLst>
          </p:cNvPr>
          <p:cNvSpPr>
            <a:spLocks noChangeArrowheads="1"/>
          </p:cNvSpPr>
          <p:nvPr/>
        </p:nvSpPr>
        <p:spPr bwMode="auto">
          <a:xfrm>
            <a:off x="51816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64230" name="Oval 6">
            <a:extLst>
              <a:ext uri="{FF2B5EF4-FFF2-40B4-BE49-F238E27FC236}">
                <a16:creationId xmlns:a16="http://schemas.microsoft.com/office/drawing/2014/main" id="{8865F9AE-396C-AC4C-9376-67766AED484E}"/>
              </a:ext>
            </a:extLst>
          </p:cNvPr>
          <p:cNvSpPr>
            <a:spLocks noChangeArrowheads="1"/>
          </p:cNvSpPr>
          <p:nvPr/>
        </p:nvSpPr>
        <p:spPr bwMode="auto">
          <a:xfrm>
            <a:off x="32004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64231" name="Oval 7">
            <a:extLst>
              <a:ext uri="{FF2B5EF4-FFF2-40B4-BE49-F238E27FC236}">
                <a16:creationId xmlns:a16="http://schemas.microsoft.com/office/drawing/2014/main" id="{8B107C4C-97CD-0E43-938E-5D3381F0CBFB}"/>
              </a:ext>
            </a:extLst>
          </p:cNvPr>
          <p:cNvSpPr>
            <a:spLocks noChangeArrowheads="1"/>
          </p:cNvSpPr>
          <p:nvPr/>
        </p:nvSpPr>
        <p:spPr bwMode="auto">
          <a:xfrm>
            <a:off x="51816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64232" name="Oval 8">
            <a:extLst>
              <a:ext uri="{FF2B5EF4-FFF2-40B4-BE49-F238E27FC236}">
                <a16:creationId xmlns:a16="http://schemas.microsoft.com/office/drawing/2014/main" id="{A5B8927D-9136-B641-AD42-464694D1C118}"/>
              </a:ext>
            </a:extLst>
          </p:cNvPr>
          <p:cNvSpPr>
            <a:spLocks noChangeArrowheads="1"/>
          </p:cNvSpPr>
          <p:nvPr/>
        </p:nvSpPr>
        <p:spPr bwMode="auto">
          <a:xfrm>
            <a:off x="3200400" y="4953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4233" name="Line 9">
            <a:extLst>
              <a:ext uri="{FF2B5EF4-FFF2-40B4-BE49-F238E27FC236}">
                <a16:creationId xmlns:a16="http://schemas.microsoft.com/office/drawing/2014/main" id="{50599EF2-9226-4E4F-9124-61560D63342E}"/>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34" name="Line 10">
            <a:extLst>
              <a:ext uri="{FF2B5EF4-FFF2-40B4-BE49-F238E27FC236}">
                <a16:creationId xmlns:a16="http://schemas.microsoft.com/office/drawing/2014/main" id="{826944F1-0898-AE4F-BFD5-8F087128345D}"/>
              </a:ext>
            </a:extLst>
          </p:cNvPr>
          <p:cNvSpPr>
            <a:spLocks noChangeShapeType="1"/>
          </p:cNvSpPr>
          <p:nvPr/>
        </p:nvSpPr>
        <p:spPr bwMode="auto">
          <a:xfrm>
            <a:off x="3581400" y="25146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35" name="Line 11">
            <a:extLst>
              <a:ext uri="{FF2B5EF4-FFF2-40B4-BE49-F238E27FC236}">
                <a16:creationId xmlns:a16="http://schemas.microsoft.com/office/drawing/2014/main" id="{058F745C-877F-1A40-BDBB-DCAC1AAFFF23}"/>
              </a:ext>
            </a:extLst>
          </p:cNvPr>
          <p:cNvSpPr>
            <a:spLocks noChangeShapeType="1"/>
          </p:cNvSpPr>
          <p:nvPr/>
        </p:nvSpPr>
        <p:spPr bwMode="auto">
          <a:xfrm flipH="1">
            <a:off x="3581400" y="4038600"/>
            <a:ext cx="1676400"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36" name="Line 12">
            <a:extLst>
              <a:ext uri="{FF2B5EF4-FFF2-40B4-BE49-F238E27FC236}">
                <a16:creationId xmlns:a16="http://schemas.microsoft.com/office/drawing/2014/main" id="{7F31798F-3680-F64E-A741-28E6789691BB}"/>
              </a:ext>
            </a:extLst>
          </p:cNvPr>
          <p:cNvSpPr>
            <a:spLocks noChangeShapeType="1"/>
          </p:cNvSpPr>
          <p:nvPr/>
        </p:nvSpPr>
        <p:spPr bwMode="auto">
          <a:xfrm flipV="1">
            <a:off x="3505200" y="2514600"/>
            <a:ext cx="17526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37" name="Line 13">
            <a:extLst>
              <a:ext uri="{FF2B5EF4-FFF2-40B4-BE49-F238E27FC236}">
                <a16:creationId xmlns:a16="http://schemas.microsoft.com/office/drawing/2014/main" id="{468F3EB7-BF8F-CA4F-97BC-5336F4582320}"/>
              </a:ext>
            </a:extLst>
          </p:cNvPr>
          <p:cNvSpPr>
            <a:spLocks noChangeShapeType="1"/>
          </p:cNvSpPr>
          <p:nvPr/>
        </p:nvSpPr>
        <p:spPr bwMode="auto">
          <a:xfrm>
            <a:off x="34290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38" name="Line 14">
            <a:extLst>
              <a:ext uri="{FF2B5EF4-FFF2-40B4-BE49-F238E27FC236}">
                <a16:creationId xmlns:a16="http://schemas.microsoft.com/office/drawing/2014/main" id="{B0E6A977-2588-4545-8591-88E3B0569085}"/>
              </a:ext>
            </a:extLst>
          </p:cNvPr>
          <p:cNvSpPr>
            <a:spLocks noChangeShapeType="1"/>
          </p:cNvSpPr>
          <p:nvPr/>
        </p:nvSpPr>
        <p:spPr bwMode="auto">
          <a:xfrm>
            <a:off x="54102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39" name="Oval 15">
            <a:extLst>
              <a:ext uri="{FF2B5EF4-FFF2-40B4-BE49-F238E27FC236}">
                <a16:creationId xmlns:a16="http://schemas.microsoft.com/office/drawing/2014/main" id="{C8AB453B-42B1-8540-AEB0-7854645D32C6}"/>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4240" name="Text Box 16">
            <a:extLst>
              <a:ext uri="{FF2B5EF4-FFF2-40B4-BE49-F238E27FC236}">
                <a16:creationId xmlns:a16="http://schemas.microsoft.com/office/drawing/2014/main" id="{A532119F-1E56-B642-9F91-BFE1DCD264F5}"/>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64241" name="Line 17">
            <a:extLst>
              <a:ext uri="{FF2B5EF4-FFF2-40B4-BE49-F238E27FC236}">
                <a16:creationId xmlns:a16="http://schemas.microsoft.com/office/drawing/2014/main" id="{B99AC76D-18C0-5640-8556-97D338C7D251}"/>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42" name="Line 18">
            <a:extLst>
              <a:ext uri="{FF2B5EF4-FFF2-40B4-BE49-F238E27FC236}">
                <a16:creationId xmlns:a16="http://schemas.microsoft.com/office/drawing/2014/main" id="{5F91AB2A-0514-2946-B94C-47406B7705AB}"/>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43" name="Line 19">
            <a:extLst>
              <a:ext uri="{FF2B5EF4-FFF2-40B4-BE49-F238E27FC236}">
                <a16:creationId xmlns:a16="http://schemas.microsoft.com/office/drawing/2014/main" id="{8748784B-F5AA-6943-BBC6-DCC8045241A9}"/>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44" name="Oval 20">
            <a:extLst>
              <a:ext uri="{FF2B5EF4-FFF2-40B4-BE49-F238E27FC236}">
                <a16:creationId xmlns:a16="http://schemas.microsoft.com/office/drawing/2014/main" id="{F4C7A13F-8DD8-3045-A1F6-F05A4BCDA162}"/>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4244"/>
                                        </p:tgtEl>
                                        <p:attrNameLst>
                                          <p:attrName>style.visibility</p:attrName>
                                        </p:attrNameLst>
                                      </p:cBhvr>
                                      <p:to>
                                        <p:strVal val="visible"/>
                                      </p:to>
                                    </p:set>
                                    <p:animEffect transition="in" filter="blinds(horizontal)">
                                      <p:cBhvr>
                                        <p:cTn id="7" dur="500"/>
                                        <p:tgtEl>
                                          <p:spTgt spid="564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4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a:extLst>
              <a:ext uri="{FF2B5EF4-FFF2-40B4-BE49-F238E27FC236}">
                <a16:creationId xmlns:a16="http://schemas.microsoft.com/office/drawing/2014/main" id="{FCA1DE03-1545-A543-A219-1DBC32C57920}"/>
              </a:ext>
            </a:extLst>
          </p:cNvPr>
          <p:cNvSpPr>
            <a:spLocks noGrp="1" noChangeArrowheads="1"/>
          </p:cNvSpPr>
          <p:nvPr>
            <p:ph type="title"/>
          </p:nvPr>
        </p:nvSpPr>
        <p:spPr/>
        <p:txBody>
          <a:bodyPr/>
          <a:lstStyle/>
          <a:p>
            <a:r>
              <a:rPr lang="en-US" altLang="zh-CN"/>
              <a:t>Step 2: simplification</a:t>
            </a:r>
          </a:p>
        </p:txBody>
      </p:sp>
      <p:sp>
        <p:nvSpPr>
          <p:cNvPr id="565251" name="Text Box 3">
            <a:extLst>
              <a:ext uri="{FF2B5EF4-FFF2-40B4-BE49-F238E27FC236}">
                <a16:creationId xmlns:a16="http://schemas.microsoft.com/office/drawing/2014/main" id="{E6040499-44E6-FF43-BF54-8DD5FA755823}"/>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65252" name="Oval 4">
            <a:extLst>
              <a:ext uri="{FF2B5EF4-FFF2-40B4-BE49-F238E27FC236}">
                <a16:creationId xmlns:a16="http://schemas.microsoft.com/office/drawing/2014/main" id="{9FBA7C43-663E-F543-8725-8090AACDCC6F}"/>
              </a:ext>
            </a:extLst>
          </p:cNvPr>
          <p:cNvSpPr>
            <a:spLocks noChangeArrowheads="1"/>
          </p:cNvSpPr>
          <p:nvPr/>
        </p:nvSpPr>
        <p:spPr bwMode="auto">
          <a:xfrm>
            <a:off x="32004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65253" name="Oval 5">
            <a:extLst>
              <a:ext uri="{FF2B5EF4-FFF2-40B4-BE49-F238E27FC236}">
                <a16:creationId xmlns:a16="http://schemas.microsoft.com/office/drawing/2014/main" id="{5793E368-1036-F04D-A0FD-6207BA296143}"/>
              </a:ext>
            </a:extLst>
          </p:cNvPr>
          <p:cNvSpPr>
            <a:spLocks noChangeArrowheads="1"/>
          </p:cNvSpPr>
          <p:nvPr/>
        </p:nvSpPr>
        <p:spPr bwMode="auto">
          <a:xfrm>
            <a:off x="51816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65254" name="Oval 6">
            <a:extLst>
              <a:ext uri="{FF2B5EF4-FFF2-40B4-BE49-F238E27FC236}">
                <a16:creationId xmlns:a16="http://schemas.microsoft.com/office/drawing/2014/main" id="{8C61D436-E470-BE41-A7AA-C0FA51A065F5}"/>
              </a:ext>
            </a:extLst>
          </p:cNvPr>
          <p:cNvSpPr>
            <a:spLocks noChangeArrowheads="1"/>
          </p:cNvSpPr>
          <p:nvPr/>
        </p:nvSpPr>
        <p:spPr bwMode="auto">
          <a:xfrm>
            <a:off x="32004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65255" name="Oval 7">
            <a:extLst>
              <a:ext uri="{FF2B5EF4-FFF2-40B4-BE49-F238E27FC236}">
                <a16:creationId xmlns:a16="http://schemas.microsoft.com/office/drawing/2014/main" id="{2C6449C9-F528-AC4F-8D6F-D9B45F6E53DF}"/>
              </a:ext>
            </a:extLst>
          </p:cNvPr>
          <p:cNvSpPr>
            <a:spLocks noChangeArrowheads="1"/>
          </p:cNvSpPr>
          <p:nvPr/>
        </p:nvSpPr>
        <p:spPr bwMode="auto">
          <a:xfrm>
            <a:off x="51816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65256" name="Oval 8">
            <a:extLst>
              <a:ext uri="{FF2B5EF4-FFF2-40B4-BE49-F238E27FC236}">
                <a16:creationId xmlns:a16="http://schemas.microsoft.com/office/drawing/2014/main" id="{174BA26D-C278-F84F-9842-08C65D257AA1}"/>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5257" name="Line 9">
            <a:extLst>
              <a:ext uri="{FF2B5EF4-FFF2-40B4-BE49-F238E27FC236}">
                <a16:creationId xmlns:a16="http://schemas.microsoft.com/office/drawing/2014/main" id="{EB0B0D93-CD72-7846-817B-33071E32DF21}"/>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58" name="Line 10">
            <a:extLst>
              <a:ext uri="{FF2B5EF4-FFF2-40B4-BE49-F238E27FC236}">
                <a16:creationId xmlns:a16="http://schemas.microsoft.com/office/drawing/2014/main" id="{23AE1540-1682-0C4C-8DB7-B55199FC0A85}"/>
              </a:ext>
            </a:extLst>
          </p:cNvPr>
          <p:cNvSpPr>
            <a:spLocks noChangeShapeType="1"/>
          </p:cNvSpPr>
          <p:nvPr/>
        </p:nvSpPr>
        <p:spPr bwMode="auto">
          <a:xfrm>
            <a:off x="3581400" y="25146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59" name="Line 11">
            <a:extLst>
              <a:ext uri="{FF2B5EF4-FFF2-40B4-BE49-F238E27FC236}">
                <a16:creationId xmlns:a16="http://schemas.microsoft.com/office/drawing/2014/main" id="{ADDDD1AC-BE8F-8340-A84F-09D7FA9C8B38}"/>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60" name="Line 12">
            <a:extLst>
              <a:ext uri="{FF2B5EF4-FFF2-40B4-BE49-F238E27FC236}">
                <a16:creationId xmlns:a16="http://schemas.microsoft.com/office/drawing/2014/main" id="{5E7CCD57-C145-9D42-91F2-B198A03D3DF0}"/>
              </a:ext>
            </a:extLst>
          </p:cNvPr>
          <p:cNvSpPr>
            <a:spLocks noChangeShapeType="1"/>
          </p:cNvSpPr>
          <p:nvPr/>
        </p:nvSpPr>
        <p:spPr bwMode="auto">
          <a:xfrm flipV="1">
            <a:off x="3505200" y="2514600"/>
            <a:ext cx="17526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61" name="Line 13">
            <a:extLst>
              <a:ext uri="{FF2B5EF4-FFF2-40B4-BE49-F238E27FC236}">
                <a16:creationId xmlns:a16="http://schemas.microsoft.com/office/drawing/2014/main" id="{3AE0A71A-14B4-B340-9CCE-4A920EB2B575}"/>
              </a:ext>
            </a:extLst>
          </p:cNvPr>
          <p:cNvSpPr>
            <a:spLocks noChangeShapeType="1"/>
          </p:cNvSpPr>
          <p:nvPr/>
        </p:nvSpPr>
        <p:spPr bwMode="auto">
          <a:xfrm>
            <a:off x="34290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62" name="Line 14">
            <a:extLst>
              <a:ext uri="{FF2B5EF4-FFF2-40B4-BE49-F238E27FC236}">
                <a16:creationId xmlns:a16="http://schemas.microsoft.com/office/drawing/2014/main" id="{FCF76890-0C95-ED43-9BBD-7C64F8613F2F}"/>
              </a:ext>
            </a:extLst>
          </p:cNvPr>
          <p:cNvSpPr>
            <a:spLocks noChangeShapeType="1"/>
          </p:cNvSpPr>
          <p:nvPr/>
        </p:nvSpPr>
        <p:spPr bwMode="auto">
          <a:xfrm>
            <a:off x="54102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63" name="Oval 15">
            <a:extLst>
              <a:ext uri="{FF2B5EF4-FFF2-40B4-BE49-F238E27FC236}">
                <a16:creationId xmlns:a16="http://schemas.microsoft.com/office/drawing/2014/main" id="{76400988-6101-0842-8AC9-E7A711F40D3A}"/>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5264" name="Text Box 16">
            <a:extLst>
              <a:ext uri="{FF2B5EF4-FFF2-40B4-BE49-F238E27FC236}">
                <a16:creationId xmlns:a16="http://schemas.microsoft.com/office/drawing/2014/main" id="{3CECDE4A-3377-FE44-B57A-D8A3FF7111E6}"/>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65265" name="Line 17">
            <a:extLst>
              <a:ext uri="{FF2B5EF4-FFF2-40B4-BE49-F238E27FC236}">
                <a16:creationId xmlns:a16="http://schemas.microsoft.com/office/drawing/2014/main" id="{397C5799-E209-5741-90C1-F534F522E709}"/>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66" name="Line 18">
            <a:extLst>
              <a:ext uri="{FF2B5EF4-FFF2-40B4-BE49-F238E27FC236}">
                <a16:creationId xmlns:a16="http://schemas.microsoft.com/office/drawing/2014/main" id="{85B0E883-2DF4-9644-B594-245E4BEEF027}"/>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67" name="Line 19">
            <a:extLst>
              <a:ext uri="{FF2B5EF4-FFF2-40B4-BE49-F238E27FC236}">
                <a16:creationId xmlns:a16="http://schemas.microsoft.com/office/drawing/2014/main" id="{AE819F7B-E0D4-F54A-B105-DDECA2D9489F}"/>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68" name="Oval 20">
            <a:extLst>
              <a:ext uri="{FF2B5EF4-FFF2-40B4-BE49-F238E27FC236}">
                <a16:creationId xmlns:a16="http://schemas.microsoft.com/office/drawing/2014/main" id="{88829D33-D8D3-3949-A35D-ED99C88AC00B}"/>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5269" name="Oval 21">
            <a:extLst>
              <a:ext uri="{FF2B5EF4-FFF2-40B4-BE49-F238E27FC236}">
                <a16:creationId xmlns:a16="http://schemas.microsoft.com/office/drawing/2014/main" id="{974EF136-0C44-584C-B8B0-FA6813E6A02A}"/>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5269"/>
                                        </p:tgtEl>
                                        <p:attrNameLst>
                                          <p:attrName>style.visibility</p:attrName>
                                        </p:attrNameLst>
                                      </p:cBhvr>
                                      <p:to>
                                        <p:strVal val="visible"/>
                                      </p:to>
                                    </p:set>
                                    <p:animEffect transition="in" filter="blinds(horizontal)">
                                      <p:cBhvr>
                                        <p:cTn id="7" dur="500"/>
                                        <p:tgtEl>
                                          <p:spTgt spid="565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6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a:extLst>
              <a:ext uri="{FF2B5EF4-FFF2-40B4-BE49-F238E27FC236}">
                <a16:creationId xmlns:a16="http://schemas.microsoft.com/office/drawing/2014/main" id="{C508132C-7483-D241-9FC6-52AFB5566814}"/>
              </a:ext>
            </a:extLst>
          </p:cNvPr>
          <p:cNvSpPr>
            <a:spLocks noGrp="1" noChangeArrowheads="1"/>
          </p:cNvSpPr>
          <p:nvPr>
            <p:ph type="title"/>
          </p:nvPr>
        </p:nvSpPr>
        <p:spPr/>
        <p:txBody>
          <a:bodyPr/>
          <a:lstStyle/>
          <a:p>
            <a:r>
              <a:rPr lang="en-US" altLang="zh-CN"/>
              <a:t>Step 2: simplification</a:t>
            </a:r>
          </a:p>
        </p:txBody>
      </p:sp>
      <p:sp>
        <p:nvSpPr>
          <p:cNvPr id="566275" name="Text Box 3">
            <a:extLst>
              <a:ext uri="{FF2B5EF4-FFF2-40B4-BE49-F238E27FC236}">
                <a16:creationId xmlns:a16="http://schemas.microsoft.com/office/drawing/2014/main" id="{120EA7A6-4FE0-A74C-B594-79A5BCABAD34}"/>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66276" name="Oval 4">
            <a:extLst>
              <a:ext uri="{FF2B5EF4-FFF2-40B4-BE49-F238E27FC236}">
                <a16:creationId xmlns:a16="http://schemas.microsoft.com/office/drawing/2014/main" id="{475421E7-E37C-AF46-8D09-B306FFE394D6}"/>
              </a:ext>
            </a:extLst>
          </p:cNvPr>
          <p:cNvSpPr>
            <a:spLocks noChangeArrowheads="1"/>
          </p:cNvSpPr>
          <p:nvPr/>
        </p:nvSpPr>
        <p:spPr bwMode="auto">
          <a:xfrm>
            <a:off x="32004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66277" name="Oval 5">
            <a:extLst>
              <a:ext uri="{FF2B5EF4-FFF2-40B4-BE49-F238E27FC236}">
                <a16:creationId xmlns:a16="http://schemas.microsoft.com/office/drawing/2014/main" id="{8BAD35BF-2562-304A-BDE8-B058226A7C2B}"/>
              </a:ext>
            </a:extLst>
          </p:cNvPr>
          <p:cNvSpPr>
            <a:spLocks noChangeArrowheads="1"/>
          </p:cNvSpPr>
          <p:nvPr/>
        </p:nvSpPr>
        <p:spPr bwMode="auto">
          <a:xfrm>
            <a:off x="51816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66278" name="Oval 6">
            <a:extLst>
              <a:ext uri="{FF2B5EF4-FFF2-40B4-BE49-F238E27FC236}">
                <a16:creationId xmlns:a16="http://schemas.microsoft.com/office/drawing/2014/main" id="{29EFE650-1B75-B64F-9F30-FEF627528254}"/>
              </a:ext>
            </a:extLst>
          </p:cNvPr>
          <p:cNvSpPr>
            <a:spLocks noChangeArrowheads="1"/>
          </p:cNvSpPr>
          <p:nvPr/>
        </p:nvSpPr>
        <p:spPr bwMode="auto">
          <a:xfrm>
            <a:off x="32004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66279" name="Oval 7">
            <a:extLst>
              <a:ext uri="{FF2B5EF4-FFF2-40B4-BE49-F238E27FC236}">
                <a16:creationId xmlns:a16="http://schemas.microsoft.com/office/drawing/2014/main" id="{9933B8E2-ABCB-3F49-A920-1AC7107506DE}"/>
              </a:ext>
            </a:extLst>
          </p:cNvPr>
          <p:cNvSpPr>
            <a:spLocks noChangeArrowheads="1"/>
          </p:cNvSpPr>
          <p:nvPr/>
        </p:nvSpPr>
        <p:spPr bwMode="auto">
          <a:xfrm>
            <a:off x="51816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66280" name="Oval 8">
            <a:extLst>
              <a:ext uri="{FF2B5EF4-FFF2-40B4-BE49-F238E27FC236}">
                <a16:creationId xmlns:a16="http://schemas.microsoft.com/office/drawing/2014/main" id="{99AC681C-DEEB-2A48-B539-0BD4A4549C3C}"/>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6281" name="Line 9">
            <a:extLst>
              <a:ext uri="{FF2B5EF4-FFF2-40B4-BE49-F238E27FC236}">
                <a16:creationId xmlns:a16="http://schemas.microsoft.com/office/drawing/2014/main" id="{9996073A-8BF7-1D48-ADBE-B3437FCC4561}"/>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82" name="Line 10">
            <a:extLst>
              <a:ext uri="{FF2B5EF4-FFF2-40B4-BE49-F238E27FC236}">
                <a16:creationId xmlns:a16="http://schemas.microsoft.com/office/drawing/2014/main" id="{02711C0E-55C2-4740-B5CC-D72970CD6AF4}"/>
              </a:ext>
            </a:extLst>
          </p:cNvPr>
          <p:cNvSpPr>
            <a:spLocks noChangeShapeType="1"/>
          </p:cNvSpPr>
          <p:nvPr/>
        </p:nvSpPr>
        <p:spPr bwMode="auto">
          <a:xfrm>
            <a:off x="3581400" y="25146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83" name="Line 11">
            <a:extLst>
              <a:ext uri="{FF2B5EF4-FFF2-40B4-BE49-F238E27FC236}">
                <a16:creationId xmlns:a16="http://schemas.microsoft.com/office/drawing/2014/main" id="{8CB71493-770A-5647-8674-E2E0B8A63D4B}"/>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84" name="Line 12">
            <a:extLst>
              <a:ext uri="{FF2B5EF4-FFF2-40B4-BE49-F238E27FC236}">
                <a16:creationId xmlns:a16="http://schemas.microsoft.com/office/drawing/2014/main" id="{8A69DD1A-4814-FB48-B6A4-FF321AF78182}"/>
              </a:ext>
            </a:extLst>
          </p:cNvPr>
          <p:cNvSpPr>
            <a:spLocks noChangeShapeType="1"/>
          </p:cNvSpPr>
          <p:nvPr/>
        </p:nvSpPr>
        <p:spPr bwMode="auto">
          <a:xfrm flipV="1">
            <a:off x="3505200" y="2514600"/>
            <a:ext cx="17526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85" name="Line 13">
            <a:extLst>
              <a:ext uri="{FF2B5EF4-FFF2-40B4-BE49-F238E27FC236}">
                <a16:creationId xmlns:a16="http://schemas.microsoft.com/office/drawing/2014/main" id="{6E3B5189-AE34-0949-8D04-110ED5B21E18}"/>
              </a:ext>
            </a:extLst>
          </p:cNvPr>
          <p:cNvSpPr>
            <a:spLocks noChangeShapeType="1"/>
          </p:cNvSpPr>
          <p:nvPr/>
        </p:nvSpPr>
        <p:spPr bwMode="auto">
          <a:xfrm>
            <a:off x="34290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86" name="Line 14">
            <a:extLst>
              <a:ext uri="{FF2B5EF4-FFF2-40B4-BE49-F238E27FC236}">
                <a16:creationId xmlns:a16="http://schemas.microsoft.com/office/drawing/2014/main" id="{FE1AC440-72B5-6D43-8585-D1DC5AEFC1EB}"/>
              </a:ext>
            </a:extLst>
          </p:cNvPr>
          <p:cNvSpPr>
            <a:spLocks noChangeShapeType="1"/>
          </p:cNvSpPr>
          <p:nvPr/>
        </p:nvSpPr>
        <p:spPr bwMode="auto">
          <a:xfrm>
            <a:off x="54102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87" name="Oval 15">
            <a:extLst>
              <a:ext uri="{FF2B5EF4-FFF2-40B4-BE49-F238E27FC236}">
                <a16:creationId xmlns:a16="http://schemas.microsoft.com/office/drawing/2014/main" id="{60F9CD97-7B6B-9A46-B355-3901085AD11C}"/>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6288" name="Text Box 16">
            <a:extLst>
              <a:ext uri="{FF2B5EF4-FFF2-40B4-BE49-F238E27FC236}">
                <a16:creationId xmlns:a16="http://schemas.microsoft.com/office/drawing/2014/main" id="{BF6C58DB-F2E5-AC44-A2DA-9586F3D46D43}"/>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66289" name="Line 17">
            <a:extLst>
              <a:ext uri="{FF2B5EF4-FFF2-40B4-BE49-F238E27FC236}">
                <a16:creationId xmlns:a16="http://schemas.microsoft.com/office/drawing/2014/main" id="{1E559756-661E-7E45-98BC-8F39E5D909B1}"/>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90" name="Line 18">
            <a:extLst>
              <a:ext uri="{FF2B5EF4-FFF2-40B4-BE49-F238E27FC236}">
                <a16:creationId xmlns:a16="http://schemas.microsoft.com/office/drawing/2014/main" id="{257A0803-DE31-DE46-BD9B-42C1566721B6}"/>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91" name="Line 19">
            <a:extLst>
              <a:ext uri="{FF2B5EF4-FFF2-40B4-BE49-F238E27FC236}">
                <a16:creationId xmlns:a16="http://schemas.microsoft.com/office/drawing/2014/main" id="{576E08B6-DBF6-0145-94B5-2A0DE36F381F}"/>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92" name="Oval 20">
            <a:extLst>
              <a:ext uri="{FF2B5EF4-FFF2-40B4-BE49-F238E27FC236}">
                <a16:creationId xmlns:a16="http://schemas.microsoft.com/office/drawing/2014/main" id="{640981D7-F590-A047-8F27-BD00EA4F0BF2}"/>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6293" name="Oval 21">
            <a:extLst>
              <a:ext uri="{FF2B5EF4-FFF2-40B4-BE49-F238E27FC236}">
                <a16:creationId xmlns:a16="http://schemas.microsoft.com/office/drawing/2014/main" id="{27140BFB-D43E-C14A-9E66-B21A6D3F8F51}"/>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6294" name="Oval 22">
            <a:extLst>
              <a:ext uri="{FF2B5EF4-FFF2-40B4-BE49-F238E27FC236}">
                <a16:creationId xmlns:a16="http://schemas.microsoft.com/office/drawing/2014/main" id="{61C3BDD3-9BE9-E040-BE90-BF9B42F72DE0}"/>
              </a:ext>
            </a:extLst>
          </p:cNvPr>
          <p:cNvSpPr>
            <a:spLocks noChangeArrowheads="1"/>
          </p:cNvSpPr>
          <p:nvPr/>
        </p:nvSpPr>
        <p:spPr bwMode="auto">
          <a:xfrm>
            <a:off x="80772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3300"/>
                </a:solidFill>
              </a:rPr>
              <a:t>c</a:t>
            </a:r>
          </a:p>
        </p:txBody>
      </p:sp>
      <p:sp>
        <p:nvSpPr>
          <p:cNvPr id="566295" name="Text Box 23">
            <a:extLst>
              <a:ext uri="{FF2B5EF4-FFF2-40B4-BE49-F238E27FC236}">
                <a16:creationId xmlns:a16="http://schemas.microsoft.com/office/drawing/2014/main" id="{67D6CCCF-134F-F242-8D93-FE85BBF4D21D}"/>
              </a:ext>
            </a:extLst>
          </p:cNvPr>
          <p:cNvSpPr txBox="1">
            <a:spLocks noChangeArrowheads="1"/>
          </p:cNvSpPr>
          <p:nvPr/>
        </p:nvSpPr>
        <p:spPr bwMode="auto">
          <a:xfrm>
            <a:off x="8610600" y="2986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3300"/>
                </a:solidFill>
              </a:rPr>
              <a:t>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6294"/>
                                        </p:tgtEl>
                                        <p:attrNameLst>
                                          <p:attrName>style.visibility</p:attrName>
                                        </p:attrNameLst>
                                      </p:cBhvr>
                                      <p:to>
                                        <p:strVal val="visible"/>
                                      </p:to>
                                    </p:set>
                                    <p:animEffect transition="in" filter="blinds(horizontal)">
                                      <p:cBhvr>
                                        <p:cTn id="7" dur="500"/>
                                        <p:tgtEl>
                                          <p:spTgt spid="5662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6295"/>
                                        </p:tgtEl>
                                        <p:attrNameLst>
                                          <p:attrName>style.visibility</p:attrName>
                                        </p:attrNameLst>
                                      </p:cBhvr>
                                      <p:to>
                                        <p:strVal val="visible"/>
                                      </p:to>
                                    </p:set>
                                    <p:animEffect transition="in" filter="blinds(horizontal)">
                                      <p:cBhvr>
                                        <p:cTn id="12" dur="500"/>
                                        <p:tgtEl>
                                          <p:spTgt spid="566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94" grpId="0" animBg="1"/>
      <p:bldP spid="56629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a:extLst>
              <a:ext uri="{FF2B5EF4-FFF2-40B4-BE49-F238E27FC236}">
                <a16:creationId xmlns:a16="http://schemas.microsoft.com/office/drawing/2014/main" id="{495C57D6-474C-2040-9241-C6B591A9ED20}"/>
              </a:ext>
            </a:extLst>
          </p:cNvPr>
          <p:cNvSpPr>
            <a:spLocks noGrp="1" noChangeArrowheads="1"/>
          </p:cNvSpPr>
          <p:nvPr>
            <p:ph type="title"/>
          </p:nvPr>
        </p:nvSpPr>
        <p:spPr/>
        <p:txBody>
          <a:bodyPr/>
          <a:lstStyle/>
          <a:p>
            <a:r>
              <a:rPr lang="en-US" altLang="zh-CN"/>
              <a:t>Step 2: simplification</a:t>
            </a:r>
          </a:p>
        </p:txBody>
      </p:sp>
      <p:sp>
        <p:nvSpPr>
          <p:cNvPr id="567299" name="Text Box 3">
            <a:extLst>
              <a:ext uri="{FF2B5EF4-FFF2-40B4-BE49-F238E27FC236}">
                <a16:creationId xmlns:a16="http://schemas.microsoft.com/office/drawing/2014/main" id="{4B9827D7-BBBE-8744-B83C-6EF74C0E3E18}"/>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67300" name="Oval 4">
            <a:extLst>
              <a:ext uri="{FF2B5EF4-FFF2-40B4-BE49-F238E27FC236}">
                <a16:creationId xmlns:a16="http://schemas.microsoft.com/office/drawing/2014/main" id="{F5C4D5CA-85D8-C14D-A54D-B757DB7CA52B}"/>
              </a:ext>
            </a:extLst>
          </p:cNvPr>
          <p:cNvSpPr>
            <a:spLocks noChangeArrowheads="1"/>
          </p:cNvSpPr>
          <p:nvPr/>
        </p:nvSpPr>
        <p:spPr bwMode="auto">
          <a:xfrm>
            <a:off x="32004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67301" name="Oval 5">
            <a:extLst>
              <a:ext uri="{FF2B5EF4-FFF2-40B4-BE49-F238E27FC236}">
                <a16:creationId xmlns:a16="http://schemas.microsoft.com/office/drawing/2014/main" id="{1321C0EE-8DD1-5447-9BAB-A3B9722EBED2}"/>
              </a:ext>
            </a:extLst>
          </p:cNvPr>
          <p:cNvSpPr>
            <a:spLocks noChangeArrowheads="1"/>
          </p:cNvSpPr>
          <p:nvPr/>
        </p:nvSpPr>
        <p:spPr bwMode="auto">
          <a:xfrm>
            <a:off x="51816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67302" name="Oval 6">
            <a:extLst>
              <a:ext uri="{FF2B5EF4-FFF2-40B4-BE49-F238E27FC236}">
                <a16:creationId xmlns:a16="http://schemas.microsoft.com/office/drawing/2014/main" id="{DCC1E98D-4113-D447-8A9C-852F2AB85728}"/>
              </a:ext>
            </a:extLst>
          </p:cNvPr>
          <p:cNvSpPr>
            <a:spLocks noChangeArrowheads="1"/>
          </p:cNvSpPr>
          <p:nvPr/>
        </p:nvSpPr>
        <p:spPr bwMode="auto">
          <a:xfrm>
            <a:off x="32004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67303" name="Oval 7">
            <a:extLst>
              <a:ext uri="{FF2B5EF4-FFF2-40B4-BE49-F238E27FC236}">
                <a16:creationId xmlns:a16="http://schemas.microsoft.com/office/drawing/2014/main" id="{D133D4C1-9DF1-CA45-A5B9-91F1E7B7C987}"/>
              </a:ext>
            </a:extLst>
          </p:cNvPr>
          <p:cNvSpPr>
            <a:spLocks noChangeArrowheads="1"/>
          </p:cNvSpPr>
          <p:nvPr/>
        </p:nvSpPr>
        <p:spPr bwMode="auto">
          <a:xfrm>
            <a:off x="51816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67304" name="Oval 8">
            <a:extLst>
              <a:ext uri="{FF2B5EF4-FFF2-40B4-BE49-F238E27FC236}">
                <a16:creationId xmlns:a16="http://schemas.microsoft.com/office/drawing/2014/main" id="{1550CE0E-316A-E047-B3D9-27EBC414D91B}"/>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7305" name="Line 9">
            <a:extLst>
              <a:ext uri="{FF2B5EF4-FFF2-40B4-BE49-F238E27FC236}">
                <a16:creationId xmlns:a16="http://schemas.microsoft.com/office/drawing/2014/main" id="{E6B980BB-C573-274E-BABD-C56B4F5EB7A0}"/>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06" name="Line 10">
            <a:extLst>
              <a:ext uri="{FF2B5EF4-FFF2-40B4-BE49-F238E27FC236}">
                <a16:creationId xmlns:a16="http://schemas.microsoft.com/office/drawing/2014/main" id="{C9EA181B-7625-734A-A0D9-E88CDE398760}"/>
              </a:ext>
            </a:extLst>
          </p:cNvPr>
          <p:cNvSpPr>
            <a:spLocks noChangeShapeType="1"/>
          </p:cNvSpPr>
          <p:nvPr/>
        </p:nvSpPr>
        <p:spPr bwMode="auto">
          <a:xfrm>
            <a:off x="3581400" y="2514600"/>
            <a:ext cx="16764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07" name="Line 11">
            <a:extLst>
              <a:ext uri="{FF2B5EF4-FFF2-40B4-BE49-F238E27FC236}">
                <a16:creationId xmlns:a16="http://schemas.microsoft.com/office/drawing/2014/main" id="{B3F9EDEB-C29E-A34A-BCE1-34C0466817E3}"/>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08" name="Line 12">
            <a:extLst>
              <a:ext uri="{FF2B5EF4-FFF2-40B4-BE49-F238E27FC236}">
                <a16:creationId xmlns:a16="http://schemas.microsoft.com/office/drawing/2014/main" id="{6B9AEB83-5491-BD45-BD17-3397136B439E}"/>
              </a:ext>
            </a:extLst>
          </p:cNvPr>
          <p:cNvSpPr>
            <a:spLocks noChangeShapeType="1"/>
          </p:cNvSpPr>
          <p:nvPr/>
        </p:nvSpPr>
        <p:spPr bwMode="auto">
          <a:xfrm flipV="1">
            <a:off x="3505200" y="2514600"/>
            <a:ext cx="17526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09" name="Line 13">
            <a:extLst>
              <a:ext uri="{FF2B5EF4-FFF2-40B4-BE49-F238E27FC236}">
                <a16:creationId xmlns:a16="http://schemas.microsoft.com/office/drawing/2014/main" id="{1430FA76-EA77-5A4A-851C-7B5FFB0FDFE3}"/>
              </a:ext>
            </a:extLst>
          </p:cNvPr>
          <p:cNvSpPr>
            <a:spLocks noChangeShapeType="1"/>
          </p:cNvSpPr>
          <p:nvPr/>
        </p:nvSpPr>
        <p:spPr bwMode="auto">
          <a:xfrm>
            <a:off x="34290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10" name="Line 14">
            <a:extLst>
              <a:ext uri="{FF2B5EF4-FFF2-40B4-BE49-F238E27FC236}">
                <a16:creationId xmlns:a16="http://schemas.microsoft.com/office/drawing/2014/main" id="{5736EFB2-00BD-2A4A-A63C-708768D9D968}"/>
              </a:ext>
            </a:extLst>
          </p:cNvPr>
          <p:cNvSpPr>
            <a:spLocks noChangeShapeType="1"/>
          </p:cNvSpPr>
          <p:nvPr/>
        </p:nvSpPr>
        <p:spPr bwMode="auto">
          <a:xfrm>
            <a:off x="54102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11" name="Oval 15">
            <a:extLst>
              <a:ext uri="{FF2B5EF4-FFF2-40B4-BE49-F238E27FC236}">
                <a16:creationId xmlns:a16="http://schemas.microsoft.com/office/drawing/2014/main" id="{B971E4BB-197C-2244-B6DB-5ACFCD1CE5E3}"/>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7312" name="Text Box 16">
            <a:extLst>
              <a:ext uri="{FF2B5EF4-FFF2-40B4-BE49-F238E27FC236}">
                <a16:creationId xmlns:a16="http://schemas.microsoft.com/office/drawing/2014/main" id="{2CED6F5C-4684-4241-AD6E-8A73F0088B98}"/>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67313" name="Line 17">
            <a:extLst>
              <a:ext uri="{FF2B5EF4-FFF2-40B4-BE49-F238E27FC236}">
                <a16:creationId xmlns:a16="http://schemas.microsoft.com/office/drawing/2014/main" id="{A3B659B2-2192-1D4F-A345-C00377C80E33}"/>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14" name="Line 18">
            <a:extLst>
              <a:ext uri="{FF2B5EF4-FFF2-40B4-BE49-F238E27FC236}">
                <a16:creationId xmlns:a16="http://schemas.microsoft.com/office/drawing/2014/main" id="{45C95E00-3A0E-9549-871C-B850030F2707}"/>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15" name="Line 19">
            <a:extLst>
              <a:ext uri="{FF2B5EF4-FFF2-40B4-BE49-F238E27FC236}">
                <a16:creationId xmlns:a16="http://schemas.microsoft.com/office/drawing/2014/main" id="{C6DD3502-B0FF-5148-B9F2-3C43CFFFBB2D}"/>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16" name="Oval 20">
            <a:extLst>
              <a:ext uri="{FF2B5EF4-FFF2-40B4-BE49-F238E27FC236}">
                <a16:creationId xmlns:a16="http://schemas.microsoft.com/office/drawing/2014/main" id="{52FAA84B-39E6-F14A-A83C-C6EA50A31084}"/>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7317" name="Oval 21">
            <a:extLst>
              <a:ext uri="{FF2B5EF4-FFF2-40B4-BE49-F238E27FC236}">
                <a16:creationId xmlns:a16="http://schemas.microsoft.com/office/drawing/2014/main" id="{2A6C0AE1-CCD8-904F-885D-19FBBAAE1498}"/>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7318" name="Oval 22">
            <a:extLst>
              <a:ext uri="{FF2B5EF4-FFF2-40B4-BE49-F238E27FC236}">
                <a16:creationId xmlns:a16="http://schemas.microsoft.com/office/drawing/2014/main" id="{A8E78F63-0497-314A-AA73-CE43BF17C9DD}"/>
              </a:ext>
            </a:extLst>
          </p:cNvPr>
          <p:cNvSpPr>
            <a:spLocks noChangeArrowheads="1"/>
          </p:cNvSpPr>
          <p:nvPr/>
        </p:nvSpPr>
        <p:spPr bwMode="auto">
          <a:xfrm>
            <a:off x="80772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3300"/>
                </a:solidFill>
              </a:rPr>
              <a:t>c</a:t>
            </a:r>
          </a:p>
        </p:txBody>
      </p:sp>
      <p:sp>
        <p:nvSpPr>
          <p:cNvPr id="567319" name="Text Box 23">
            <a:extLst>
              <a:ext uri="{FF2B5EF4-FFF2-40B4-BE49-F238E27FC236}">
                <a16:creationId xmlns:a16="http://schemas.microsoft.com/office/drawing/2014/main" id="{ADE2EF51-EEEF-1A47-ACAC-130584503A46}"/>
              </a:ext>
            </a:extLst>
          </p:cNvPr>
          <p:cNvSpPr txBox="1">
            <a:spLocks noChangeArrowheads="1"/>
          </p:cNvSpPr>
          <p:nvPr/>
        </p:nvSpPr>
        <p:spPr bwMode="auto">
          <a:xfrm>
            <a:off x="8610600" y="2986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3300"/>
                </a:solidFill>
              </a:rPr>
              <a:t>ps</a:t>
            </a:r>
          </a:p>
        </p:txBody>
      </p:sp>
      <p:sp>
        <p:nvSpPr>
          <p:cNvPr id="567320" name="Oval 24">
            <a:extLst>
              <a:ext uri="{FF2B5EF4-FFF2-40B4-BE49-F238E27FC236}">
                <a16:creationId xmlns:a16="http://schemas.microsoft.com/office/drawing/2014/main" id="{DC6110DC-250D-8340-BD5D-DDE0445C2DDD}"/>
              </a:ext>
            </a:extLst>
          </p:cNvPr>
          <p:cNvSpPr>
            <a:spLocks noChangeArrowheads="1"/>
          </p:cNvSpPr>
          <p:nvPr/>
        </p:nvSpPr>
        <p:spPr bwMode="auto">
          <a:xfrm>
            <a:off x="80772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3300"/>
                </a:solidFill>
              </a:rPr>
              <a:t>d</a:t>
            </a:r>
          </a:p>
        </p:txBody>
      </p:sp>
      <p:sp>
        <p:nvSpPr>
          <p:cNvPr id="567321" name="Text Box 25">
            <a:extLst>
              <a:ext uri="{FF2B5EF4-FFF2-40B4-BE49-F238E27FC236}">
                <a16:creationId xmlns:a16="http://schemas.microsoft.com/office/drawing/2014/main" id="{F170C607-72BB-5D40-9BAA-64B28E0DCCAF}"/>
              </a:ext>
            </a:extLst>
          </p:cNvPr>
          <p:cNvSpPr txBox="1">
            <a:spLocks noChangeArrowheads="1"/>
          </p:cNvSpPr>
          <p:nvPr/>
        </p:nvSpPr>
        <p:spPr bwMode="auto">
          <a:xfrm>
            <a:off x="8610600" y="24526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err="1">
                <a:solidFill>
                  <a:srgbClr val="FF3300"/>
                </a:solidFill>
              </a:rPr>
              <a:t>ps</a:t>
            </a:r>
            <a:endParaRPr lang="en-US" altLang="zh-CN" i="1" dirty="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7320"/>
                                        </p:tgtEl>
                                        <p:attrNameLst>
                                          <p:attrName>style.visibility</p:attrName>
                                        </p:attrNameLst>
                                      </p:cBhvr>
                                      <p:to>
                                        <p:strVal val="visible"/>
                                      </p:to>
                                    </p:set>
                                    <p:animEffect transition="in" filter="blinds(horizontal)">
                                      <p:cBhvr>
                                        <p:cTn id="7" dur="500"/>
                                        <p:tgtEl>
                                          <p:spTgt spid="5673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7321"/>
                                        </p:tgtEl>
                                        <p:attrNameLst>
                                          <p:attrName>style.visibility</p:attrName>
                                        </p:attrNameLst>
                                      </p:cBhvr>
                                      <p:to>
                                        <p:strVal val="visible"/>
                                      </p:to>
                                    </p:set>
                                    <p:animEffect transition="in" filter="blinds(horizontal)">
                                      <p:cBhvr>
                                        <p:cTn id="12" dur="500"/>
                                        <p:tgtEl>
                                          <p:spTgt spid="567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20" grpId="0" animBg="1"/>
      <p:bldP spid="56732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a:extLst>
              <a:ext uri="{FF2B5EF4-FFF2-40B4-BE49-F238E27FC236}">
                <a16:creationId xmlns:a16="http://schemas.microsoft.com/office/drawing/2014/main" id="{E66281B5-A0B4-EA4C-9EB1-F007B569BD95}"/>
              </a:ext>
            </a:extLst>
          </p:cNvPr>
          <p:cNvSpPr>
            <a:spLocks noGrp="1" noChangeArrowheads="1"/>
          </p:cNvSpPr>
          <p:nvPr>
            <p:ph type="title"/>
          </p:nvPr>
        </p:nvSpPr>
        <p:spPr/>
        <p:txBody>
          <a:bodyPr/>
          <a:lstStyle/>
          <a:p>
            <a:r>
              <a:rPr lang="en-US" altLang="zh-CN"/>
              <a:t>Step 2: simplification</a:t>
            </a:r>
          </a:p>
        </p:txBody>
      </p:sp>
      <p:sp>
        <p:nvSpPr>
          <p:cNvPr id="568323" name="Text Box 3">
            <a:extLst>
              <a:ext uri="{FF2B5EF4-FFF2-40B4-BE49-F238E27FC236}">
                <a16:creationId xmlns:a16="http://schemas.microsoft.com/office/drawing/2014/main" id="{4C1E0AE6-6EC2-6F41-8A64-95D65DE5C1B0}"/>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68324" name="Oval 4">
            <a:extLst>
              <a:ext uri="{FF2B5EF4-FFF2-40B4-BE49-F238E27FC236}">
                <a16:creationId xmlns:a16="http://schemas.microsoft.com/office/drawing/2014/main" id="{914FE0FE-CFD6-B841-84C6-AEF5FEFE229A}"/>
              </a:ext>
            </a:extLst>
          </p:cNvPr>
          <p:cNvSpPr>
            <a:spLocks noChangeArrowheads="1"/>
          </p:cNvSpPr>
          <p:nvPr/>
        </p:nvSpPr>
        <p:spPr bwMode="auto">
          <a:xfrm>
            <a:off x="3200400" y="2133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68325" name="Oval 5">
            <a:extLst>
              <a:ext uri="{FF2B5EF4-FFF2-40B4-BE49-F238E27FC236}">
                <a16:creationId xmlns:a16="http://schemas.microsoft.com/office/drawing/2014/main" id="{946ED2C6-E9AC-4B4C-9E01-1DF085FC37B9}"/>
              </a:ext>
            </a:extLst>
          </p:cNvPr>
          <p:cNvSpPr>
            <a:spLocks noChangeArrowheads="1"/>
          </p:cNvSpPr>
          <p:nvPr/>
        </p:nvSpPr>
        <p:spPr bwMode="auto">
          <a:xfrm>
            <a:off x="51816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68326" name="Oval 6">
            <a:extLst>
              <a:ext uri="{FF2B5EF4-FFF2-40B4-BE49-F238E27FC236}">
                <a16:creationId xmlns:a16="http://schemas.microsoft.com/office/drawing/2014/main" id="{F9FEB115-7FCA-314B-AA68-BAE816886C9F}"/>
              </a:ext>
            </a:extLst>
          </p:cNvPr>
          <p:cNvSpPr>
            <a:spLocks noChangeArrowheads="1"/>
          </p:cNvSpPr>
          <p:nvPr/>
        </p:nvSpPr>
        <p:spPr bwMode="auto">
          <a:xfrm>
            <a:off x="32004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68327" name="Oval 7">
            <a:extLst>
              <a:ext uri="{FF2B5EF4-FFF2-40B4-BE49-F238E27FC236}">
                <a16:creationId xmlns:a16="http://schemas.microsoft.com/office/drawing/2014/main" id="{F949D0A4-1021-6545-826F-79612E5E5B54}"/>
              </a:ext>
            </a:extLst>
          </p:cNvPr>
          <p:cNvSpPr>
            <a:spLocks noChangeArrowheads="1"/>
          </p:cNvSpPr>
          <p:nvPr/>
        </p:nvSpPr>
        <p:spPr bwMode="auto">
          <a:xfrm>
            <a:off x="51816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68328" name="Oval 8">
            <a:extLst>
              <a:ext uri="{FF2B5EF4-FFF2-40B4-BE49-F238E27FC236}">
                <a16:creationId xmlns:a16="http://schemas.microsoft.com/office/drawing/2014/main" id="{A0106A51-EDDC-A34F-966D-C49624E10AEE}"/>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8329" name="Line 9">
            <a:extLst>
              <a:ext uri="{FF2B5EF4-FFF2-40B4-BE49-F238E27FC236}">
                <a16:creationId xmlns:a16="http://schemas.microsoft.com/office/drawing/2014/main" id="{B24EE3D6-DC6E-2B4D-9CF0-442F1EC0B747}"/>
              </a:ext>
            </a:extLst>
          </p:cNvPr>
          <p:cNvSpPr>
            <a:spLocks noChangeShapeType="1"/>
          </p:cNvSpPr>
          <p:nvPr/>
        </p:nvSpPr>
        <p:spPr bwMode="auto">
          <a:xfrm>
            <a:off x="3657600" y="23622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0" name="Line 10">
            <a:extLst>
              <a:ext uri="{FF2B5EF4-FFF2-40B4-BE49-F238E27FC236}">
                <a16:creationId xmlns:a16="http://schemas.microsoft.com/office/drawing/2014/main" id="{820F9B03-2E0D-6541-B20B-5EADB67001B4}"/>
              </a:ext>
            </a:extLst>
          </p:cNvPr>
          <p:cNvSpPr>
            <a:spLocks noChangeShapeType="1"/>
          </p:cNvSpPr>
          <p:nvPr/>
        </p:nvSpPr>
        <p:spPr bwMode="auto">
          <a:xfrm>
            <a:off x="3581400" y="2514600"/>
            <a:ext cx="16764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1" name="Line 11">
            <a:extLst>
              <a:ext uri="{FF2B5EF4-FFF2-40B4-BE49-F238E27FC236}">
                <a16:creationId xmlns:a16="http://schemas.microsoft.com/office/drawing/2014/main" id="{187588E6-4847-CC4D-8178-589D6AD2C734}"/>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2" name="Line 12">
            <a:extLst>
              <a:ext uri="{FF2B5EF4-FFF2-40B4-BE49-F238E27FC236}">
                <a16:creationId xmlns:a16="http://schemas.microsoft.com/office/drawing/2014/main" id="{4DDDBD8B-8D36-A046-A0B0-11B5A2803412}"/>
              </a:ext>
            </a:extLst>
          </p:cNvPr>
          <p:cNvSpPr>
            <a:spLocks noChangeShapeType="1"/>
          </p:cNvSpPr>
          <p:nvPr/>
        </p:nvSpPr>
        <p:spPr bwMode="auto">
          <a:xfrm flipV="1">
            <a:off x="3505200" y="2514600"/>
            <a:ext cx="17526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3" name="Line 13">
            <a:extLst>
              <a:ext uri="{FF2B5EF4-FFF2-40B4-BE49-F238E27FC236}">
                <a16:creationId xmlns:a16="http://schemas.microsoft.com/office/drawing/2014/main" id="{4A4081CA-8E1E-7240-A8FF-22993E5050CF}"/>
              </a:ext>
            </a:extLst>
          </p:cNvPr>
          <p:cNvSpPr>
            <a:spLocks noChangeShapeType="1"/>
          </p:cNvSpPr>
          <p:nvPr/>
        </p:nvSpPr>
        <p:spPr bwMode="auto">
          <a:xfrm>
            <a:off x="34290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4" name="Line 14">
            <a:extLst>
              <a:ext uri="{FF2B5EF4-FFF2-40B4-BE49-F238E27FC236}">
                <a16:creationId xmlns:a16="http://schemas.microsoft.com/office/drawing/2014/main" id="{0C599F91-6699-B944-9115-19AFAACC8DDB}"/>
              </a:ext>
            </a:extLst>
          </p:cNvPr>
          <p:cNvSpPr>
            <a:spLocks noChangeShapeType="1"/>
          </p:cNvSpPr>
          <p:nvPr/>
        </p:nvSpPr>
        <p:spPr bwMode="auto">
          <a:xfrm>
            <a:off x="54102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5" name="Oval 15">
            <a:extLst>
              <a:ext uri="{FF2B5EF4-FFF2-40B4-BE49-F238E27FC236}">
                <a16:creationId xmlns:a16="http://schemas.microsoft.com/office/drawing/2014/main" id="{23C09467-EC0E-1D48-AF9C-1ACAA70F51CD}"/>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8336" name="Text Box 16">
            <a:extLst>
              <a:ext uri="{FF2B5EF4-FFF2-40B4-BE49-F238E27FC236}">
                <a16:creationId xmlns:a16="http://schemas.microsoft.com/office/drawing/2014/main" id="{AE71799C-F913-7845-9250-185AB57EBD73}"/>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68337" name="Line 17">
            <a:extLst>
              <a:ext uri="{FF2B5EF4-FFF2-40B4-BE49-F238E27FC236}">
                <a16:creationId xmlns:a16="http://schemas.microsoft.com/office/drawing/2014/main" id="{07294456-BC7B-3949-99A4-F5464707820C}"/>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8" name="Line 18">
            <a:extLst>
              <a:ext uri="{FF2B5EF4-FFF2-40B4-BE49-F238E27FC236}">
                <a16:creationId xmlns:a16="http://schemas.microsoft.com/office/drawing/2014/main" id="{6DF450C1-7804-4340-94FE-E7EA074C2E00}"/>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9" name="Line 19">
            <a:extLst>
              <a:ext uri="{FF2B5EF4-FFF2-40B4-BE49-F238E27FC236}">
                <a16:creationId xmlns:a16="http://schemas.microsoft.com/office/drawing/2014/main" id="{7E62A77C-78AF-2944-908B-30430D8996C9}"/>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40" name="Oval 20">
            <a:extLst>
              <a:ext uri="{FF2B5EF4-FFF2-40B4-BE49-F238E27FC236}">
                <a16:creationId xmlns:a16="http://schemas.microsoft.com/office/drawing/2014/main" id="{2CE1819A-3A28-FF44-AED0-BADD1DBDE215}"/>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8341" name="Oval 21">
            <a:extLst>
              <a:ext uri="{FF2B5EF4-FFF2-40B4-BE49-F238E27FC236}">
                <a16:creationId xmlns:a16="http://schemas.microsoft.com/office/drawing/2014/main" id="{6058DCBD-7615-0B4D-A0EF-EB5E22977010}"/>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8342" name="Oval 22">
            <a:extLst>
              <a:ext uri="{FF2B5EF4-FFF2-40B4-BE49-F238E27FC236}">
                <a16:creationId xmlns:a16="http://schemas.microsoft.com/office/drawing/2014/main" id="{8958FC9D-A6CD-904C-86E6-B5E345F80705}"/>
              </a:ext>
            </a:extLst>
          </p:cNvPr>
          <p:cNvSpPr>
            <a:spLocks noChangeArrowheads="1"/>
          </p:cNvSpPr>
          <p:nvPr/>
        </p:nvSpPr>
        <p:spPr bwMode="auto">
          <a:xfrm>
            <a:off x="80772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3300"/>
                </a:solidFill>
              </a:rPr>
              <a:t>c</a:t>
            </a:r>
          </a:p>
        </p:txBody>
      </p:sp>
      <p:sp>
        <p:nvSpPr>
          <p:cNvPr id="568343" name="Text Box 23">
            <a:extLst>
              <a:ext uri="{FF2B5EF4-FFF2-40B4-BE49-F238E27FC236}">
                <a16:creationId xmlns:a16="http://schemas.microsoft.com/office/drawing/2014/main" id="{6225461C-F352-AB4B-B132-8A7BE449E33A}"/>
              </a:ext>
            </a:extLst>
          </p:cNvPr>
          <p:cNvSpPr txBox="1">
            <a:spLocks noChangeArrowheads="1"/>
          </p:cNvSpPr>
          <p:nvPr/>
        </p:nvSpPr>
        <p:spPr bwMode="auto">
          <a:xfrm>
            <a:off x="8610600" y="2986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3300"/>
                </a:solidFill>
              </a:rPr>
              <a:t>ps</a:t>
            </a:r>
          </a:p>
        </p:txBody>
      </p:sp>
      <p:sp>
        <p:nvSpPr>
          <p:cNvPr id="568344" name="Oval 24">
            <a:extLst>
              <a:ext uri="{FF2B5EF4-FFF2-40B4-BE49-F238E27FC236}">
                <a16:creationId xmlns:a16="http://schemas.microsoft.com/office/drawing/2014/main" id="{422EDFF7-04E1-B449-B0BD-AF2B7AB96F17}"/>
              </a:ext>
            </a:extLst>
          </p:cNvPr>
          <p:cNvSpPr>
            <a:spLocks noChangeArrowheads="1"/>
          </p:cNvSpPr>
          <p:nvPr/>
        </p:nvSpPr>
        <p:spPr bwMode="auto">
          <a:xfrm>
            <a:off x="80772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3300"/>
                </a:solidFill>
              </a:rPr>
              <a:t>d</a:t>
            </a:r>
          </a:p>
        </p:txBody>
      </p:sp>
      <p:sp>
        <p:nvSpPr>
          <p:cNvPr id="568345" name="Text Box 25">
            <a:extLst>
              <a:ext uri="{FF2B5EF4-FFF2-40B4-BE49-F238E27FC236}">
                <a16:creationId xmlns:a16="http://schemas.microsoft.com/office/drawing/2014/main" id="{2BEE008F-8118-3543-A647-D787F1D78299}"/>
              </a:ext>
            </a:extLst>
          </p:cNvPr>
          <p:cNvSpPr txBox="1">
            <a:spLocks noChangeArrowheads="1"/>
          </p:cNvSpPr>
          <p:nvPr/>
        </p:nvSpPr>
        <p:spPr bwMode="auto">
          <a:xfrm>
            <a:off x="8610600" y="24526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3300"/>
                </a:solidFill>
              </a:rPr>
              <a:t>ps</a:t>
            </a:r>
          </a:p>
        </p:txBody>
      </p:sp>
      <p:sp>
        <p:nvSpPr>
          <p:cNvPr id="568346" name="Oval 26">
            <a:extLst>
              <a:ext uri="{FF2B5EF4-FFF2-40B4-BE49-F238E27FC236}">
                <a16:creationId xmlns:a16="http://schemas.microsoft.com/office/drawing/2014/main" id="{773860BB-1ECB-A944-9199-BAD8BBB08387}"/>
              </a:ext>
            </a:extLst>
          </p:cNvPr>
          <p:cNvSpPr>
            <a:spLocks noChangeArrowheads="1"/>
          </p:cNvSpPr>
          <p:nvPr/>
        </p:nvSpPr>
        <p:spPr bwMode="auto">
          <a:xfrm>
            <a:off x="8077200" y="1905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8346"/>
                                        </p:tgtEl>
                                        <p:attrNameLst>
                                          <p:attrName>style.visibility</p:attrName>
                                        </p:attrNameLst>
                                      </p:cBhvr>
                                      <p:to>
                                        <p:strVal val="visible"/>
                                      </p:to>
                                    </p:set>
                                    <p:animEffect transition="in" filter="blinds(horizontal)">
                                      <p:cBhvr>
                                        <p:cTn id="7" dur="500"/>
                                        <p:tgtEl>
                                          <p:spTgt spid="568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4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a:extLst>
              <a:ext uri="{FF2B5EF4-FFF2-40B4-BE49-F238E27FC236}">
                <a16:creationId xmlns:a16="http://schemas.microsoft.com/office/drawing/2014/main" id="{FE8605D3-A464-CA4C-ACD6-CEBA6773FD46}"/>
              </a:ext>
            </a:extLst>
          </p:cNvPr>
          <p:cNvSpPr>
            <a:spLocks noGrp="1" noChangeArrowheads="1"/>
          </p:cNvSpPr>
          <p:nvPr>
            <p:ph type="title"/>
          </p:nvPr>
        </p:nvSpPr>
        <p:spPr/>
        <p:txBody>
          <a:bodyPr/>
          <a:lstStyle/>
          <a:p>
            <a:r>
              <a:rPr lang="en-US" altLang="zh-CN"/>
              <a:t>Step 2: simplification</a:t>
            </a:r>
          </a:p>
        </p:txBody>
      </p:sp>
      <p:sp>
        <p:nvSpPr>
          <p:cNvPr id="569347" name="Text Box 3">
            <a:extLst>
              <a:ext uri="{FF2B5EF4-FFF2-40B4-BE49-F238E27FC236}">
                <a16:creationId xmlns:a16="http://schemas.microsoft.com/office/drawing/2014/main" id="{B8593080-1097-4E4C-AD56-DE85B917064E}"/>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69348" name="Oval 4">
            <a:extLst>
              <a:ext uri="{FF2B5EF4-FFF2-40B4-BE49-F238E27FC236}">
                <a16:creationId xmlns:a16="http://schemas.microsoft.com/office/drawing/2014/main" id="{F61AF6D6-6B92-4A4A-9C89-4199DD005C78}"/>
              </a:ext>
            </a:extLst>
          </p:cNvPr>
          <p:cNvSpPr>
            <a:spLocks noChangeArrowheads="1"/>
          </p:cNvSpPr>
          <p:nvPr/>
        </p:nvSpPr>
        <p:spPr bwMode="auto">
          <a:xfrm>
            <a:off x="3200400" y="2133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69349" name="Oval 5">
            <a:extLst>
              <a:ext uri="{FF2B5EF4-FFF2-40B4-BE49-F238E27FC236}">
                <a16:creationId xmlns:a16="http://schemas.microsoft.com/office/drawing/2014/main" id="{7E592D56-9AA5-A449-A8B7-52AC9D5987E6}"/>
              </a:ext>
            </a:extLst>
          </p:cNvPr>
          <p:cNvSpPr>
            <a:spLocks noChangeArrowheads="1"/>
          </p:cNvSpPr>
          <p:nvPr/>
        </p:nvSpPr>
        <p:spPr bwMode="auto">
          <a:xfrm>
            <a:off x="5181600" y="2133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69350" name="Oval 6">
            <a:extLst>
              <a:ext uri="{FF2B5EF4-FFF2-40B4-BE49-F238E27FC236}">
                <a16:creationId xmlns:a16="http://schemas.microsoft.com/office/drawing/2014/main" id="{E498D62D-CF01-614D-AD43-D335328D2C25}"/>
              </a:ext>
            </a:extLst>
          </p:cNvPr>
          <p:cNvSpPr>
            <a:spLocks noChangeArrowheads="1"/>
          </p:cNvSpPr>
          <p:nvPr/>
        </p:nvSpPr>
        <p:spPr bwMode="auto">
          <a:xfrm>
            <a:off x="32004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69351" name="Oval 7">
            <a:extLst>
              <a:ext uri="{FF2B5EF4-FFF2-40B4-BE49-F238E27FC236}">
                <a16:creationId xmlns:a16="http://schemas.microsoft.com/office/drawing/2014/main" id="{80223560-9976-714E-BD5F-4D3B88AAC18B}"/>
              </a:ext>
            </a:extLst>
          </p:cNvPr>
          <p:cNvSpPr>
            <a:spLocks noChangeArrowheads="1"/>
          </p:cNvSpPr>
          <p:nvPr/>
        </p:nvSpPr>
        <p:spPr bwMode="auto">
          <a:xfrm>
            <a:off x="51816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69352" name="Oval 8">
            <a:extLst>
              <a:ext uri="{FF2B5EF4-FFF2-40B4-BE49-F238E27FC236}">
                <a16:creationId xmlns:a16="http://schemas.microsoft.com/office/drawing/2014/main" id="{EA29B5E2-D4FF-2A4F-A826-EC5C8834F2D2}"/>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9353" name="Line 9">
            <a:extLst>
              <a:ext uri="{FF2B5EF4-FFF2-40B4-BE49-F238E27FC236}">
                <a16:creationId xmlns:a16="http://schemas.microsoft.com/office/drawing/2014/main" id="{F354F651-868A-784E-ADC4-A4910399FAA5}"/>
              </a:ext>
            </a:extLst>
          </p:cNvPr>
          <p:cNvSpPr>
            <a:spLocks noChangeShapeType="1"/>
          </p:cNvSpPr>
          <p:nvPr/>
        </p:nvSpPr>
        <p:spPr bwMode="auto">
          <a:xfrm>
            <a:off x="3657600" y="23622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54" name="Line 10">
            <a:extLst>
              <a:ext uri="{FF2B5EF4-FFF2-40B4-BE49-F238E27FC236}">
                <a16:creationId xmlns:a16="http://schemas.microsoft.com/office/drawing/2014/main" id="{B6FE1C47-91C6-3D49-95F7-9E5F79A6D6A5}"/>
              </a:ext>
            </a:extLst>
          </p:cNvPr>
          <p:cNvSpPr>
            <a:spLocks noChangeShapeType="1"/>
          </p:cNvSpPr>
          <p:nvPr/>
        </p:nvSpPr>
        <p:spPr bwMode="auto">
          <a:xfrm>
            <a:off x="3581400" y="2514600"/>
            <a:ext cx="16764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55" name="Line 11">
            <a:extLst>
              <a:ext uri="{FF2B5EF4-FFF2-40B4-BE49-F238E27FC236}">
                <a16:creationId xmlns:a16="http://schemas.microsoft.com/office/drawing/2014/main" id="{37E08A3B-3AF9-7E4A-B8AD-094EBFD499FB}"/>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56" name="Line 12">
            <a:extLst>
              <a:ext uri="{FF2B5EF4-FFF2-40B4-BE49-F238E27FC236}">
                <a16:creationId xmlns:a16="http://schemas.microsoft.com/office/drawing/2014/main" id="{A88F351E-EC35-CB4A-9942-469BA54047D8}"/>
              </a:ext>
            </a:extLst>
          </p:cNvPr>
          <p:cNvSpPr>
            <a:spLocks noChangeShapeType="1"/>
          </p:cNvSpPr>
          <p:nvPr/>
        </p:nvSpPr>
        <p:spPr bwMode="auto">
          <a:xfrm flipV="1">
            <a:off x="3505200" y="2514600"/>
            <a:ext cx="17526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57" name="Line 13">
            <a:extLst>
              <a:ext uri="{FF2B5EF4-FFF2-40B4-BE49-F238E27FC236}">
                <a16:creationId xmlns:a16="http://schemas.microsoft.com/office/drawing/2014/main" id="{19531B9B-A866-8049-8DDF-55BAB9A7621B}"/>
              </a:ext>
            </a:extLst>
          </p:cNvPr>
          <p:cNvSpPr>
            <a:spLocks noChangeShapeType="1"/>
          </p:cNvSpPr>
          <p:nvPr/>
        </p:nvSpPr>
        <p:spPr bwMode="auto">
          <a:xfrm>
            <a:off x="34290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58" name="Line 14">
            <a:extLst>
              <a:ext uri="{FF2B5EF4-FFF2-40B4-BE49-F238E27FC236}">
                <a16:creationId xmlns:a16="http://schemas.microsoft.com/office/drawing/2014/main" id="{B521B7CC-9955-094E-96BE-6251919D4267}"/>
              </a:ext>
            </a:extLst>
          </p:cNvPr>
          <p:cNvSpPr>
            <a:spLocks noChangeShapeType="1"/>
          </p:cNvSpPr>
          <p:nvPr/>
        </p:nvSpPr>
        <p:spPr bwMode="auto">
          <a:xfrm>
            <a:off x="54102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59" name="Oval 15">
            <a:extLst>
              <a:ext uri="{FF2B5EF4-FFF2-40B4-BE49-F238E27FC236}">
                <a16:creationId xmlns:a16="http://schemas.microsoft.com/office/drawing/2014/main" id="{1EB38652-817C-6F48-944B-E222D949F1F9}"/>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9360" name="Text Box 16">
            <a:extLst>
              <a:ext uri="{FF2B5EF4-FFF2-40B4-BE49-F238E27FC236}">
                <a16:creationId xmlns:a16="http://schemas.microsoft.com/office/drawing/2014/main" id="{B285CAC8-89D5-914D-9999-796A3FDA81CA}"/>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69361" name="Line 17">
            <a:extLst>
              <a:ext uri="{FF2B5EF4-FFF2-40B4-BE49-F238E27FC236}">
                <a16:creationId xmlns:a16="http://schemas.microsoft.com/office/drawing/2014/main" id="{999227F2-5B4C-684E-889E-5D070EA697C0}"/>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62" name="Line 18">
            <a:extLst>
              <a:ext uri="{FF2B5EF4-FFF2-40B4-BE49-F238E27FC236}">
                <a16:creationId xmlns:a16="http://schemas.microsoft.com/office/drawing/2014/main" id="{C716B2A1-BFEB-DC46-A8EB-A7A9696DDF58}"/>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63" name="Line 19">
            <a:extLst>
              <a:ext uri="{FF2B5EF4-FFF2-40B4-BE49-F238E27FC236}">
                <a16:creationId xmlns:a16="http://schemas.microsoft.com/office/drawing/2014/main" id="{6E960722-59E3-DE49-8030-9A490C3721D5}"/>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64" name="Oval 20">
            <a:extLst>
              <a:ext uri="{FF2B5EF4-FFF2-40B4-BE49-F238E27FC236}">
                <a16:creationId xmlns:a16="http://schemas.microsoft.com/office/drawing/2014/main" id="{A94CD487-5EF8-0D4B-B202-7A8413E04028}"/>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9365" name="Oval 21">
            <a:extLst>
              <a:ext uri="{FF2B5EF4-FFF2-40B4-BE49-F238E27FC236}">
                <a16:creationId xmlns:a16="http://schemas.microsoft.com/office/drawing/2014/main" id="{FD571C46-72EB-3049-B803-FA34E32D9B45}"/>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9366" name="Oval 22">
            <a:extLst>
              <a:ext uri="{FF2B5EF4-FFF2-40B4-BE49-F238E27FC236}">
                <a16:creationId xmlns:a16="http://schemas.microsoft.com/office/drawing/2014/main" id="{16A5D8F1-8886-A342-AF9B-E0085EA191E4}"/>
              </a:ext>
            </a:extLst>
          </p:cNvPr>
          <p:cNvSpPr>
            <a:spLocks noChangeArrowheads="1"/>
          </p:cNvSpPr>
          <p:nvPr/>
        </p:nvSpPr>
        <p:spPr bwMode="auto">
          <a:xfrm>
            <a:off x="80772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c</a:t>
            </a:r>
          </a:p>
        </p:txBody>
      </p:sp>
      <p:sp>
        <p:nvSpPr>
          <p:cNvPr id="569367" name="Text Box 23">
            <a:extLst>
              <a:ext uri="{FF2B5EF4-FFF2-40B4-BE49-F238E27FC236}">
                <a16:creationId xmlns:a16="http://schemas.microsoft.com/office/drawing/2014/main" id="{DCD7B48F-6E00-A649-AF75-250587404F22}"/>
              </a:ext>
            </a:extLst>
          </p:cNvPr>
          <p:cNvSpPr txBox="1">
            <a:spLocks noChangeArrowheads="1"/>
          </p:cNvSpPr>
          <p:nvPr/>
        </p:nvSpPr>
        <p:spPr bwMode="auto">
          <a:xfrm>
            <a:off x="8610600" y="2986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
        <p:nvSpPr>
          <p:cNvPr id="569368" name="Oval 24">
            <a:extLst>
              <a:ext uri="{FF2B5EF4-FFF2-40B4-BE49-F238E27FC236}">
                <a16:creationId xmlns:a16="http://schemas.microsoft.com/office/drawing/2014/main" id="{CE44D3FB-5894-2848-BFD0-12A05F8ADA4E}"/>
              </a:ext>
            </a:extLst>
          </p:cNvPr>
          <p:cNvSpPr>
            <a:spLocks noChangeArrowheads="1"/>
          </p:cNvSpPr>
          <p:nvPr/>
        </p:nvSpPr>
        <p:spPr bwMode="auto">
          <a:xfrm>
            <a:off x="80772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d</a:t>
            </a:r>
          </a:p>
        </p:txBody>
      </p:sp>
      <p:sp>
        <p:nvSpPr>
          <p:cNvPr id="569369" name="Text Box 25">
            <a:extLst>
              <a:ext uri="{FF2B5EF4-FFF2-40B4-BE49-F238E27FC236}">
                <a16:creationId xmlns:a16="http://schemas.microsoft.com/office/drawing/2014/main" id="{EA643D4A-77A7-FE4E-9A74-6973EE2884EA}"/>
              </a:ext>
            </a:extLst>
          </p:cNvPr>
          <p:cNvSpPr txBox="1">
            <a:spLocks noChangeArrowheads="1"/>
          </p:cNvSpPr>
          <p:nvPr/>
        </p:nvSpPr>
        <p:spPr bwMode="auto">
          <a:xfrm>
            <a:off x="8610600" y="24526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
        <p:nvSpPr>
          <p:cNvPr id="569370" name="Oval 26">
            <a:extLst>
              <a:ext uri="{FF2B5EF4-FFF2-40B4-BE49-F238E27FC236}">
                <a16:creationId xmlns:a16="http://schemas.microsoft.com/office/drawing/2014/main" id="{DA2A888F-29EF-B346-AFB5-EF81254002CB}"/>
              </a:ext>
            </a:extLst>
          </p:cNvPr>
          <p:cNvSpPr>
            <a:spLocks noChangeArrowheads="1"/>
          </p:cNvSpPr>
          <p:nvPr/>
        </p:nvSpPr>
        <p:spPr bwMode="auto">
          <a:xfrm>
            <a:off x="8077200" y="1905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69371" name="Oval 27">
            <a:extLst>
              <a:ext uri="{FF2B5EF4-FFF2-40B4-BE49-F238E27FC236}">
                <a16:creationId xmlns:a16="http://schemas.microsoft.com/office/drawing/2014/main" id="{DE2AEE17-3C72-4345-979D-9C26447F8FDC}"/>
              </a:ext>
            </a:extLst>
          </p:cNvPr>
          <p:cNvSpPr>
            <a:spLocks noChangeArrowheads="1"/>
          </p:cNvSpPr>
          <p:nvPr/>
        </p:nvSpPr>
        <p:spPr bwMode="auto">
          <a:xfrm>
            <a:off x="8077200" y="1371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9371"/>
                                        </p:tgtEl>
                                        <p:attrNameLst>
                                          <p:attrName>style.visibility</p:attrName>
                                        </p:attrNameLst>
                                      </p:cBhvr>
                                      <p:to>
                                        <p:strVal val="visible"/>
                                      </p:to>
                                    </p:set>
                                    <p:animEffect transition="in" filter="blinds(horizontal)">
                                      <p:cBhvr>
                                        <p:cTn id="7" dur="500"/>
                                        <p:tgtEl>
                                          <p:spTgt spid="569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7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a:extLst>
              <a:ext uri="{FF2B5EF4-FFF2-40B4-BE49-F238E27FC236}">
                <a16:creationId xmlns:a16="http://schemas.microsoft.com/office/drawing/2014/main" id="{0170F0B6-00BE-7C44-84DD-9D5B1C928F1E}"/>
              </a:ext>
            </a:extLst>
          </p:cNvPr>
          <p:cNvSpPr>
            <a:spLocks noGrp="1" noChangeArrowheads="1"/>
          </p:cNvSpPr>
          <p:nvPr>
            <p:ph type="title"/>
          </p:nvPr>
        </p:nvSpPr>
        <p:spPr/>
        <p:txBody>
          <a:bodyPr/>
          <a:lstStyle/>
          <a:p>
            <a:r>
              <a:rPr lang="en-US" altLang="zh-CN"/>
              <a:t>Step 3: selection</a:t>
            </a:r>
          </a:p>
        </p:txBody>
      </p:sp>
      <p:sp>
        <p:nvSpPr>
          <p:cNvPr id="570371" name="Text Box 3">
            <a:extLst>
              <a:ext uri="{FF2B5EF4-FFF2-40B4-BE49-F238E27FC236}">
                <a16:creationId xmlns:a16="http://schemas.microsoft.com/office/drawing/2014/main" id="{E1EC0FA5-F12F-3342-9A22-077401B478CF}"/>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70372" name="Oval 4">
            <a:extLst>
              <a:ext uri="{FF2B5EF4-FFF2-40B4-BE49-F238E27FC236}">
                <a16:creationId xmlns:a16="http://schemas.microsoft.com/office/drawing/2014/main" id="{801A77C2-C43C-DB4F-A67D-8DCA7F2F3947}"/>
              </a:ext>
            </a:extLst>
          </p:cNvPr>
          <p:cNvSpPr>
            <a:spLocks noChangeArrowheads="1"/>
          </p:cNvSpPr>
          <p:nvPr/>
        </p:nvSpPr>
        <p:spPr bwMode="auto">
          <a:xfrm>
            <a:off x="3200400" y="2133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0373" name="Oval 5">
            <a:extLst>
              <a:ext uri="{FF2B5EF4-FFF2-40B4-BE49-F238E27FC236}">
                <a16:creationId xmlns:a16="http://schemas.microsoft.com/office/drawing/2014/main" id="{C114AF7C-0A48-2347-9764-839E306C7ADF}"/>
              </a:ext>
            </a:extLst>
          </p:cNvPr>
          <p:cNvSpPr>
            <a:spLocks noChangeArrowheads="1"/>
          </p:cNvSpPr>
          <p:nvPr/>
        </p:nvSpPr>
        <p:spPr bwMode="auto">
          <a:xfrm>
            <a:off x="5181600" y="2133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0374" name="Oval 6">
            <a:extLst>
              <a:ext uri="{FF2B5EF4-FFF2-40B4-BE49-F238E27FC236}">
                <a16:creationId xmlns:a16="http://schemas.microsoft.com/office/drawing/2014/main" id="{06781EB0-FCBF-434C-B60D-D8D4C47D6639}"/>
              </a:ext>
            </a:extLst>
          </p:cNvPr>
          <p:cNvSpPr>
            <a:spLocks noChangeArrowheads="1"/>
          </p:cNvSpPr>
          <p:nvPr/>
        </p:nvSpPr>
        <p:spPr bwMode="auto">
          <a:xfrm>
            <a:off x="32004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70375" name="Oval 7">
            <a:extLst>
              <a:ext uri="{FF2B5EF4-FFF2-40B4-BE49-F238E27FC236}">
                <a16:creationId xmlns:a16="http://schemas.microsoft.com/office/drawing/2014/main" id="{5197DDC9-32FD-C445-9433-717C82A36CD7}"/>
              </a:ext>
            </a:extLst>
          </p:cNvPr>
          <p:cNvSpPr>
            <a:spLocks noChangeArrowheads="1"/>
          </p:cNvSpPr>
          <p:nvPr/>
        </p:nvSpPr>
        <p:spPr bwMode="auto">
          <a:xfrm>
            <a:off x="51816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70376" name="Oval 8">
            <a:extLst>
              <a:ext uri="{FF2B5EF4-FFF2-40B4-BE49-F238E27FC236}">
                <a16:creationId xmlns:a16="http://schemas.microsoft.com/office/drawing/2014/main" id="{30B50549-962A-6B4B-9B49-34BD4FBDEF98}"/>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0377" name="Line 9">
            <a:extLst>
              <a:ext uri="{FF2B5EF4-FFF2-40B4-BE49-F238E27FC236}">
                <a16:creationId xmlns:a16="http://schemas.microsoft.com/office/drawing/2014/main" id="{7C9D8E5D-C743-0E4C-B927-790CEFF556A2}"/>
              </a:ext>
            </a:extLst>
          </p:cNvPr>
          <p:cNvSpPr>
            <a:spLocks noChangeShapeType="1"/>
          </p:cNvSpPr>
          <p:nvPr/>
        </p:nvSpPr>
        <p:spPr bwMode="auto">
          <a:xfrm>
            <a:off x="3657600" y="23622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78" name="Line 10">
            <a:extLst>
              <a:ext uri="{FF2B5EF4-FFF2-40B4-BE49-F238E27FC236}">
                <a16:creationId xmlns:a16="http://schemas.microsoft.com/office/drawing/2014/main" id="{FF912B39-CCBC-4740-864D-C5D050309640}"/>
              </a:ext>
            </a:extLst>
          </p:cNvPr>
          <p:cNvSpPr>
            <a:spLocks noChangeShapeType="1"/>
          </p:cNvSpPr>
          <p:nvPr/>
        </p:nvSpPr>
        <p:spPr bwMode="auto">
          <a:xfrm>
            <a:off x="3581400" y="2514600"/>
            <a:ext cx="16764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79" name="Line 11">
            <a:extLst>
              <a:ext uri="{FF2B5EF4-FFF2-40B4-BE49-F238E27FC236}">
                <a16:creationId xmlns:a16="http://schemas.microsoft.com/office/drawing/2014/main" id="{6AB92BF4-A582-6F45-A80A-77BED50BC16B}"/>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80" name="Line 12">
            <a:extLst>
              <a:ext uri="{FF2B5EF4-FFF2-40B4-BE49-F238E27FC236}">
                <a16:creationId xmlns:a16="http://schemas.microsoft.com/office/drawing/2014/main" id="{E927C66C-0321-1A4E-90C6-DCECFB0CFB9C}"/>
              </a:ext>
            </a:extLst>
          </p:cNvPr>
          <p:cNvSpPr>
            <a:spLocks noChangeShapeType="1"/>
          </p:cNvSpPr>
          <p:nvPr/>
        </p:nvSpPr>
        <p:spPr bwMode="auto">
          <a:xfrm flipV="1">
            <a:off x="3505200" y="2514600"/>
            <a:ext cx="17526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81" name="Line 13">
            <a:extLst>
              <a:ext uri="{FF2B5EF4-FFF2-40B4-BE49-F238E27FC236}">
                <a16:creationId xmlns:a16="http://schemas.microsoft.com/office/drawing/2014/main" id="{2BEF20B1-7F5C-744F-AF7C-BEDC5A3BEB84}"/>
              </a:ext>
            </a:extLst>
          </p:cNvPr>
          <p:cNvSpPr>
            <a:spLocks noChangeShapeType="1"/>
          </p:cNvSpPr>
          <p:nvPr/>
        </p:nvSpPr>
        <p:spPr bwMode="auto">
          <a:xfrm>
            <a:off x="34290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82" name="Line 14">
            <a:extLst>
              <a:ext uri="{FF2B5EF4-FFF2-40B4-BE49-F238E27FC236}">
                <a16:creationId xmlns:a16="http://schemas.microsoft.com/office/drawing/2014/main" id="{2922CAEC-2FAE-444F-A495-0C2608060233}"/>
              </a:ext>
            </a:extLst>
          </p:cNvPr>
          <p:cNvSpPr>
            <a:spLocks noChangeShapeType="1"/>
          </p:cNvSpPr>
          <p:nvPr/>
        </p:nvSpPr>
        <p:spPr bwMode="auto">
          <a:xfrm>
            <a:off x="54102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83" name="Oval 15">
            <a:extLst>
              <a:ext uri="{FF2B5EF4-FFF2-40B4-BE49-F238E27FC236}">
                <a16:creationId xmlns:a16="http://schemas.microsoft.com/office/drawing/2014/main" id="{EDDF25B8-D5DF-244D-92C6-49E6C57A065D}"/>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0384" name="Text Box 16">
            <a:extLst>
              <a:ext uri="{FF2B5EF4-FFF2-40B4-BE49-F238E27FC236}">
                <a16:creationId xmlns:a16="http://schemas.microsoft.com/office/drawing/2014/main" id="{1DB57E9C-F6A1-0144-B575-3B3BF336EBFC}"/>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0385" name="Line 17">
            <a:extLst>
              <a:ext uri="{FF2B5EF4-FFF2-40B4-BE49-F238E27FC236}">
                <a16:creationId xmlns:a16="http://schemas.microsoft.com/office/drawing/2014/main" id="{55C4CED7-2835-244B-9CD1-6AE33121ADAC}"/>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86" name="Line 18">
            <a:extLst>
              <a:ext uri="{FF2B5EF4-FFF2-40B4-BE49-F238E27FC236}">
                <a16:creationId xmlns:a16="http://schemas.microsoft.com/office/drawing/2014/main" id="{508CD6D3-4357-EE48-9902-FC0B65407AB6}"/>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87" name="Line 19">
            <a:extLst>
              <a:ext uri="{FF2B5EF4-FFF2-40B4-BE49-F238E27FC236}">
                <a16:creationId xmlns:a16="http://schemas.microsoft.com/office/drawing/2014/main" id="{4142ACBE-C744-E247-9747-AA823058815F}"/>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88" name="Oval 20">
            <a:extLst>
              <a:ext uri="{FF2B5EF4-FFF2-40B4-BE49-F238E27FC236}">
                <a16:creationId xmlns:a16="http://schemas.microsoft.com/office/drawing/2014/main" id="{E330DD25-F739-9145-B659-2939B06F065D}"/>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0389" name="Oval 21">
            <a:extLst>
              <a:ext uri="{FF2B5EF4-FFF2-40B4-BE49-F238E27FC236}">
                <a16:creationId xmlns:a16="http://schemas.microsoft.com/office/drawing/2014/main" id="{246406BC-CA63-C04B-841F-2514B73BA734}"/>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0390" name="Oval 22">
            <a:extLst>
              <a:ext uri="{FF2B5EF4-FFF2-40B4-BE49-F238E27FC236}">
                <a16:creationId xmlns:a16="http://schemas.microsoft.com/office/drawing/2014/main" id="{86252F91-D597-1644-A9EC-786F6B13EE71}"/>
              </a:ext>
            </a:extLst>
          </p:cNvPr>
          <p:cNvSpPr>
            <a:spLocks noChangeArrowheads="1"/>
          </p:cNvSpPr>
          <p:nvPr/>
        </p:nvSpPr>
        <p:spPr bwMode="auto">
          <a:xfrm>
            <a:off x="80772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c</a:t>
            </a:r>
          </a:p>
        </p:txBody>
      </p:sp>
      <p:sp>
        <p:nvSpPr>
          <p:cNvPr id="570391" name="Text Box 23">
            <a:extLst>
              <a:ext uri="{FF2B5EF4-FFF2-40B4-BE49-F238E27FC236}">
                <a16:creationId xmlns:a16="http://schemas.microsoft.com/office/drawing/2014/main" id="{0D8E8DC5-2B35-0743-8810-C409E8A39B0C}"/>
              </a:ext>
            </a:extLst>
          </p:cNvPr>
          <p:cNvSpPr txBox="1">
            <a:spLocks noChangeArrowheads="1"/>
          </p:cNvSpPr>
          <p:nvPr/>
        </p:nvSpPr>
        <p:spPr bwMode="auto">
          <a:xfrm>
            <a:off x="8610600" y="2986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
        <p:nvSpPr>
          <p:cNvPr id="570392" name="Oval 24">
            <a:extLst>
              <a:ext uri="{FF2B5EF4-FFF2-40B4-BE49-F238E27FC236}">
                <a16:creationId xmlns:a16="http://schemas.microsoft.com/office/drawing/2014/main" id="{409873BD-B747-5F4E-9BC9-3151D308B7FD}"/>
              </a:ext>
            </a:extLst>
          </p:cNvPr>
          <p:cNvSpPr>
            <a:spLocks noChangeArrowheads="1"/>
          </p:cNvSpPr>
          <p:nvPr/>
        </p:nvSpPr>
        <p:spPr bwMode="auto">
          <a:xfrm>
            <a:off x="80772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d</a:t>
            </a:r>
          </a:p>
        </p:txBody>
      </p:sp>
      <p:sp>
        <p:nvSpPr>
          <p:cNvPr id="570393" name="Text Box 25">
            <a:extLst>
              <a:ext uri="{FF2B5EF4-FFF2-40B4-BE49-F238E27FC236}">
                <a16:creationId xmlns:a16="http://schemas.microsoft.com/office/drawing/2014/main" id="{B29F0364-C542-B44D-AE5B-BCDEEDEF04B6}"/>
              </a:ext>
            </a:extLst>
          </p:cNvPr>
          <p:cNvSpPr txBox="1">
            <a:spLocks noChangeArrowheads="1"/>
          </p:cNvSpPr>
          <p:nvPr/>
        </p:nvSpPr>
        <p:spPr bwMode="auto">
          <a:xfrm>
            <a:off x="8610600" y="24526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
        <p:nvSpPr>
          <p:cNvPr id="570394" name="Oval 26">
            <a:extLst>
              <a:ext uri="{FF2B5EF4-FFF2-40B4-BE49-F238E27FC236}">
                <a16:creationId xmlns:a16="http://schemas.microsoft.com/office/drawing/2014/main" id="{D652E620-6A59-0F4F-AE61-2AA413A02E66}"/>
              </a:ext>
            </a:extLst>
          </p:cNvPr>
          <p:cNvSpPr>
            <a:spLocks noChangeArrowheads="1"/>
          </p:cNvSpPr>
          <p:nvPr/>
        </p:nvSpPr>
        <p:spPr bwMode="auto">
          <a:xfrm>
            <a:off x="8077200" y="1905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0395" name="Oval 27">
            <a:extLst>
              <a:ext uri="{FF2B5EF4-FFF2-40B4-BE49-F238E27FC236}">
                <a16:creationId xmlns:a16="http://schemas.microsoft.com/office/drawing/2014/main" id="{F3AB8F78-B00C-1943-ADE8-192D78B98A3E}"/>
              </a:ext>
            </a:extLst>
          </p:cNvPr>
          <p:cNvSpPr>
            <a:spLocks noChangeArrowheads="1"/>
          </p:cNvSpPr>
          <p:nvPr/>
        </p:nvSpPr>
        <p:spPr bwMode="auto">
          <a:xfrm>
            <a:off x="8077200" y="1371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570395"/>
                                        </p:tgtEl>
                                      </p:cBhvr>
                                    </p:animEffect>
                                    <p:set>
                                      <p:cBhvr>
                                        <p:cTn id="7" dur="1" fill="hold">
                                          <p:stCondLst>
                                            <p:cond delay="499"/>
                                          </p:stCondLst>
                                        </p:cTn>
                                        <p:tgtEl>
                                          <p:spTgt spid="5703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9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a:extLst>
              <a:ext uri="{FF2B5EF4-FFF2-40B4-BE49-F238E27FC236}">
                <a16:creationId xmlns:a16="http://schemas.microsoft.com/office/drawing/2014/main" id="{406F4497-0CF3-6D42-B544-04FFC0F086BC}"/>
              </a:ext>
            </a:extLst>
          </p:cNvPr>
          <p:cNvSpPr>
            <a:spLocks noGrp="1" noChangeArrowheads="1"/>
          </p:cNvSpPr>
          <p:nvPr>
            <p:ph type="title"/>
          </p:nvPr>
        </p:nvSpPr>
        <p:spPr/>
        <p:txBody>
          <a:bodyPr/>
          <a:lstStyle/>
          <a:p>
            <a:r>
              <a:rPr lang="en-US" altLang="zh-CN"/>
              <a:t>Step 3: selection</a:t>
            </a:r>
          </a:p>
        </p:txBody>
      </p:sp>
      <p:sp>
        <p:nvSpPr>
          <p:cNvPr id="571395" name="Text Box 3">
            <a:extLst>
              <a:ext uri="{FF2B5EF4-FFF2-40B4-BE49-F238E27FC236}">
                <a16:creationId xmlns:a16="http://schemas.microsoft.com/office/drawing/2014/main" id="{1B5C44AD-294E-AB4D-918C-7B7B4A03D545}"/>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71396" name="Oval 4">
            <a:extLst>
              <a:ext uri="{FF2B5EF4-FFF2-40B4-BE49-F238E27FC236}">
                <a16:creationId xmlns:a16="http://schemas.microsoft.com/office/drawing/2014/main" id="{FBA3D988-4C8D-E645-9AC8-DD3A25BA3070}"/>
              </a:ext>
            </a:extLst>
          </p:cNvPr>
          <p:cNvSpPr>
            <a:spLocks noChangeArrowheads="1"/>
          </p:cNvSpPr>
          <p:nvPr/>
        </p:nvSpPr>
        <p:spPr bwMode="auto">
          <a:xfrm>
            <a:off x="3200400" y="2133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1397" name="Oval 5">
            <a:extLst>
              <a:ext uri="{FF2B5EF4-FFF2-40B4-BE49-F238E27FC236}">
                <a16:creationId xmlns:a16="http://schemas.microsoft.com/office/drawing/2014/main" id="{FBDE02CE-3E86-7544-B1BD-1DC257F99286}"/>
              </a:ext>
            </a:extLst>
          </p:cNvPr>
          <p:cNvSpPr>
            <a:spLocks noChangeArrowheads="1"/>
          </p:cNvSpPr>
          <p:nvPr/>
        </p:nvSpPr>
        <p:spPr bwMode="auto">
          <a:xfrm>
            <a:off x="5181600" y="2133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1398" name="Oval 6">
            <a:extLst>
              <a:ext uri="{FF2B5EF4-FFF2-40B4-BE49-F238E27FC236}">
                <a16:creationId xmlns:a16="http://schemas.microsoft.com/office/drawing/2014/main" id="{D75C54E3-B0B5-A94D-A06C-C4CABC945578}"/>
              </a:ext>
            </a:extLst>
          </p:cNvPr>
          <p:cNvSpPr>
            <a:spLocks noChangeArrowheads="1"/>
          </p:cNvSpPr>
          <p:nvPr/>
        </p:nvSpPr>
        <p:spPr bwMode="auto">
          <a:xfrm>
            <a:off x="32004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71399" name="Oval 7">
            <a:extLst>
              <a:ext uri="{FF2B5EF4-FFF2-40B4-BE49-F238E27FC236}">
                <a16:creationId xmlns:a16="http://schemas.microsoft.com/office/drawing/2014/main" id="{EB87D0DA-CE7B-D147-84F7-46F815D7FDE7}"/>
              </a:ext>
            </a:extLst>
          </p:cNvPr>
          <p:cNvSpPr>
            <a:spLocks noChangeArrowheads="1"/>
          </p:cNvSpPr>
          <p:nvPr/>
        </p:nvSpPr>
        <p:spPr bwMode="auto">
          <a:xfrm>
            <a:off x="51816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71400" name="Oval 8">
            <a:extLst>
              <a:ext uri="{FF2B5EF4-FFF2-40B4-BE49-F238E27FC236}">
                <a16:creationId xmlns:a16="http://schemas.microsoft.com/office/drawing/2014/main" id="{3587AD44-29B9-584D-A9B2-54F5077B31E7}"/>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1401" name="Line 9">
            <a:extLst>
              <a:ext uri="{FF2B5EF4-FFF2-40B4-BE49-F238E27FC236}">
                <a16:creationId xmlns:a16="http://schemas.microsoft.com/office/drawing/2014/main" id="{ACFF8F1D-45C6-0743-96FC-D5413E4B6ADB}"/>
              </a:ext>
            </a:extLst>
          </p:cNvPr>
          <p:cNvSpPr>
            <a:spLocks noChangeShapeType="1"/>
          </p:cNvSpPr>
          <p:nvPr/>
        </p:nvSpPr>
        <p:spPr bwMode="auto">
          <a:xfrm>
            <a:off x="3657600" y="23622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02" name="Line 10">
            <a:extLst>
              <a:ext uri="{FF2B5EF4-FFF2-40B4-BE49-F238E27FC236}">
                <a16:creationId xmlns:a16="http://schemas.microsoft.com/office/drawing/2014/main" id="{D2CA5521-8B9D-4444-931C-1E70C8B60D4A}"/>
              </a:ext>
            </a:extLst>
          </p:cNvPr>
          <p:cNvSpPr>
            <a:spLocks noChangeShapeType="1"/>
          </p:cNvSpPr>
          <p:nvPr/>
        </p:nvSpPr>
        <p:spPr bwMode="auto">
          <a:xfrm>
            <a:off x="3581400" y="2514600"/>
            <a:ext cx="16764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03" name="Line 11">
            <a:extLst>
              <a:ext uri="{FF2B5EF4-FFF2-40B4-BE49-F238E27FC236}">
                <a16:creationId xmlns:a16="http://schemas.microsoft.com/office/drawing/2014/main" id="{C0FBB765-718D-B846-AD9D-DACDA3B2424F}"/>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04" name="Line 12">
            <a:extLst>
              <a:ext uri="{FF2B5EF4-FFF2-40B4-BE49-F238E27FC236}">
                <a16:creationId xmlns:a16="http://schemas.microsoft.com/office/drawing/2014/main" id="{93993405-003D-654A-ABAF-B38481C4D4B1}"/>
              </a:ext>
            </a:extLst>
          </p:cNvPr>
          <p:cNvSpPr>
            <a:spLocks noChangeShapeType="1"/>
          </p:cNvSpPr>
          <p:nvPr/>
        </p:nvSpPr>
        <p:spPr bwMode="auto">
          <a:xfrm flipV="1">
            <a:off x="3505200" y="2514600"/>
            <a:ext cx="17526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05" name="Line 13">
            <a:extLst>
              <a:ext uri="{FF2B5EF4-FFF2-40B4-BE49-F238E27FC236}">
                <a16:creationId xmlns:a16="http://schemas.microsoft.com/office/drawing/2014/main" id="{2DCB51A0-17EB-814E-9FAE-D3063C8884EF}"/>
              </a:ext>
            </a:extLst>
          </p:cNvPr>
          <p:cNvSpPr>
            <a:spLocks noChangeShapeType="1"/>
          </p:cNvSpPr>
          <p:nvPr/>
        </p:nvSpPr>
        <p:spPr bwMode="auto">
          <a:xfrm>
            <a:off x="34290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06" name="Line 14">
            <a:extLst>
              <a:ext uri="{FF2B5EF4-FFF2-40B4-BE49-F238E27FC236}">
                <a16:creationId xmlns:a16="http://schemas.microsoft.com/office/drawing/2014/main" id="{02318421-8ED7-CC4C-A714-F9478F94A1F3}"/>
              </a:ext>
            </a:extLst>
          </p:cNvPr>
          <p:cNvSpPr>
            <a:spLocks noChangeShapeType="1"/>
          </p:cNvSpPr>
          <p:nvPr/>
        </p:nvSpPr>
        <p:spPr bwMode="auto">
          <a:xfrm>
            <a:off x="54102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07" name="Oval 15">
            <a:extLst>
              <a:ext uri="{FF2B5EF4-FFF2-40B4-BE49-F238E27FC236}">
                <a16:creationId xmlns:a16="http://schemas.microsoft.com/office/drawing/2014/main" id="{C63A13DA-7519-8741-8B0F-B3108E282642}"/>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1408" name="Text Box 16">
            <a:extLst>
              <a:ext uri="{FF2B5EF4-FFF2-40B4-BE49-F238E27FC236}">
                <a16:creationId xmlns:a16="http://schemas.microsoft.com/office/drawing/2014/main" id="{7E6E8672-C44D-8B4C-BAB5-056CC7B0C8D5}"/>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1409" name="Line 17">
            <a:extLst>
              <a:ext uri="{FF2B5EF4-FFF2-40B4-BE49-F238E27FC236}">
                <a16:creationId xmlns:a16="http://schemas.microsoft.com/office/drawing/2014/main" id="{056403F8-B04D-7A47-AE1B-A509069E6FCF}"/>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10" name="Line 18">
            <a:extLst>
              <a:ext uri="{FF2B5EF4-FFF2-40B4-BE49-F238E27FC236}">
                <a16:creationId xmlns:a16="http://schemas.microsoft.com/office/drawing/2014/main" id="{EC744705-7431-CB49-ACBA-9B2478C833BD}"/>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11" name="Line 19">
            <a:extLst>
              <a:ext uri="{FF2B5EF4-FFF2-40B4-BE49-F238E27FC236}">
                <a16:creationId xmlns:a16="http://schemas.microsoft.com/office/drawing/2014/main" id="{4A647A00-C2F8-5648-86B8-FBF806D8A4A3}"/>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12" name="Oval 20">
            <a:extLst>
              <a:ext uri="{FF2B5EF4-FFF2-40B4-BE49-F238E27FC236}">
                <a16:creationId xmlns:a16="http://schemas.microsoft.com/office/drawing/2014/main" id="{48BBA53D-B728-C249-BB04-3E5A763E9DE0}"/>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1413" name="Oval 21">
            <a:extLst>
              <a:ext uri="{FF2B5EF4-FFF2-40B4-BE49-F238E27FC236}">
                <a16:creationId xmlns:a16="http://schemas.microsoft.com/office/drawing/2014/main" id="{60DB69DA-3A57-7141-B625-DB517EC7367D}"/>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1414" name="Oval 22">
            <a:extLst>
              <a:ext uri="{FF2B5EF4-FFF2-40B4-BE49-F238E27FC236}">
                <a16:creationId xmlns:a16="http://schemas.microsoft.com/office/drawing/2014/main" id="{F5996724-76C7-B546-9AFF-6C452665B3B1}"/>
              </a:ext>
            </a:extLst>
          </p:cNvPr>
          <p:cNvSpPr>
            <a:spLocks noChangeArrowheads="1"/>
          </p:cNvSpPr>
          <p:nvPr/>
        </p:nvSpPr>
        <p:spPr bwMode="auto">
          <a:xfrm>
            <a:off x="80772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c</a:t>
            </a:r>
          </a:p>
        </p:txBody>
      </p:sp>
      <p:sp>
        <p:nvSpPr>
          <p:cNvPr id="571415" name="Text Box 23">
            <a:extLst>
              <a:ext uri="{FF2B5EF4-FFF2-40B4-BE49-F238E27FC236}">
                <a16:creationId xmlns:a16="http://schemas.microsoft.com/office/drawing/2014/main" id="{384E1F6A-E751-D548-8A8F-81264A78C140}"/>
              </a:ext>
            </a:extLst>
          </p:cNvPr>
          <p:cNvSpPr txBox="1">
            <a:spLocks noChangeArrowheads="1"/>
          </p:cNvSpPr>
          <p:nvPr/>
        </p:nvSpPr>
        <p:spPr bwMode="auto">
          <a:xfrm>
            <a:off x="8610600" y="2986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
        <p:nvSpPr>
          <p:cNvPr id="571416" name="Oval 24">
            <a:extLst>
              <a:ext uri="{FF2B5EF4-FFF2-40B4-BE49-F238E27FC236}">
                <a16:creationId xmlns:a16="http://schemas.microsoft.com/office/drawing/2014/main" id="{A2F99987-B260-974A-92E4-1824CB481A17}"/>
              </a:ext>
            </a:extLst>
          </p:cNvPr>
          <p:cNvSpPr>
            <a:spLocks noChangeArrowheads="1"/>
          </p:cNvSpPr>
          <p:nvPr/>
        </p:nvSpPr>
        <p:spPr bwMode="auto">
          <a:xfrm>
            <a:off x="80772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d</a:t>
            </a:r>
          </a:p>
        </p:txBody>
      </p:sp>
      <p:sp>
        <p:nvSpPr>
          <p:cNvPr id="571417" name="Text Box 25">
            <a:extLst>
              <a:ext uri="{FF2B5EF4-FFF2-40B4-BE49-F238E27FC236}">
                <a16:creationId xmlns:a16="http://schemas.microsoft.com/office/drawing/2014/main" id="{2A736F26-F78E-C441-BB9A-0052D00350F1}"/>
              </a:ext>
            </a:extLst>
          </p:cNvPr>
          <p:cNvSpPr txBox="1">
            <a:spLocks noChangeArrowheads="1"/>
          </p:cNvSpPr>
          <p:nvPr/>
        </p:nvSpPr>
        <p:spPr bwMode="auto">
          <a:xfrm>
            <a:off x="8610600" y="24526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
        <p:nvSpPr>
          <p:cNvPr id="571418" name="Oval 26">
            <a:extLst>
              <a:ext uri="{FF2B5EF4-FFF2-40B4-BE49-F238E27FC236}">
                <a16:creationId xmlns:a16="http://schemas.microsoft.com/office/drawing/2014/main" id="{816AEF00-A31D-C541-8550-C14311D38F63}"/>
              </a:ext>
            </a:extLst>
          </p:cNvPr>
          <p:cNvSpPr>
            <a:spLocks noChangeArrowheads="1"/>
          </p:cNvSpPr>
          <p:nvPr/>
        </p:nvSpPr>
        <p:spPr bwMode="auto">
          <a:xfrm>
            <a:off x="8077200" y="1905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571418"/>
                                        </p:tgtEl>
                                      </p:cBhvr>
                                    </p:animEffect>
                                    <p:set>
                                      <p:cBhvr>
                                        <p:cTn id="7" dur="1" fill="hold">
                                          <p:stCondLst>
                                            <p:cond delay="499"/>
                                          </p:stCondLst>
                                        </p:cTn>
                                        <p:tgtEl>
                                          <p:spTgt spid="5714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41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a:extLst>
              <a:ext uri="{FF2B5EF4-FFF2-40B4-BE49-F238E27FC236}">
                <a16:creationId xmlns:a16="http://schemas.microsoft.com/office/drawing/2014/main" id="{980166E3-6CF7-DB47-8435-105C86714075}"/>
              </a:ext>
            </a:extLst>
          </p:cNvPr>
          <p:cNvSpPr>
            <a:spLocks noGrp="1" noChangeArrowheads="1"/>
          </p:cNvSpPr>
          <p:nvPr>
            <p:ph type="title"/>
          </p:nvPr>
        </p:nvSpPr>
        <p:spPr/>
        <p:txBody>
          <a:bodyPr/>
          <a:lstStyle/>
          <a:p>
            <a:r>
              <a:rPr lang="en-US" altLang="zh-CN"/>
              <a:t>Step 3: selection</a:t>
            </a:r>
          </a:p>
        </p:txBody>
      </p:sp>
      <p:sp>
        <p:nvSpPr>
          <p:cNvPr id="572419" name="Text Box 3">
            <a:extLst>
              <a:ext uri="{FF2B5EF4-FFF2-40B4-BE49-F238E27FC236}">
                <a16:creationId xmlns:a16="http://schemas.microsoft.com/office/drawing/2014/main" id="{7A1AFAF2-D313-9D4F-88FA-511519C60F99}"/>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72420" name="Oval 4">
            <a:extLst>
              <a:ext uri="{FF2B5EF4-FFF2-40B4-BE49-F238E27FC236}">
                <a16:creationId xmlns:a16="http://schemas.microsoft.com/office/drawing/2014/main" id="{22467F7C-D1D7-C342-9397-820282D819D3}"/>
              </a:ext>
            </a:extLst>
          </p:cNvPr>
          <p:cNvSpPr>
            <a:spLocks noChangeArrowheads="1"/>
          </p:cNvSpPr>
          <p:nvPr/>
        </p:nvSpPr>
        <p:spPr bwMode="auto">
          <a:xfrm>
            <a:off x="3200400" y="21336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2421" name="Oval 5">
            <a:extLst>
              <a:ext uri="{FF2B5EF4-FFF2-40B4-BE49-F238E27FC236}">
                <a16:creationId xmlns:a16="http://schemas.microsoft.com/office/drawing/2014/main" id="{E171A8FD-66A8-F748-8657-2E0A1B0C3347}"/>
              </a:ext>
            </a:extLst>
          </p:cNvPr>
          <p:cNvSpPr>
            <a:spLocks noChangeArrowheads="1"/>
          </p:cNvSpPr>
          <p:nvPr/>
        </p:nvSpPr>
        <p:spPr bwMode="auto">
          <a:xfrm>
            <a:off x="5181600" y="2133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2422" name="Oval 6">
            <a:extLst>
              <a:ext uri="{FF2B5EF4-FFF2-40B4-BE49-F238E27FC236}">
                <a16:creationId xmlns:a16="http://schemas.microsoft.com/office/drawing/2014/main" id="{C5FEAF0E-A0B7-1A4A-9DD2-13C4DF8BDEC8}"/>
              </a:ext>
            </a:extLst>
          </p:cNvPr>
          <p:cNvSpPr>
            <a:spLocks noChangeArrowheads="1"/>
          </p:cNvSpPr>
          <p:nvPr/>
        </p:nvSpPr>
        <p:spPr bwMode="auto">
          <a:xfrm>
            <a:off x="32004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72423" name="Oval 7">
            <a:extLst>
              <a:ext uri="{FF2B5EF4-FFF2-40B4-BE49-F238E27FC236}">
                <a16:creationId xmlns:a16="http://schemas.microsoft.com/office/drawing/2014/main" id="{8CE0207F-8F80-DA43-81A0-5DD9893BB08E}"/>
              </a:ext>
            </a:extLst>
          </p:cNvPr>
          <p:cNvSpPr>
            <a:spLocks noChangeArrowheads="1"/>
          </p:cNvSpPr>
          <p:nvPr/>
        </p:nvSpPr>
        <p:spPr bwMode="auto">
          <a:xfrm>
            <a:off x="51816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72424" name="Oval 8">
            <a:extLst>
              <a:ext uri="{FF2B5EF4-FFF2-40B4-BE49-F238E27FC236}">
                <a16:creationId xmlns:a16="http://schemas.microsoft.com/office/drawing/2014/main" id="{E5394699-CF0A-7B4B-9D96-5F5B0896829A}"/>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2425" name="Line 9">
            <a:extLst>
              <a:ext uri="{FF2B5EF4-FFF2-40B4-BE49-F238E27FC236}">
                <a16:creationId xmlns:a16="http://schemas.microsoft.com/office/drawing/2014/main" id="{D6AC3F34-1738-8A44-815E-8A9D8FBF2346}"/>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26" name="Line 10">
            <a:extLst>
              <a:ext uri="{FF2B5EF4-FFF2-40B4-BE49-F238E27FC236}">
                <a16:creationId xmlns:a16="http://schemas.microsoft.com/office/drawing/2014/main" id="{E708B44B-35D1-2C47-90AF-E5B1B8824006}"/>
              </a:ext>
            </a:extLst>
          </p:cNvPr>
          <p:cNvSpPr>
            <a:spLocks noChangeShapeType="1"/>
          </p:cNvSpPr>
          <p:nvPr/>
        </p:nvSpPr>
        <p:spPr bwMode="auto">
          <a:xfrm>
            <a:off x="3581400" y="2514600"/>
            <a:ext cx="16764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27" name="Line 11">
            <a:extLst>
              <a:ext uri="{FF2B5EF4-FFF2-40B4-BE49-F238E27FC236}">
                <a16:creationId xmlns:a16="http://schemas.microsoft.com/office/drawing/2014/main" id="{B30F9CF7-FF16-2A46-9C80-A430DFB51B88}"/>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28" name="Line 12">
            <a:extLst>
              <a:ext uri="{FF2B5EF4-FFF2-40B4-BE49-F238E27FC236}">
                <a16:creationId xmlns:a16="http://schemas.microsoft.com/office/drawing/2014/main" id="{87C1144D-8EFB-9346-9AEB-3E094D5E4B2D}"/>
              </a:ext>
            </a:extLst>
          </p:cNvPr>
          <p:cNvSpPr>
            <a:spLocks noChangeShapeType="1"/>
          </p:cNvSpPr>
          <p:nvPr/>
        </p:nvSpPr>
        <p:spPr bwMode="auto">
          <a:xfrm flipV="1">
            <a:off x="3505200" y="2514600"/>
            <a:ext cx="17526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29" name="Line 13">
            <a:extLst>
              <a:ext uri="{FF2B5EF4-FFF2-40B4-BE49-F238E27FC236}">
                <a16:creationId xmlns:a16="http://schemas.microsoft.com/office/drawing/2014/main" id="{DDB65348-775E-5E48-9966-527B9C7625EE}"/>
              </a:ext>
            </a:extLst>
          </p:cNvPr>
          <p:cNvSpPr>
            <a:spLocks noChangeShapeType="1"/>
          </p:cNvSpPr>
          <p:nvPr/>
        </p:nvSpPr>
        <p:spPr bwMode="auto">
          <a:xfrm>
            <a:off x="34290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30" name="Line 14">
            <a:extLst>
              <a:ext uri="{FF2B5EF4-FFF2-40B4-BE49-F238E27FC236}">
                <a16:creationId xmlns:a16="http://schemas.microsoft.com/office/drawing/2014/main" id="{3FECBAA8-FA6D-F345-953D-5380F4C9BBB7}"/>
              </a:ext>
            </a:extLst>
          </p:cNvPr>
          <p:cNvSpPr>
            <a:spLocks noChangeShapeType="1"/>
          </p:cNvSpPr>
          <p:nvPr/>
        </p:nvSpPr>
        <p:spPr bwMode="auto">
          <a:xfrm>
            <a:off x="54102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31" name="Oval 15">
            <a:extLst>
              <a:ext uri="{FF2B5EF4-FFF2-40B4-BE49-F238E27FC236}">
                <a16:creationId xmlns:a16="http://schemas.microsoft.com/office/drawing/2014/main" id="{D00F5816-BEBA-D24D-9CBD-849166EF29A5}"/>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2432" name="Text Box 16">
            <a:extLst>
              <a:ext uri="{FF2B5EF4-FFF2-40B4-BE49-F238E27FC236}">
                <a16:creationId xmlns:a16="http://schemas.microsoft.com/office/drawing/2014/main" id="{FD2AE84A-03B6-F74F-BA65-185C379C2CAE}"/>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2433" name="Line 17">
            <a:extLst>
              <a:ext uri="{FF2B5EF4-FFF2-40B4-BE49-F238E27FC236}">
                <a16:creationId xmlns:a16="http://schemas.microsoft.com/office/drawing/2014/main" id="{AD96BB95-0341-EE49-BAE5-F1C1FF2B80DF}"/>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34" name="Line 18">
            <a:extLst>
              <a:ext uri="{FF2B5EF4-FFF2-40B4-BE49-F238E27FC236}">
                <a16:creationId xmlns:a16="http://schemas.microsoft.com/office/drawing/2014/main" id="{E4B15029-4CE9-7641-92B7-40919D501B4D}"/>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35" name="Line 19">
            <a:extLst>
              <a:ext uri="{FF2B5EF4-FFF2-40B4-BE49-F238E27FC236}">
                <a16:creationId xmlns:a16="http://schemas.microsoft.com/office/drawing/2014/main" id="{295E5D1A-8CCF-AC4A-A8C4-76EBCB06606F}"/>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36" name="Oval 20">
            <a:extLst>
              <a:ext uri="{FF2B5EF4-FFF2-40B4-BE49-F238E27FC236}">
                <a16:creationId xmlns:a16="http://schemas.microsoft.com/office/drawing/2014/main" id="{BAAE8270-BED6-F749-ADB3-A7E5C162FD61}"/>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2437" name="Oval 21">
            <a:extLst>
              <a:ext uri="{FF2B5EF4-FFF2-40B4-BE49-F238E27FC236}">
                <a16:creationId xmlns:a16="http://schemas.microsoft.com/office/drawing/2014/main" id="{6CA18E0B-4D4A-C841-99AF-F32F94CAA731}"/>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2438" name="Oval 22">
            <a:extLst>
              <a:ext uri="{FF2B5EF4-FFF2-40B4-BE49-F238E27FC236}">
                <a16:creationId xmlns:a16="http://schemas.microsoft.com/office/drawing/2014/main" id="{0664FAC5-3CE8-BB4A-BA9B-D6CF7FDC1868}"/>
              </a:ext>
            </a:extLst>
          </p:cNvPr>
          <p:cNvSpPr>
            <a:spLocks noChangeArrowheads="1"/>
          </p:cNvSpPr>
          <p:nvPr/>
        </p:nvSpPr>
        <p:spPr bwMode="auto">
          <a:xfrm>
            <a:off x="80772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c</a:t>
            </a:r>
          </a:p>
        </p:txBody>
      </p:sp>
      <p:sp>
        <p:nvSpPr>
          <p:cNvPr id="572439" name="Text Box 23">
            <a:extLst>
              <a:ext uri="{FF2B5EF4-FFF2-40B4-BE49-F238E27FC236}">
                <a16:creationId xmlns:a16="http://schemas.microsoft.com/office/drawing/2014/main" id="{FB7F2A55-7B0C-F745-8305-8EB29B1A8A43}"/>
              </a:ext>
            </a:extLst>
          </p:cNvPr>
          <p:cNvSpPr txBox="1">
            <a:spLocks noChangeArrowheads="1"/>
          </p:cNvSpPr>
          <p:nvPr/>
        </p:nvSpPr>
        <p:spPr bwMode="auto">
          <a:xfrm>
            <a:off x="8610600" y="2986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
        <p:nvSpPr>
          <p:cNvPr id="572440" name="Oval 24">
            <a:extLst>
              <a:ext uri="{FF2B5EF4-FFF2-40B4-BE49-F238E27FC236}">
                <a16:creationId xmlns:a16="http://schemas.microsoft.com/office/drawing/2014/main" id="{53037B98-8454-834B-B5B2-746E407EEAB1}"/>
              </a:ext>
            </a:extLst>
          </p:cNvPr>
          <p:cNvSpPr>
            <a:spLocks noChangeArrowheads="1"/>
          </p:cNvSpPr>
          <p:nvPr/>
        </p:nvSpPr>
        <p:spPr bwMode="auto">
          <a:xfrm>
            <a:off x="80772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d</a:t>
            </a:r>
          </a:p>
        </p:txBody>
      </p:sp>
      <p:sp>
        <p:nvSpPr>
          <p:cNvPr id="572441" name="Text Box 25">
            <a:extLst>
              <a:ext uri="{FF2B5EF4-FFF2-40B4-BE49-F238E27FC236}">
                <a16:creationId xmlns:a16="http://schemas.microsoft.com/office/drawing/2014/main" id="{5F59E1DD-9110-1745-9E7D-89567E628AF7}"/>
              </a:ext>
            </a:extLst>
          </p:cNvPr>
          <p:cNvSpPr txBox="1">
            <a:spLocks noChangeArrowheads="1"/>
          </p:cNvSpPr>
          <p:nvPr/>
        </p:nvSpPr>
        <p:spPr bwMode="auto">
          <a:xfrm>
            <a:off x="8610600" y="24526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572440"/>
                                        </p:tgtEl>
                                      </p:cBhvr>
                                    </p:animEffect>
                                    <p:set>
                                      <p:cBhvr>
                                        <p:cTn id="7" dur="1" fill="hold">
                                          <p:stCondLst>
                                            <p:cond delay="499"/>
                                          </p:stCondLst>
                                        </p:cTn>
                                        <p:tgtEl>
                                          <p:spTgt spid="5724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4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a:extLst>
              <a:ext uri="{FF2B5EF4-FFF2-40B4-BE49-F238E27FC236}">
                <a16:creationId xmlns:a16="http://schemas.microsoft.com/office/drawing/2014/main" id="{A0EC3BB2-8266-4C4B-9BE3-70F3B666B8F2}"/>
              </a:ext>
            </a:extLst>
          </p:cNvPr>
          <p:cNvSpPr>
            <a:spLocks noGrp="1" noChangeArrowheads="1"/>
          </p:cNvSpPr>
          <p:nvPr>
            <p:ph type="title"/>
          </p:nvPr>
        </p:nvSpPr>
        <p:spPr/>
        <p:txBody>
          <a:bodyPr/>
          <a:lstStyle/>
          <a:p>
            <a:r>
              <a:rPr lang="en-US" altLang="zh-CN"/>
              <a:t>Step 3: selection</a:t>
            </a:r>
          </a:p>
        </p:txBody>
      </p:sp>
      <p:sp>
        <p:nvSpPr>
          <p:cNvPr id="573443" name="Text Box 3">
            <a:extLst>
              <a:ext uri="{FF2B5EF4-FFF2-40B4-BE49-F238E27FC236}">
                <a16:creationId xmlns:a16="http://schemas.microsoft.com/office/drawing/2014/main" id="{932D9B4C-4732-D346-8CB6-FC0C4F9A0223}"/>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73444" name="Oval 4">
            <a:extLst>
              <a:ext uri="{FF2B5EF4-FFF2-40B4-BE49-F238E27FC236}">
                <a16:creationId xmlns:a16="http://schemas.microsoft.com/office/drawing/2014/main" id="{EFF13E3C-1696-4E45-9303-F6CC04803E48}"/>
              </a:ext>
            </a:extLst>
          </p:cNvPr>
          <p:cNvSpPr>
            <a:spLocks noChangeArrowheads="1"/>
          </p:cNvSpPr>
          <p:nvPr/>
        </p:nvSpPr>
        <p:spPr bwMode="auto">
          <a:xfrm>
            <a:off x="3200400" y="21336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3445" name="Oval 5">
            <a:extLst>
              <a:ext uri="{FF2B5EF4-FFF2-40B4-BE49-F238E27FC236}">
                <a16:creationId xmlns:a16="http://schemas.microsoft.com/office/drawing/2014/main" id="{EE03B91B-F49D-4E4D-8A00-CA12C3426718}"/>
              </a:ext>
            </a:extLst>
          </p:cNvPr>
          <p:cNvSpPr>
            <a:spLocks noChangeArrowheads="1"/>
          </p:cNvSpPr>
          <p:nvPr/>
        </p:nvSpPr>
        <p:spPr bwMode="auto">
          <a:xfrm>
            <a:off x="5181600" y="2133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3446" name="Oval 6">
            <a:extLst>
              <a:ext uri="{FF2B5EF4-FFF2-40B4-BE49-F238E27FC236}">
                <a16:creationId xmlns:a16="http://schemas.microsoft.com/office/drawing/2014/main" id="{7A41572F-27E5-F249-B8C3-F785616B9B6C}"/>
              </a:ext>
            </a:extLst>
          </p:cNvPr>
          <p:cNvSpPr>
            <a:spLocks noChangeArrowheads="1"/>
          </p:cNvSpPr>
          <p:nvPr/>
        </p:nvSpPr>
        <p:spPr bwMode="auto">
          <a:xfrm>
            <a:off x="32004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73447" name="Oval 7">
            <a:extLst>
              <a:ext uri="{FF2B5EF4-FFF2-40B4-BE49-F238E27FC236}">
                <a16:creationId xmlns:a16="http://schemas.microsoft.com/office/drawing/2014/main" id="{E0AD5D73-5AE9-FD4D-9D4B-4F08E2698CDD}"/>
              </a:ext>
            </a:extLst>
          </p:cNvPr>
          <p:cNvSpPr>
            <a:spLocks noChangeArrowheads="1"/>
          </p:cNvSpPr>
          <p:nvPr/>
        </p:nvSpPr>
        <p:spPr bwMode="auto">
          <a:xfrm>
            <a:off x="5181600" y="3657600"/>
            <a:ext cx="457200" cy="457200"/>
          </a:xfrm>
          <a:prstGeom prst="ellipse">
            <a:avLst/>
          </a:prstGeom>
          <a:solidFill>
            <a:srgbClr val="82DF0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73448" name="Oval 8">
            <a:extLst>
              <a:ext uri="{FF2B5EF4-FFF2-40B4-BE49-F238E27FC236}">
                <a16:creationId xmlns:a16="http://schemas.microsoft.com/office/drawing/2014/main" id="{A497462A-CCDF-9F4F-929A-4F6BDED93E12}"/>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3449" name="Line 9">
            <a:extLst>
              <a:ext uri="{FF2B5EF4-FFF2-40B4-BE49-F238E27FC236}">
                <a16:creationId xmlns:a16="http://schemas.microsoft.com/office/drawing/2014/main" id="{FD1E7D25-7247-A84C-A98E-CD9E6A928B9E}"/>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50" name="Line 10">
            <a:extLst>
              <a:ext uri="{FF2B5EF4-FFF2-40B4-BE49-F238E27FC236}">
                <a16:creationId xmlns:a16="http://schemas.microsoft.com/office/drawing/2014/main" id="{41975B03-6B04-D247-B2F6-2626D599710E}"/>
              </a:ext>
            </a:extLst>
          </p:cNvPr>
          <p:cNvSpPr>
            <a:spLocks noChangeShapeType="1"/>
          </p:cNvSpPr>
          <p:nvPr/>
        </p:nvSpPr>
        <p:spPr bwMode="auto">
          <a:xfrm>
            <a:off x="3581400" y="25146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51" name="Line 11">
            <a:extLst>
              <a:ext uri="{FF2B5EF4-FFF2-40B4-BE49-F238E27FC236}">
                <a16:creationId xmlns:a16="http://schemas.microsoft.com/office/drawing/2014/main" id="{C2BC48A8-1996-FF44-AFE6-6A4CD9D6DF98}"/>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52" name="Line 12">
            <a:extLst>
              <a:ext uri="{FF2B5EF4-FFF2-40B4-BE49-F238E27FC236}">
                <a16:creationId xmlns:a16="http://schemas.microsoft.com/office/drawing/2014/main" id="{F343994F-D3E7-2B4A-902D-11F5669D17C7}"/>
              </a:ext>
            </a:extLst>
          </p:cNvPr>
          <p:cNvSpPr>
            <a:spLocks noChangeShapeType="1"/>
          </p:cNvSpPr>
          <p:nvPr/>
        </p:nvSpPr>
        <p:spPr bwMode="auto">
          <a:xfrm flipV="1">
            <a:off x="3505200" y="2514600"/>
            <a:ext cx="17526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53" name="Line 13">
            <a:extLst>
              <a:ext uri="{FF2B5EF4-FFF2-40B4-BE49-F238E27FC236}">
                <a16:creationId xmlns:a16="http://schemas.microsoft.com/office/drawing/2014/main" id="{BDCBA890-6433-1B45-A756-2CC0130992F5}"/>
              </a:ext>
            </a:extLst>
          </p:cNvPr>
          <p:cNvSpPr>
            <a:spLocks noChangeShapeType="1"/>
          </p:cNvSpPr>
          <p:nvPr/>
        </p:nvSpPr>
        <p:spPr bwMode="auto">
          <a:xfrm>
            <a:off x="34290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54" name="Line 14">
            <a:extLst>
              <a:ext uri="{FF2B5EF4-FFF2-40B4-BE49-F238E27FC236}">
                <a16:creationId xmlns:a16="http://schemas.microsoft.com/office/drawing/2014/main" id="{7E1FD0ED-E08E-294E-9CBE-1EF00C52BE24}"/>
              </a:ext>
            </a:extLst>
          </p:cNvPr>
          <p:cNvSpPr>
            <a:spLocks noChangeShapeType="1"/>
          </p:cNvSpPr>
          <p:nvPr/>
        </p:nvSpPr>
        <p:spPr bwMode="auto">
          <a:xfrm>
            <a:off x="54102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55" name="Oval 15">
            <a:extLst>
              <a:ext uri="{FF2B5EF4-FFF2-40B4-BE49-F238E27FC236}">
                <a16:creationId xmlns:a16="http://schemas.microsoft.com/office/drawing/2014/main" id="{7F34D8E0-65AA-1D4A-96AF-3465E138A1B2}"/>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3456" name="Text Box 16">
            <a:extLst>
              <a:ext uri="{FF2B5EF4-FFF2-40B4-BE49-F238E27FC236}">
                <a16:creationId xmlns:a16="http://schemas.microsoft.com/office/drawing/2014/main" id="{EEB5214C-48DA-6843-B5C6-7DB898410C19}"/>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3457" name="Line 17">
            <a:extLst>
              <a:ext uri="{FF2B5EF4-FFF2-40B4-BE49-F238E27FC236}">
                <a16:creationId xmlns:a16="http://schemas.microsoft.com/office/drawing/2014/main" id="{B6C20363-C795-8642-8818-2729E3E4B4C4}"/>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58" name="Line 18">
            <a:extLst>
              <a:ext uri="{FF2B5EF4-FFF2-40B4-BE49-F238E27FC236}">
                <a16:creationId xmlns:a16="http://schemas.microsoft.com/office/drawing/2014/main" id="{7EEB5BB8-3C3F-9646-92ED-56A9F9375600}"/>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59" name="Line 19">
            <a:extLst>
              <a:ext uri="{FF2B5EF4-FFF2-40B4-BE49-F238E27FC236}">
                <a16:creationId xmlns:a16="http://schemas.microsoft.com/office/drawing/2014/main" id="{7CCFF2DB-4657-914B-AB45-B87C095A5CFD}"/>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60" name="Oval 20">
            <a:extLst>
              <a:ext uri="{FF2B5EF4-FFF2-40B4-BE49-F238E27FC236}">
                <a16:creationId xmlns:a16="http://schemas.microsoft.com/office/drawing/2014/main" id="{B23A3AFF-B7F9-5548-89FD-770C120EAFBA}"/>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3461" name="Oval 21">
            <a:extLst>
              <a:ext uri="{FF2B5EF4-FFF2-40B4-BE49-F238E27FC236}">
                <a16:creationId xmlns:a16="http://schemas.microsoft.com/office/drawing/2014/main" id="{3C91535E-2637-A241-AAFD-EDAFD09DEDAB}"/>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3462" name="Oval 22">
            <a:extLst>
              <a:ext uri="{FF2B5EF4-FFF2-40B4-BE49-F238E27FC236}">
                <a16:creationId xmlns:a16="http://schemas.microsoft.com/office/drawing/2014/main" id="{EE240FF3-4468-DB48-B9D5-7F869933DB36}"/>
              </a:ext>
            </a:extLst>
          </p:cNvPr>
          <p:cNvSpPr>
            <a:spLocks noChangeArrowheads="1"/>
          </p:cNvSpPr>
          <p:nvPr/>
        </p:nvSpPr>
        <p:spPr bwMode="auto">
          <a:xfrm>
            <a:off x="80772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c</a:t>
            </a:r>
          </a:p>
        </p:txBody>
      </p:sp>
      <p:sp>
        <p:nvSpPr>
          <p:cNvPr id="573463" name="Text Box 23">
            <a:extLst>
              <a:ext uri="{FF2B5EF4-FFF2-40B4-BE49-F238E27FC236}">
                <a16:creationId xmlns:a16="http://schemas.microsoft.com/office/drawing/2014/main" id="{A57DBC40-DD2E-0D40-8788-259636E31A94}"/>
              </a:ext>
            </a:extLst>
          </p:cNvPr>
          <p:cNvSpPr txBox="1">
            <a:spLocks noChangeArrowheads="1"/>
          </p:cNvSpPr>
          <p:nvPr/>
        </p:nvSpPr>
        <p:spPr bwMode="auto">
          <a:xfrm>
            <a:off x="8610600" y="2986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
        <p:nvSpPr>
          <p:cNvPr id="573466" name="Text Box 26">
            <a:extLst>
              <a:ext uri="{FF2B5EF4-FFF2-40B4-BE49-F238E27FC236}">
                <a16:creationId xmlns:a16="http://schemas.microsoft.com/office/drawing/2014/main" id="{9F6E4996-CF72-D94D-885F-C426513B7077}"/>
              </a:ext>
            </a:extLst>
          </p:cNvPr>
          <p:cNvSpPr txBox="1">
            <a:spLocks noChangeArrowheads="1"/>
          </p:cNvSpPr>
          <p:nvPr/>
        </p:nvSpPr>
        <p:spPr bwMode="auto">
          <a:xfrm>
            <a:off x="5638800" y="3657600"/>
            <a:ext cx="1371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actural spill</a:t>
            </a:r>
          </a:p>
          <a:p>
            <a:pPr>
              <a:spcBef>
                <a:spcPct val="50000"/>
              </a:spcBef>
            </a:pPr>
            <a:r>
              <a:rPr lang="en-US" altLang="zh-CN" i="1"/>
              <a:t>a fake color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573462"/>
                                        </p:tgtEl>
                                      </p:cBhvr>
                                    </p:animEffect>
                                    <p:set>
                                      <p:cBhvr>
                                        <p:cTn id="7" dur="1" fill="hold">
                                          <p:stCondLst>
                                            <p:cond delay="499"/>
                                          </p:stCondLst>
                                        </p:cTn>
                                        <p:tgtEl>
                                          <p:spTgt spid="5734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a:extLst>
              <a:ext uri="{FF2B5EF4-FFF2-40B4-BE49-F238E27FC236}">
                <a16:creationId xmlns:a16="http://schemas.microsoft.com/office/drawing/2014/main" id="{148D3407-D45D-6847-AC0A-7355B4E4EC0F}"/>
              </a:ext>
            </a:extLst>
          </p:cNvPr>
          <p:cNvSpPr>
            <a:spLocks noGrp="1" noChangeArrowheads="1"/>
          </p:cNvSpPr>
          <p:nvPr>
            <p:ph type="title"/>
          </p:nvPr>
        </p:nvSpPr>
        <p:spPr/>
        <p:txBody>
          <a:bodyPr/>
          <a:lstStyle/>
          <a:p>
            <a:r>
              <a:rPr lang="en-US" altLang="zh-CN"/>
              <a:t>Register</a:t>
            </a:r>
            <a:br>
              <a:rPr lang="en-US" altLang="zh-CN"/>
            </a:br>
            <a:r>
              <a:rPr lang="en-US" altLang="zh-CN"/>
              <a:t>Allocation</a:t>
            </a:r>
          </a:p>
        </p:txBody>
      </p:sp>
      <p:sp>
        <p:nvSpPr>
          <p:cNvPr id="513028" name="Rectangle 4">
            <a:extLst>
              <a:ext uri="{FF2B5EF4-FFF2-40B4-BE49-F238E27FC236}">
                <a16:creationId xmlns:a16="http://schemas.microsoft.com/office/drawing/2014/main" id="{270D1820-36C6-BB4A-B622-1D7559822E1B}"/>
              </a:ext>
            </a:extLst>
          </p:cNvPr>
          <p:cNvSpPr>
            <a:spLocks noChangeArrowheads="1"/>
          </p:cNvSpPr>
          <p:nvPr/>
        </p:nvSpPr>
        <p:spPr bwMode="auto">
          <a:xfrm>
            <a:off x="5221288" y="76200"/>
            <a:ext cx="3465512"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Font typeface="Wingdings" pitchFamily="2" charset="2"/>
              <a:buNone/>
            </a:pPr>
            <a:r>
              <a:rPr lang="en-US" altLang="zh-CN" sz="1800" b="1" dirty="0">
                <a:latin typeface="Courier New" panose="02070309020205020404" pitchFamily="49" charset="0"/>
              </a:rPr>
              <a:t>//</a:t>
            </a:r>
            <a:r>
              <a:rPr lang="zh-CN" altLang="en-US" sz="1800" b="1" dirty="0">
                <a:latin typeface="Courier New" panose="02070309020205020404" pitchFamily="49" charset="0"/>
              </a:rPr>
              <a:t> </a:t>
            </a:r>
            <a:r>
              <a:rPr lang="en-US" altLang="zh-CN" sz="1800" b="1" dirty="0">
                <a:latin typeface="Courier New" panose="02070309020205020404" pitchFamily="49" charset="0"/>
              </a:rPr>
              <a:t>code</a:t>
            </a:r>
            <a:r>
              <a:rPr lang="zh-CN" altLang="en-US" sz="1800" b="1" dirty="0">
                <a:latin typeface="Courier New" panose="02070309020205020404" pitchFamily="49" charset="0"/>
              </a:rPr>
              <a:t> </a:t>
            </a:r>
            <a:r>
              <a:rPr lang="en-US" altLang="zh-CN" sz="1800" b="1" dirty="0">
                <a:latin typeface="Courier New" panose="02070309020205020404" pitchFamily="49" charset="0"/>
              </a:rPr>
              <a:t>rewriting:</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long f(long x, long y){</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long a,</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b,</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c,</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d;</a:t>
            </a:r>
          </a:p>
          <a:p>
            <a:pPr>
              <a:lnSpc>
                <a:spcPct val="90000"/>
              </a:lnSpc>
              <a:buFont typeface="Wingdings" pitchFamily="2" charset="2"/>
              <a:buNone/>
            </a:pP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rdi</a:t>
            </a:r>
            <a:r>
              <a:rPr lang="en-US" altLang="zh-CN" sz="1800" b="1" dirty="0">
                <a:solidFill>
                  <a:schemeClr val="folHlink"/>
                </a:solidFill>
                <a:latin typeface="Courier New" panose="02070309020205020404" pitchFamily="49" charset="0"/>
              </a:rPr>
              <a:t>,</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a:t>
            </a:r>
            <a:r>
              <a:rPr lang="en-US" altLang="zh-CN" sz="1800" b="1" dirty="0" err="1">
                <a:solidFill>
                  <a:schemeClr val="folHlink"/>
                </a:solidFill>
                <a:latin typeface="Courier New" panose="02070309020205020404" pitchFamily="49" charset="0"/>
              </a:rPr>
              <a:t>rdi</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rsi</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rsi</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rdi</a:t>
            </a:r>
            <a:r>
              <a:rPr lang="en-US" altLang="zh-CN" sz="1800" b="1" dirty="0">
                <a:solidFill>
                  <a:schemeClr val="accent1"/>
                </a:solidFill>
                <a:latin typeface="Courier New" panose="02070309020205020404" pitchFamily="49" charset="0"/>
              </a:rPr>
              <a:t>,</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zh-CN" altLang="en-US"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rsi</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movl</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addl</a:t>
            </a:r>
            <a:r>
              <a:rPr lang="en-US" altLang="zh-CN" sz="1800" b="1" dirty="0">
                <a:solidFill>
                  <a:schemeClr val="folHlink"/>
                </a:solidFill>
                <a:latin typeface="Courier New" panose="02070309020205020404" pitchFamily="49" charset="0"/>
              </a:rPr>
              <a:t> $4,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accent2"/>
                </a:solidFill>
                <a:latin typeface="Courier New" panose="02070309020205020404" pitchFamily="49" charset="0"/>
              </a:rPr>
              <a:t>  </a:t>
            </a:r>
            <a:r>
              <a:rPr lang="en-US" altLang="zh-CN" sz="1800" b="1" dirty="0" err="1">
                <a:solidFill>
                  <a:schemeClr val="accent2"/>
                </a:solidFill>
                <a:latin typeface="Courier New" panose="02070309020205020404" pitchFamily="49" charset="0"/>
              </a:rPr>
              <a:t>movq</a:t>
            </a:r>
            <a:r>
              <a:rPr lang="en-US" altLang="zh-CN" sz="1800" b="1" dirty="0">
                <a:solidFill>
                  <a:schemeClr val="accent2"/>
                </a:solidFill>
                <a:latin typeface="Courier New" panose="02070309020205020404" pitchFamily="49" charset="0"/>
              </a:rPr>
              <a:t> %</a:t>
            </a:r>
            <a:r>
              <a:rPr lang="en-US" altLang="zh-CN" sz="1800" b="1" dirty="0" err="1">
                <a:solidFill>
                  <a:schemeClr val="accent2"/>
                </a:solidFill>
                <a:latin typeface="Courier New" panose="02070309020205020404" pitchFamily="49" charset="0"/>
              </a:rPr>
              <a:t>rax</a:t>
            </a:r>
            <a:r>
              <a:rPr lang="en-US" altLang="zh-CN" sz="1800" b="1" dirty="0">
                <a:solidFill>
                  <a:schemeClr val="accent2"/>
                </a:solidFill>
                <a:latin typeface="Courier New" panose="02070309020205020404" pitchFamily="49" charset="0"/>
              </a:rPr>
              <a:t>, %</a:t>
            </a:r>
            <a:r>
              <a:rPr lang="en-US" altLang="zh-CN" sz="1800" b="1" dirty="0" err="1">
                <a:solidFill>
                  <a:schemeClr val="accent2"/>
                </a:solidFill>
                <a:latin typeface="Courier New" panose="02070309020205020404" pitchFamily="49" charset="0"/>
              </a:rPr>
              <a:t>rax</a:t>
            </a:r>
            <a:endParaRPr lang="en-US" altLang="zh-CN" sz="1800" b="1" dirty="0">
              <a:solidFill>
                <a:schemeClr val="accent2"/>
              </a:solidFill>
              <a:latin typeface="Courier New" panose="02070309020205020404" pitchFamily="49" charset="0"/>
            </a:endParaRPr>
          </a:p>
          <a:p>
            <a:pPr>
              <a:lnSpc>
                <a:spcPct val="90000"/>
              </a:lnSpc>
              <a:buFont typeface="Wingdings" pitchFamily="2" charset="2"/>
              <a:buNone/>
            </a:pPr>
            <a:r>
              <a:rPr lang="zh-CN" altLang="en-US" sz="1800" b="1" dirty="0">
                <a:solidFill>
                  <a:schemeClr val="accent2"/>
                </a:solidFill>
                <a:latin typeface="Courier New" panose="02070309020205020404" pitchFamily="49" charset="0"/>
              </a:rPr>
              <a:t>  </a:t>
            </a:r>
            <a:r>
              <a:rPr lang="en-US" altLang="zh-CN" sz="1800" b="1" dirty="0">
                <a:solidFill>
                  <a:schemeClr val="accent2"/>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a:t>
            </a:r>
          </a:p>
        </p:txBody>
      </p:sp>
      <p:sp>
        <p:nvSpPr>
          <p:cNvPr id="513029" name="Rectangle 5">
            <a:extLst>
              <a:ext uri="{FF2B5EF4-FFF2-40B4-BE49-F238E27FC236}">
                <a16:creationId xmlns:a16="http://schemas.microsoft.com/office/drawing/2014/main" id="{81A276F9-B1CE-B94E-8E93-9895BA95EC37}"/>
              </a:ext>
            </a:extLst>
          </p:cNvPr>
          <p:cNvSpPr>
            <a:spLocks noChangeArrowheads="1"/>
          </p:cNvSpPr>
          <p:nvPr/>
        </p:nvSpPr>
        <p:spPr bwMode="auto">
          <a:xfrm>
            <a:off x="1371600" y="1905000"/>
            <a:ext cx="3581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Font typeface="Wingdings" pitchFamily="2" charset="2"/>
              <a:buNone/>
            </a:pPr>
            <a:r>
              <a:rPr lang="en-US" altLang="zh-CN" sz="2000" b="1" dirty="0">
                <a:latin typeface="Courier New" panose="02070309020205020404" pitchFamily="49" charset="0"/>
              </a:rPr>
              <a:t>Suppose that the </a:t>
            </a:r>
          </a:p>
          <a:p>
            <a:pPr>
              <a:lnSpc>
                <a:spcPct val="90000"/>
              </a:lnSpc>
              <a:buFont typeface="Wingdings" pitchFamily="2" charset="2"/>
              <a:buNone/>
            </a:pPr>
            <a:r>
              <a:rPr lang="en-US" altLang="zh-CN" sz="2000" b="1" dirty="0">
                <a:latin typeface="Courier New" panose="02070309020205020404" pitchFamily="49" charset="0"/>
              </a:rPr>
              <a:t>register allocator </a:t>
            </a:r>
          </a:p>
          <a:p>
            <a:pPr>
              <a:lnSpc>
                <a:spcPct val="90000"/>
              </a:lnSpc>
              <a:buFont typeface="Wingdings" pitchFamily="2" charset="2"/>
              <a:buNone/>
            </a:pPr>
            <a:r>
              <a:rPr lang="en-US" altLang="zh-CN" sz="2000" b="1" dirty="0">
                <a:latin typeface="Courier New" panose="02070309020205020404" pitchFamily="49" charset="0"/>
              </a:rPr>
              <a:t>determines that (we </a:t>
            </a:r>
          </a:p>
          <a:p>
            <a:pPr>
              <a:lnSpc>
                <a:spcPct val="90000"/>
              </a:lnSpc>
              <a:buFont typeface="Wingdings" pitchFamily="2" charset="2"/>
              <a:buNone/>
            </a:pPr>
            <a:r>
              <a:rPr lang="en-US" altLang="zh-CN" sz="2000" b="1" dirty="0">
                <a:latin typeface="Courier New" panose="02070309020205020404" pitchFamily="49" charset="0"/>
              </a:rPr>
              <a:t>will discuss how to </a:t>
            </a:r>
          </a:p>
          <a:p>
            <a:pPr>
              <a:lnSpc>
                <a:spcPct val="90000"/>
              </a:lnSpc>
              <a:buFont typeface="Wingdings" pitchFamily="2" charset="2"/>
              <a:buNone/>
            </a:pPr>
            <a:r>
              <a:rPr lang="en-US" altLang="zh-CN" sz="2000" b="1" dirty="0">
                <a:latin typeface="Courier New" panose="02070309020205020404" pitchFamily="49" charset="0"/>
              </a:rPr>
              <a:t>do this a little </a:t>
            </a:r>
          </a:p>
          <a:p>
            <a:pPr>
              <a:lnSpc>
                <a:spcPct val="90000"/>
              </a:lnSpc>
              <a:buFont typeface="Wingdings" pitchFamily="2" charset="2"/>
              <a:buNone/>
            </a:pPr>
            <a:r>
              <a:rPr lang="en-US" altLang="zh-CN" sz="2000" b="1" dirty="0">
                <a:latin typeface="Courier New" panose="02070309020205020404" pitchFamily="49" charset="0"/>
              </a:rPr>
              <a:t>later):</a:t>
            </a:r>
          </a:p>
          <a:p>
            <a:pPr>
              <a:lnSpc>
                <a:spcPct val="90000"/>
              </a:lnSpc>
              <a:buFont typeface="Wingdings" pitchFamily="2" charset="2"/>
              <a:buNone/>
            </a:pPr>
            <a:r>
              <a:rPr lang="en-US" altLang="zh-CN" sz="2000" b="1" dirty="0">
                <a:solidFill>
                  <a:srgbClr val="0432FF"/>
                </a:solidFill>
                <a:latin typeface="Courier New" panose="02070309020205020404" pitchFamily="49" charset="0"/>
              </a:rPr>
              <a:t>x</a:t>
            </a:r>
            <a:r>
              <a:rPr lang="zh-CN" altLang="en-US" sz="2000" b="1" dirty="0">
                <a:solidFill>
                  <a:srgbClr val="0432FF"/>
                </a:solidFill>
                <a:latin typeface="Courier New" panose="02070309020205020404" pitchFamily="49" charset="0"/>
              </a:rPr>
              <a:t> </a:t>
            </a:r>
            <a:r>
              <a:rPr lang="en-US" altLang="zh-CN" sz="2000" b="1" dirty="0">
                <a:solidFill>
                  <a:srgbClr val="0432FF"/>
                </a:solidFill>
                <a:latin typeface="Courier New" panose="02070309020205020404" pitchFamily="49" charset="0"/>
              </a:rPr>
              <a:t>=&gt;</a:t>
            </a:r>
            <a:r>
              <a:rPr lang="zh-CN" altLang="en-US" sz="2000" b="1" dirty="0">
                <a:solidFill>
                  <a:srgbClr val="0432FF"/>
                </a:solidFill>
                <a:latin typeface="Courier New" panose="02070309020205020404" pitchFamily="49" charset="0"/>
              </a:rPr>
              <a:t> </a:t>
            </a:r>
            <a:r>
              <a:rPr lang="en-US" altLang="zh-CN" sz="2000" b="1" dirty="0">
                <a:solidFill>
                  <a:srgbClr val="0432FF"/>
                </a:solidFill>
                <a:latin typeface="Courier New" panose="02070309020205020404" pitchFamily="49" charset="0"/>
              </a:rPr>
              <a:t>%</a:t>
            </a:r>
            <a:r>
              <a:rPr lang="en-US" altLang="zh-CN" sz="2000" b="1" dirty="0" err="1">
                <a:solidFill>
                  <a:srgbClr val="0432FF"/>
                </a:solidFill>
                <a:latin typeface="Courier New" panose="02070309020205020404" pitchFamily="49" charset="0"/>
              </a:rPr>
              <a:t>rdi</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solidFill>
                  <a:srgbClr val="0432FF"/>
                </a:solidFill>
                <a:latin typeface="Courier New" panose="02070309020205020404" pitchFamily="49" charset="0"/>
              </a:rPr>
              <a:t>y</a:t>
            </a:r>
            <a:r>
              <a:rPr lang="zh-CN" altLang="en-US" sz="2000" b="1" dirty="0">
                <a:solidFill>
                  <a:srgbClr val="0432FF"/>
                </a:solidFill>
                <a:latin typeface="Courier New" panose="02070309020205020404" pitchFamily="49" charset="0"/>
              </a:rPr>
              <a:t> </a:t>
            </a:r>
            <a:r>
              <a:rPr lang="en-US" altLang="zh-CN" sz="2000" b="1" dirty="0">
                <a:solidFill>
                  <a:srgbClr val="0432FF"/>
                </a:solidFill>
                <a:latin typeface="Courier New" panose="02070309020205020404" pitchFamily="49" charset="0"/>
              </a:rPr>
              <a:t>=&gt;</a:t>
            </a:r>
            <a:r>
              <a:rPr lang="zh-CN" altLang="en-US" sz="2000" b="1" dirty="0">
                <a:solidFill>
                  <a:srgbClr val="0432FF"/>
                </a:solidFill>
                <a:latin typeface="Courier New" panose="02070309020205020404" pitchFamily="49" charset="0"/>
              </a:rPr>
              <a:t> </a:t>
            </a:r>
            <a:r>
              <a:rPr lang="en-US" altLang="zh-CN" sz="2000" b="1" dirty="0">
                <a:solidFill>
                  <a:srgbClr val="0432FF"/>
                </a:solidFill>
                <a:latin typeface="Courier New" panose="02070309020205020404" pitchFamily="49" charset="0"/>
              </a:rPr>
              <a:t>%</a:t>
            </a:r>
            <a:r>
              <a:rPr lang="en-US" altLang="zh-CN" sz="2000" b="1" dirty="0" err="1">
                <a:solidFill>
                  <a:srgbClr val="0432FF"/>
                </a:solidFill>
                <a:latin typeface="Courier New" panose="02070309020205020404" pitchFamily="49" charset="0"/>
              </a:rPr>
              <a:t>rsi</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solidFill>
                  <a:srgbClr val="0432FF"/>
                </a:solidFill>
                <a:latin typeface="Courier New" panose="02070309020205020404" pitchFamily="49" charset="0"/>
              </a:rPr>
              <a:t>a =&gt; %</a:t>
            </a:r>
            <a:r>
              <a:rPr lang="en-US" altLang="zh-CN" sz="2000" b="1" dirty="0" err="1">
                <a:solidFill>
                  <a:srgbClr val="0432FF"/>
                </a:solidFill>
                <a:latin typeface="Courier New" panose="02070309020205020404" pitchFamily="49" charset="0"/>
              </a:rPr>
              <a:t>rax</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solidFill>
                  <a:srgbClr val="0432FF"/>
                </a:solidFill>
                <a:latin typeface="Courier New" panose="02070309020205020404" pitchFamily="49" charset="0"/>
              </a:rPr>
              <a:t>b =&gt; %</a:t>
            </a:r>
            <a:r>
              <a:rPr lang="en-US" altLang="zh-CN" sz="2000" b="1" dirty="0" err="1">
                <a:solidFill>
                  <a:srgbClr val="0432FF"/>
                </a:solidFill>
                <a:latin typeface="Courier New" panose="02070309020205020404" pitchFamily="49" charset="0"/>
              </a:rPr>
              <a:t>rax</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solidFill>
                  <a:srgbClr val="0432FF"/>
                </a:solidFill>
                <a:latin typeface="Courier New" panose="02070309020205020404" pitchFamily="49" charset="0"/>
              </a:rPr>
              <a:t>c =&gt; %</a:t>
            </a:r>
            <a:r>
              <a:rPr lang="en-US" altLang="zh-CN" sz="2000" b="1" dirty="0" err="1">
                <a:solidFill>
                  <a:srgbClr val="0432FF"/>
                </a:solidFill>
                <a:latin typeface="Courier New" panose="02070309020205020404" pitchFamily="49" charset="0"/>
              </a:rPr>
              <a:t>rax</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solidFill>
                  <a:srgbClr val="0432FF"/>
                </a:solidFill>
                <a:latin typeface="Courier New" panose="02070309020205020404" pitchFamily="49" charset="0"/>
              </a:rPr>
              <a:t>d =&gt; %</a:t>
            </a:r>
            <a:r>
              <a:rPr lang="en-US" altLang="zh-CN" sz="2000" b="1" dirty="0" err="1">
                <a:solidFill>
                  <a:srgbClr val="0432FF"/>
                </a:solidFill>
                <a:latin typeface="Courier New" panose="02070309020205020404" pitchFamily="49" charset="0"/>
              </a:rPr>
              <a:t>rax</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latin typeface="Courier New" panose="02070309020205020404" pitchFamily="49" charset="0"/>
              </a:rPr>
              <a:t>(this data structure </a:t>
            </a:r>
          </a:p>
          <a:p>
            <a:pPr>
              <a:lnSpc>
                <a:spcPct val="90000"/>
              </a:lnSpc>
              <a:buFont typeface="Wingdings" pitchFamily="2" charset="2"/>
              <a:buNone/>
            </a:pPr>
            <a:r>
              <a:rPr lang="en-US" altLang="zh-CN" sz="2000" b="1" dirty="0">
                <a:latin typeface="Courier New" panose="02070309020205020404" pitchFamily="49" charset="0"/>
              </a:rPr>
              <a:t>is called a </a:t>
            </a:r>
            <a:r>
              <a:rPr lang="en-US" altLang="zh-CN" sz="2000" b="1" dirty="0">
                <a:solidFill>
                  <a:srgbClr val="0432FF"/>
                </a:solidFill>
                <a:latin typeface="Courier New" panose="02070309020205020404" pitchFamily="49" charset="0"/>
              </a:rPr>
              <a:t>temp map</a:t>
            </a:r>
            <a:r>
              <a:rPr lang="en-US" altLang="zh-CN" sz="2000" b="1" dirty="0">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513029">
                                            <p:txEl>
                                              <p:pRg st="14" end="14"/>
                                            </p:txEl>
                                          </p:spTgt>
                                        </p:tgtEl>
                                        <p:attrNameLst>
                                          <p:attrName>style.visibility</p:attrName>
                                        </p:attrNameLst>
                                      </p:cBhvr>
                                      <p:to>
                                        <p:strVal val="visible"/>
                                      </p:to>
                                    </p:set>
                                    <p:animEffect transition="in" filter="blinds(horizontal)">
                                      <p:cBhvr>
                                        <p:cTn id="7" dur="500"/>
                                        <p:tgtEl>
                                          <p:spTgt spid="513029">
                                            <p:txEl>
                                              <p:pRg st="14"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3028"/>
                                        </p:tgtEl>
                                        <p:attrNameLst>
                                          <p:attrName>style.visibility</p:attrName>
                                        </p:attrNameLst>
                                      </p:cBhvr>
                                      <p:to>
                                        <p:strVal val="visible"/>
                                      </p:to>
                                    </p:set>
                                    <p:animEffect transition="in" filter="blinds(horizontal)">
                                      <p:cBhvr>
                                        <p:cTn id="12" dur="500"/>
                                        <p:tgtEl>
                                          <p:spTgt spid="513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a:extLst>
              <a:ext uri="{FF2B5EF4-FFF2-40B4-BE49-F238E27FC236}">
                <a16:creationId xmlns:a16="http://schemas.microsoft.com/office/drawing/2014/main" id="{80F119E1-4659-D24B-A057-AF11EC5B6DF2}"/>
              </a:ext>
            </a:extLst>
          </p:cNvPr>
          <p:cNvSpPr>
            <a:spLocks noGrp="1" noChangeArrowheads="1"/>
          </p:cNvSpPr>
          <p:nvPr>
            <p:ph type="title"/>
          </p:nvPr>
        </p:nvSpPr>
        <p:spPr/>
        <p:txBody>
          <a:bodyPr/>
          <a:lstStyle/>
          <a:p>
            <a:r>
              <a:rPr lang="en-US" altLang="zh-CN"/>
              <a:t>Step 3: selection</a:t>
            </a:r>
          </a:p>
        </p:txBody>
      </p:sp>
      <p:sp>
        <p:nvSpPr>
          <p:cNvPr id="574467" name="Text Box 3">
            <a:extLst>
              <a:ext uri="{FF2B5EF4-FFF2-40B4-BE49-F238E27FC236}">
                <a16:creationId xmlns:a16="http://schemas.microsoft.com/office/drawing/2014/main" id="{62649334-7EB2-F441-BD0F-A3EFA00E519D}"/>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74468" name="Oval 4">
            <a:extLst>
              <a:ext uri="{FF2B5EF4-FFF2-40B4-BE49-F238E27FC236}">
                <a16:creationId xmlns:a16="http://schemas.microsoft.com/office/drawing/2014/main" id="{48A16901-599B-3C40-BA94-43218F93D27A}"/>
              </a:ext>
            </a:extLst>
          </p:cNvPr>
          <p:cNvSpPr>
            <a:spLocks noChangeArrowheads="1"/>
          </p:cNvSpPr>
          <p:nvPr/>
        </p:nvSpPr>
        <p:spPr bwMode="auto">
          <a:xfrm>
            <a:off x="3200400" y="21336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4469" name="Oval 5">
            <a:extLst>
              <a:ext uri="{FF2B5EF4-FFF2-40B4-BE49-F238E27FC236}">
                <a16:creationId xmlns:a16="http://schemas.microsoft.com/office/drawing/2014/main" id="{FAC4C6B8-D55E-F649-B9EA-EA562DFD1329}"/>
              </a:ext>
            </a:extLst>
          </p:cNvPr>
          <p:cNvSpPr>
            <a:spLocks noChangeArrowheads="1"/>
          </p:cNvSpPr>
          <p:nvPr/>
        </p:nvSpPr>
        <p:spPr bwMode="auto">
          <a:xfrm>
            <a:off x="5181600" y="2133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4470" name="Oval 6">
            <a:extLst>
              <a:ext uri="{FF2B5EF4-FFF2-40B4-BE49-F238E27FC236}">
                <a16:creationId xmlns:a16="http://schemas.microsoft.com/office/drawing/2014/main" id="{6DD0F633-FB98-AB47-95C2-1007921EB1A0}"/>
              </a:ext>
            </a:extLst>
          </p:cNvPr>
          <p:cNvSpPr>
            <a:spLocks noChangeArrowheads="1"/>
          </p:cNvSpPr>
          <p:nvPr/>
        </p:nvSpPr>
        <p:spPr bwMode="auto">
          <a:xfrm>
            <a:off x="3200400" y="3657600"/>
            <a:ext cx="457200" cy="457200"/>
          </a:xfrm>
          <a:prstGeom prst="ellipse">
            <a:avLst/>
          </a:prstGeom>
          <a:solidFill>
            <a:srgbClr val="82DF0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74471" name="Oval 7">
            <a:extLst>
              <a:ext uri="{FF2B5EF4-FFF2-40B4-BE49-F238E27FC236}">
                <a16:creationId xmlns:a16="http://schemas.microsoft.com/office/drawing/2014/main" id="{81CF04CA-D95B-F94C-A87B-943B1F57BB50}"/>
              </a:ext>
            </a:extLst>
          </p:cNvPr>
          <p:cNvSpPr>
            <a:spLocks noChangeArrowheads="1"/>
          </p:cNvSpPr>
          <p:nvPr/>
        </p:nvSpPr>
        <p:spPr bwMode="auto">
          <a:xfrm>
            <a:off x="5181600" y="3657600"/>
            <a:ext cx="457200" cy="457200"/>
          </a:xfrm>
          <a:prstGeom prst="ellipse">
            <a:avLst/>
          </a:prstGeom>
          <a:solidFill>
            <a:srgbClr val="82DF0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74472" name="Oval 8">
            <a:extLst>
              <a:ext uri="{FF2B5EF4-FFF2-40B4-BE49-F238E27FC236}">
                <a16:creationId xmlns:a16="http://schemas.microsoft.com/office/drawing/2014/main" id="{04496BB0-EC14-664D-8083-42DEE36D9844}"/>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4473" name="Line 9">
            <a:extLst>
              <a:ext uri="{FF2B5EF4-FFF2-40B4-BE49-F238E27FC236}">
                <a16:creationId xmlns:a16="http://schemas.microsoft.com/office/drawing/2014/main" id="{4CE3B808-F1B7-F547-A51F-7D70C0C5B432}"/>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74" name="Line 10">
            <a:extLst>
              <a:ext uri="{FF2B5EF4-FFF2-40B4-BE49-F238E27FC236}">
                <a16:creationId xmlns:a16="http://schemas.microsoft.com/office/drawing/2014/main" id="{33649E05-0537-8E4A-88BC-34C35F75D3FB}"/>
              </a:ext>
            </a:extLst>
          </p:cNvPr>
          <p:cNvSpPr>
            <a:spLocks noChangeShapeType="1"/>
          </p:cNvSpPr>
          <p:nvPr/>
        </p:nvSpPr>
        <p:spPr bwMode="auto">
          <a:xfrm>
            <a:off x="3581400" y="25146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75" name="Line 11">
            <a:extLst>
              <a:ext uri="{FF2B5EF4-FFF2-40B4-BE49-F238E27FC236}">
                <a16:creationId xmlns:a16="http://schemas.microsoft.com/office/drawing/2014/main" id="{71896122-B2C5-6641-A716-5D58454DDDEA}"/>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76" name="Line 12">
            <a:extLst>
              <a:ext uri="{FF2B5EF4-FFF2-40B4-BE49-F238E27FC236}">
                <a16:creationId xmlns:a16="http://schemas.microsoft.com/office/drawing/2014/main" id="{F209AFE1-B90C-8244-A15F-5888A7BBACC9}"/>
              </a:ext>
            </a:extLst>
          </p:cNvPr>
          <p:cNvSpPr>
            <a:spLocks noChangeShapeType="1"/>
          </p:cNvSpPr>
          <p:nvPr/>
        </p:nvSpPr>
        <p:spPr bwMode="auto">
          <a:xfrm flipV="1">
            <a:off x="3505200" y="2514600"/>
            <a:ext cx="17526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77" name="Line 13">
            <a:extLst>
              <a:ext uri="{FF2B5EF4-FFF2-40B4-BE49-F238E27FC236}">
                <a16:creationId xmlns:a16="http://schemas.microsoft.com/office/drawing/2014/main" id="{9186F533-39C0-CF46-BB11-CC275483581F}"/>
              </a:ext>
            </a:extLst>
          </p:cNvPr>
          <p:cNvSpPr>
            <a:spLocks noChangeShapeType="1"/>
          </p:cNvSpPr>
          <p:nvPr/>
        </p:nvSpPr>
        <p:spPr bwMode="auto">
          <a:xfrm>
            <a:off x="34290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78" name="Line 14">
            <a:extLst>
              <a:ext uri="{FF2B5EF4-FFF2-40B4-BE49-F238E27FC236}">
                <a16:creationId xmlns:a16="http://schemas.microsoft.com/office/drawing/2014/main" id="{29A9AE53-D8EC-EF40-A279-8C5218C26630}"/>
              </a:ext>
            </a:extLst>
          </p:cNvPr>
          <p:cNvSpPr>
            <a:spLocks noChangeShapeType="1"/>
          </p:cNvSpPr>
          <p:nvPr/>
        </p:nvSpPr>
        <p:spPr bwMode="auto">
          <a:xfrm>
            <a:off x="54102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79" name="Oval 15">
            <a:extLst>
              <a:ext uri="{FF2B5EF4-FFF2-40B4-BE49-F238E27FC236}">
                <a16:creationId xmlns:a16="http://schemas.microsoft.com/office/drawing/2014/main" id="{F2AC4040-E167-FD4B-BDDE-57DE5C1E202A}"/>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4480" name="Text Box 16">
            <a:extLst>
              <a:ext uri="{FF2B5EF4-FFF2-40B4-BE49-F238E27FC236}">
                <a16:creationId xmlns:a16="http://schemas.microsoft.com/office/drawing/2014/main" id="{4B355A12-5E6D-C145-8D8E-BF7A0A92F747}"/>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4481" name="Line 17">
            <a:extLst>
              <a:ext uri="{FF2B5EF4-FFF2-40B4-BE49-F238E27FC236}">
                <a16:creationId xmlns:a16="http://schemas.microsoft.com/office/drawing/2014/main" id="{8470242D-4894-B948-91C0-88FEE8C6529E}"/>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82" name="Line 18">
            <a:extLst>
              <a:ext uri="{FF2B5EF4-FFF2-40B4-BE49-F238E27FC236}">
                <a16:creationId xmlns:a16="http://schemas.microsoft.com/office/drawing/2014/main" id="{EE0325A0-9BE5-384B-8716-BB23A4E91D16}"/>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83" name="Line 19">
            <a:extLst>
              <a:ext uri="{FF2B5EF4-FFF2-40B4-BE49-F238E27FC236}">
                <a16:creationId xmlns:a16="http://schemas.microsoft.com/office/drawing/2014/main" id="{AC5FE9BF-7E98-AE45-BF51-F80A5DB0FC5C}"/>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84" name="Oval 20">
            <a:extLst>
              <a:ext uri="{FF2B5EF4-FFF2-40B4-BE49-F238E27FC236}">
                <a16:creationId xmlns:a16="http://schemas.microsoft.com/office/drawing/2014/main" id="{158FEF0F-D819-B04C-B0E3-044531A64C53}"/>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4485" name="Oval 21">
            <a:extLst>
              <a:ext uri="{FF2B5EF4-FFF2-40B4-BE49-F238E27FC236}">
                <a16:creationId xmlns:a16="http://schemas.microsoft.com/office/drawing/2014/main" id="{59856DF4-0BB7-2442-A8CF-D83D0D912883}"/>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4488" name="Text Box 24">
            <a:extLst>
              <a:ext uri="{FF2B5EF4-FFF2-40B4-BE49-F238E27FC236}">
                <a16:creationId xmlns:a16="http://schemas.microsoft.com/office/drawing/2014/main" id="{9D341A45-0E16-C34C-9C4C-08A3480CB6E5}"/>
              </a:ext>
            </a:extLst>
          </p:cNvPr>
          <p:cNvSpPr txBox="1">
            <a:spLocks noChangeArrowheads="1"/>
          </p:cNvSpPr>
          <p:nvPr/>
        </p:nvSpPr>
        <p:spPr bwMode="auto">
          <a:xfrm>
            <a:off x="5638800" y="3657600"/>
            <a:ext cx="1371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actural spill</a:t>
            </a:r>
          </a:p>
          <a:p>
            <a:pPr>
              <a:spcBef>
                <a:spcPct val="50000"/>
              </a:spcBef>
            </a:pPr>
            <a:r>
              <a:rPr lang="en-US" altLang="zh-CN" i="1"/>
              <a:t>a fake color</a:t>
            </a:r>
          </a:p>
        </p:txBody>
      </p:sp>
      <p:sp>
        <p:nvSpPr>
          <p:cNvPr id="574489" name="Text Box 25">
            <a:extLst>
              <a:ext uri="{FF2B5EF4-FFF2-40B4-BE49-F238E27FC236}">
                <a16:creationId xmlns:a16="http://schemas.microsoft.com/office/drawing/2014/main" id="{04BDA351-9B31-7348-96C8-96F019B9A061}"/>
              </a:ext>
            </a:extLst>
          </p:cNvPr>
          <p:cNvSpPr txBox="1">
            <a:spLocks noChangeArrowheads="1"/>
          </p:cNvSpPr>
          <p:nvPr/>
        </p:nvSpPr>
        <p:spPr bwMode="auto">
          <a:xfrm>
            <a:off x="3581400" y="3657600"/>
            <a:ext cx="1371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actural spill</a:t>
            </a:r>
          </a:p>
          <a:p>
            <a:pPr>
              <a:spcBef>
                <a:spcPct val="50000"/>
              </a:spcBef>
            </a:pPr>
            <a:r>
              <a:rPr lang="en-US" altLang="zh-CN" i="1"/>
              <a:t>a fake color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574485"/>
                                        </p:tgtEl>
                                      </p:cBhvr>
                                    </p:animEffect>
                                    <p:set>
                                      <p:cBhvr>
                                        <p:cTn id="7" dur="1" fill="hold">
                                          <p:stCondLst>
                                            <p:cond delay="499"/>
                                          </p:stCondLst>
                                        </p:cTn>
                                        <p:tgtEl>
                                          <p:spTgt spid="5744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8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a:extLst>
              <a:ext uri="{FF2B5EF4-FFF2-40B4-BE49-F238E27FC236}">
                <a16:creationId xmlns:a16="http://schemas.microsoft.com/office/drawing/2014/main" id="{FAC708C1-ED65-7844-B1C1-7190D11F6F51}"/>
              </a:ext>
            </a:extLst>
          </p:cNvPr>
          <p:cNvSpPr>
            <a:spLocks noGrp="1" noChangeArrowheads="1"/>
          </p:cNvSpPr>
          <p:nvPr>
            <p:ph type="title"/>
          </p:nvPr>
        </p:nvSpPr>
        <p:spPr/>
        <p:txBody>
          <a:bodyPr/>
          <a:lstStyle/>
          <a:p>
            <a:r>
              <a:rPr lang="en-US" altLang="zh-CN"/>
              <a:t>Step 3: selection</a:t>
            </a:r>
          </a:p>
        </p:txBody>
      </p:sp>
      <p:sp>
        <p:nvSpPr>
          <p:cNvPr id="575491" name="Text Box 3">
            <a:extLst>
              <a:ext uri="{FF2B5EF4-FFF2-40B4-BE49-F238E27FC236}">
                <a16:creationId xmlns:a16="http://schemas.microsoft.com/office/drawing/2014/main" id="{375D0CA4-6CF2-F844-AC0E-1E6173E152AB}"/>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75492" name="Oval 4">
            <a:extLst>
              <a:ext uri="{FF2B5EF4-FFF2-40B4-BE49-F238E27FC236}">
                <a16:creationId xmlns:a16="http://schemas.microsoft.com/office/drawing/2014/main" id="{0ECB7AA3-BC54-5645-8494-431ECF207F6C}"/>
              </a:ext>
            </a:extLst>
          </p:cNvPr>
          <p:cNvSpPr>
            <a:spLocks noChangeArrowheads="1"/>
          </p:cNvSpPr>
          <p:nvPr/>
        </p:nvSpPr>
        <p:spPr bwMode="auto">
          <a:xfrm>
            <a:off x="3200400" y="21336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5493" name="Oval 5">
            <a:extLst>
              <a:ext uri="{FF2B5EF4-FFF2-40B4-BE49-F238E27FC236}">
                <a16:creationId xmlns:a16="http://schemas.microsoft.com/office/drawing/2014/main" id="{E21BABA7-6EBA-0246-9F2E-9249E0B41ACF}"/>
              </a:ext>
            </a:extLst>
          </p:cNvPr>
          <p:cNvSpPr>
            <a:spLocks noChangeArrowheads="1"/>
          </p:cNvSpPr>
          <p:nvPr/>
        </p:nvSpPr>
        <p:spPr bwMode="auto">
          <a:xfrm>
            <a:off x="5181600" y="2133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5494" name="Oval 6">
            <a:extLst>
              <a:ext uri="{FF2B5EF4-FFF2-40B4-BE49-F238E27FC236}">
                <a16:creationId xmlns:a16="http://schemas.microsoft.com/office/drawing/2014/main" id="{CA6B90D3-A67D-3649-9411-6535E2985A6B}"/>
              </a:ext>
            </a:extLst>
          </p:cNvPr>
          <p:cNvSpPr>
            <a:spLocks noChangeArrowheads="1"/>
          </p:cNvSpPr>
          <p:nvPr/>
        </p:nvSpPr>
        <p:spPr bwMode="auto">
          <a:xfrm>
            <a:off x="3200400" y="3657600"/>
            <a:ext cx="457200" cy="457200"/>
          </a:xfrm>
          <a:prstGeom prst="ellipse">
            <a:avLst/>
          </a:prstGeom>
          <a:solidFill>
            <a:srgbClr val="82DF0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75495" name="Oval 7">
            <a:extLst>
              <a:ext uri="{FF2B5EF4-FFF2-40B4-BE49-F238E27FC236}">
                <a16:creationId xmlns:a16="http://schemas.microsoft.com/office/drawing/2014/main" id="{02F474D3-18AE-6945-8A1C-9E33978CA4DD}"/>
              </a:ext>
            </a:extLst>
          </p:cNvPr>
          <p:cNvSpPr>
            <a:spLocks noChangeArrowheads="1"/>
          </p:cNvSpPr>
          <p:nvPr/>
        </p:nvSpPr>
        <p:spPr bwMode="auto">
          <a:xfrm>
            <a:off x="5181600" y="3657600"/>
            <a:ext cx="457200" cy="457200"/>
          </a:xfrm>
          <a:prstGeom prst="ellipse">
            <a:avLst/>
          </a:prstGeom>
          <a:solidFill>
            <a:srgbClr val="82DF0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75496" name="Oval 8">
            <a:extLst>
              <a:ext uri="{FF2B5EF4-FFF2-40B4-BE49-F238E27FC236}">
                <a16:creationId xmlns:a16="http://schemas.microsoft.com/office/drawing/2014/main" id="{E3E06D50-5E1D-984F-A057-EE7F01D5047C}"/>
              </a:ext>
            </a:extLst>
          </p:cNvPr>
          <p:cNvSpPr>
            <a:spLocks noChangeArrowheads="1"/>
          </p:cNvSpPr>
          <p:nvPr/>
        </p:nvSpPr>
        <p:spPr bwMode="auto">
          <a:xfrm>
            <a:off x="3200400" y="4953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5497" name="Line 9">
            <a:extLst>
              <a:ext uri="{FF2B5EF4-FFF2-40B4-BE49-F238E27FC236}">
                <a16:creationId xmlns:a16="http://schemas.microsoft.com/office/drawing/2014/main" id="{9C495CC1-89A2-6D40-9741-139E00B06E05}"/>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498" name="Line 10">
            <a:extLst>
              <a:ext uri="{FF2B5EF4-FFF2-40B4-BE49-F238E27FC236}">
                <a16:creationId xmlns:a16="http://schemas.microsoft.com/office/drawing/2014/main" id="{DB6A0DA3-7D9D-8242-9EA2-51C0DDD8ACDD}"/>
              </a:ext>
            </a:extLst>
          </p:cNvPr>
          <p:cNvSpPr>
            <a:spLocks noChangeShapeType="1"/>
          </p:cNvSpPr>
          <p:nvPr/>
        </p:nvSpPr>
        <p:spPr bwMode="auto">
          <a:xfrm>
            <a:off x="3581400" y="25146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499" name="Line 11">
            <a:extLst>
              <a:ext uri="{FF2B5EF4-FFF2-40B4-BE49-F238E27FC236}">
                <a16:creationId xmlns:a16="http://schemas.microsoft.com/office/drawing/2014/main" id="{8E0B17FD-CA3A-7047-B653-EE0E609E2C06}"/>
              </a:ext>
            </a:extLst>
          </p:cNvPr>
          <p:cNvSpPr>
            <a:spLocks noChangeShapeType="1"/>
          </p:cNvSpPr>
          <p:nvPr/>
        </p:nvSpPr>
        <p:spPr bwMode="auto">
          <a:xfrm flipH="1">
            <a:off x="3581400" y="4038600"/>
            <a:ext cx="1676400"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500" name="Line 12">
            <a:extLst>
              <a:ext uri="{FF2B5EF4-FFF2-40B4-BE49-F238E27FC236}">
                <a16:creationId xmlns:a16="http://schemas.microsoft.com/office/drawing/2014/main" id="{1D4ACB09-CBF0-A345-95A2-48174F257248}"/>
              </a:ext>
            </a:extLst>
          </p:cNvPr>
          <p:cNvSpPr>
            <a:spLocks noChangeShapeType="1"/>
          </p:cNvSpPr>
          <p:nvPr/>
        </p:nvSpPr>
        <p:spPr bwMode="auto">
          <a:xfrm flipV="1">
            <a:off x="3505200" y="2514600"/>
            <a:ext cx="17526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501" name="Line 13">
            <a:extLst>
              <a:ext uri="{FF2B5EF4-FFF2-40B4-BE49-F238E27FC236}">
                <a16:creationId xmlns:a16="http://schemas.microsoft.com/office/drawing/2014/main" id="{D55F6E7B-591C-8F4C-A992-D3339EEB2AED}"/>
              </a:ext>
            </a:extLst>
          </p:cNvPr>
          <p:cNvSpPr>
            <a:spLocks noChangeShapeType="1"/>
          </p:cNvSpPr>
          <p:nvPr/>
        </p:nvSpPr>
        <p:spPr bwMode="auto">
          <a:xfrm>
            <a:off x="34290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502" name="Line 14">
            <a:extLst>
              <a:ext uri="{FF2B5EF4-FFF2-40B4-BE49-F238E27FC236}">
                <a16:creationId xmlns:a16="http://schemas.microsoft.com/office/drawing/2014/main" id="{81A2861A-D694-CC4D-94E4-76254F7F1994}"/>
              </a:ext>
            </a:extLst>
          </p:cNvPr>
          <p:cNvSpPr>
            <a:spLocks noChangeShapeType="1"/>
          </p:cNvSpPr>
          <p:nvPr/>
        </p:nvSpPr>
        <p:spPr bwMode="auto">
          <a:xfrm>
            <a:off x="54102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503" name="Oval 15">
            <a:extLst>
              <a:ext uri="{FF2B5EF4-FFF2-40B4-BE49-F238E27FC236}">
                <a16:creationId xmlns:a16="http://schemas.microsoft.com/office/drawing/2014/main" id="{EE0A75E6-BAEF-974B-9F43-2D67BCB0C425}"/>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5504" name="Text Box 16">
            <a:extLst>
              <a:ext uri="{FF2B5EF4-FFF2-40B4-BE49-F238E27FC236}">
                <a16:creationId xmlns:a16="http://schemas.microsoft.com/office/drawing/2014/main" id="{43D9639A-1CB2-404D-9940-68E4BBF2D281}"/>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5505" name="Line 17">
            <a:extLst>
              <a:ext uri="{FF2B5EF4-FFF2-40B4-BE49-F238E27FC236}">
                <a16:creationId xmlns:a16="http://schemas.microsoft.com/office/drawing/2014/main" id="{F33F82D1-DF70-264B-BA4E-A38D74D80832}"/>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506" name="Line 18">
            <a:extLst>
              <a:ext uri="{FF2B5EF4-FFF2-40B4-BE49-F238E27FC236}">
                <a16:creationId xmlns:a16="http://schemas.microsoft.com/office/drawing/2014/main" id="{A3976EEC-DB6F-8946-848E-A50CE28665B6}"/>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507" name="Line 19">
            <a:extLst>
              <a:ext uri="{FF2B5EF4-FFF2-40B4-BE49-F238E27FC236}">
                <a16:creationId xmlns:a16="http://schemas.microsoft.com/office/drawing/2014/main" id="{58C95A26-9652-5246-96EA-201421384C6F}"/>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508" name="Oval 20">
            <a:extLst>
              <a:ext uri="{FF2B5EF4-FFF2-40B4-BE49-F238E27FC236}">
                <a16:creationId xmlns:a16="http://schemas.microsoft.com/office/drawing/2014/main" id="{102A154B-4682-9946-8EAE-CB49A3BC0481}"/>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5510" name="Text Box 22">
            <a:extLst>
              <a:ext uri="{FF2B5EF4-FFF2-40B4-BE49-F238E27FC236}">
                <a16:creationId xmlns:a16="http://schemas.microsoft.com/office/drawing/2014/main" id="{C5C5A463-9591-164C-8A60-E42FDB645986}"/>
              </a:ext>
            </a:extLst>
          </p:cNvPr>
          <p:cNvSpPr txBox="1">
            <a:spLocks noChangeArrowheads="1"/>
          </p:cNvSpPr>
          <p:nvPr/>
        </p:nvSpPr>
        <p:spPr bwMode="auto">
          <a:xfrm>
            <a:off x="5638800" y="3657600"/>
            <a:ext cx="1371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actural spill</a:t>
            </a:r>
          </a:p>
          <a:p>
            <a:pPr>
              <a:spcBef>
                <a:spcPct val="50000"/>
              </a:spcBef>
            </a:pPr>
            <a:r>
              <a:rPr lang="en-US" altLang="zh-CN" i="1"/>
              <a:t>a fake color</a:t>
            </a:r>
          </a:p>
        </p:txBody>
      </p:sp>
      <p:sp>
        <p:nvSpPr>
          <p:cNvPr id="575511" name="Text Box 23">
            <a:extLst>
              <a:ext uri="{FF2B5EF4-FFF2-40B4-BE49-F238E27FC236}">
                <a16:creationId xmlns:a16="http://schemas.microsoft.com/office/drawing/2014/main" id="{94383719-4A75-7749-9488-F6C8A24EEA39}"/>
              </a:ext>
            </a:extLst>
          </p:cNvPr>
          <p:cNvSpPr txBox="1">
            <a:spLocks noChangeArrowheads="1"/>
          </p:cNvSpPr>
          <p:nvPr/>
        </p:nvSpPr>
        <p:spPr bwMode="auto">
          <a:xfrm>
            <a:off x="3581400" y="3657600"/>
            <a:ext cx="1371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actural spill</a:t>
            </a:r>
          </a:p>
          <a:p>
            <a:pPr>
              <a:spcBef>
                <a:spcPct val="50000"/>
              </a:spcBef>
            </a:pPr>
            <a:r>
              <a:rPr lang="en-US" altLang="zh-CN" i="1"/>
              <a:t>a fake color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575508"/>
                                        </p:tgtEl>
                                      </p:cBhvr>
                                    </p:animEffect>
                                    <p:set>
                                      <p:cBhvr>
                                        <p:cTn id="7" dur="1" fill="hold">
                                          <p:stCondLst>
                                            <p:cond delay="499"/>
                                          </p:stCondLst>
                                        </p:cTn>
                                        <p:tgtEl>
                                          <p:spTgt spid="5755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50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a:extLst>
              <a:ext uri="{FF2B5EF4-FFF2-40B4-BE49-F238E27FC236}">
                <a16:creationId xmlns:a16="http://schemas.microsoft.com/office/drawing/2014/main" id="{E33C68C4-2EF6-AF43-A4E8-B097B98A9B87}"/>
              </a:ext>
            </a:extLst>
          </p:cNvPr>
          <p:cNvSpPr>
            <a:spLocks noGrp="1" noChangeArrowheads="1"/>
          </p:cNvSpPr>
          <p:nvPr>
            <p:ph type="title"/>
          </p:nvPr>
        </p:nvSpPr>
        <p:spPr/>
        <p:txBody>
          <a:bodyPr/>
          <a:lstStyle/>
          <a:p>
            <a:r>
              <a:rPr lang="en-US" altLang="zh-CN"/>
              <a:t>Step 3: selection</a:t>
            </a:r>
          </a:p>
        </p:txBody>
      </p:sp>
      <p:sp>
        <p:nvSpPr>
          <p:cNvPr id="576515" name="Text Box 3">
            <a:extLst>
              <a:ext uri="{FF2B5EF4-FFF2-40B4-BE49-F238E27FC236}">
                <a16:creationId xmlns:a16="http://schemas.microsoft.com/office/drawing/2014/main" id="{100DA23C-5273-1A43-A2B2-9529ED7F9CCA}"/>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76516" name="Oval 4">
            <a:extLst>
              <a:ext uri="{FF2B5EF4-FFF2-40B4-BE49-F238E27FC236}">
                <a16:creationId xmlns:a16="http://schemas.microsoft.com/office/drawing/2014/main" id="{BEA80F43-DC59-1648-BBED-FCE81FD62582}"/>
              </a:ext>
            </a:extLst>
          </p:cNvPr>
          <p:cNvSpPr>
            <a:spLocks noChangeArrowheads="1"/>
          </p:cNvSpPr>
          <p:nvPr/>
        </p:nvSpPr>
        <p:spPr bwMode="auto">
          <a:xfrm>
            <a:off x="3200400" y="21336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6517" name="Oval 5">
            <a:extLst>
              <a:ext uri="{FF2B5EF4-FFF2-40B4-BE49-F238E27FC236}">
                <a16:creationId xmlns:a16="http://schemas.microsoft.com/office/drawing/2014/main" id="{3812E80B-0764-4A4C-BC16-B40BB746E501}"/>
              </a:ext>
            </a:extLst>
          </p:cNvPr>
          <p:cNvSpPr>
            <a:spLocks noChangeArrowheads="1"/>
          </p:cNvSpPr>
          <p:nvPr/>
        </p:nvSpPr>
        <p:spPr bwMode="auto">
          <a:xfrm>
            <a:off x="5181600" y="2133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6518" name="Oval 6">
            <a:extLst>
              <a:ext uri="{FF2B5EF4-FFF2-40B4-BE49-F238E27FC236}">
                <a16:creationId xmlns:a16="http://schemas.microsoft.com/office/drawing/2014/main" id="{11B85674-5A6B-D14A-B9DD-B984873551A6}"/>
              </a:ext>
            </a:extLst>
          </p:cNvPr>
          <p:cNvSpPr>
            <a:spLocks noChangeArrowheads="1"/>
          </p:cNvSpPr>
          <p:nvPr/>
        </p:nvSpPr>
        <p:spPr bwMode="auto">
          <a:xfrm>
            <a:off x="3200400" y="3657600"/>
            <a:ext cx="457200" cy="457200"/>
          </a:xfrm>
          <a:prstGeom prst="ellipse">
            <a:avLst/>
          </a:prstGeom>
          <a:solidFill>
            <a:srgbClr val="82DF0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76519" name="Oval 7">
            <a:extLst>
              <a:ext uri="{FF2B5EF4-FFF2-40B4-BE49-F238E27FC236}">
                <a16:creationId xmlns:a16="http://schemas.microsoft.com/office/drawing/2014/main" id="{C2B16AC6-8F10-0243-97B9-03F502B374A9}"/>
              </a:ext>
            </a:extLst>
          </p:cNvPr>
          <p:cNvSpPr>
            <a:spLocks noChangeArrowheads="1"/>
          </p:cNvSpPr>
          <p:nvPr/>
        </p:nvSpPr>
        <p:spPr bwMode="auto">
          <a:xfrm>
            <a:off x="5181600" y="3657600"/>
            <a:ext cx="457200" cy="457200"/>
          </a:xfrm>
          <a:prstGeom prst="ellipse">
            <a:avLst/>
          </a:prstGeom>
          <a:solidFill>
            <a:srgbClr val="82DF0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76520" name="Oval 8">
            <a:extLst>
              <a:ext uri="{FF2B5EF4-FFF2-40B4-BE49-F238E27FC236}">
                <a16:creationId xmlns:a16="http://schemas.microsoft.com/office/drawing/2014/main" id="{98D62434-2116-394C-A438-6F6F559B3EC2}"/>
              </a:ext>
            </a:extLst>
          </p:cNvPr>
          <p:cNvSpPr>
            <a:spLocks noChangeArrowheads="1"/>
          </p:cNvSpPr>
          <p:nvPr/>
        </p:nvSpPr>
        <p:spPr bwMode="auto">
          <a:xfrm>
            <a:off x="3200400" y="4953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6521" name="Line 9">
            <a:extLst>
              <a:ext uri="{FF2B5EF4-FFF2-40B4-BE49-F238E27FC236}">
                <a16:creationId xmlns:a16="http://schemas.microsoft.com/office/drawing/2014/main" id="{B7EF771A-1CDC-934F-A207-980383EF6A65}"/>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22" name="Line 10">
            <a:extLst>
              <a:ext uri="{FF2B5EF4-FFF2-40B4-BE49-F238E27FC236}">
                <a16:creationId xmlns:a16="http://schemas.microsoft.com/office/drawing/2014/main" id="{8F9DE339-BB48-5F47-BFC6-DE39CEABCA3E}"/>
              </a:ext>
            </a:extLst>
          </p:cNvPr>
          <p:cNvSpPr>
            <a:spLocks noChangeShapeType="1"/>
          </p:cNvSpPr>
          <p:nvPr/>
        </p:nvSpPr>
        <p:spPr bwMode="auto">
          <a:xfrm>
            <a:off x="3581400" y="25146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23" name="Line 11">
            <a:extLst>
              <a:ext uri="{FF2B5EF4-FFF2-40B4-BE49-F238E27FC236}">
                <a16:creationId xmlns:a16="http://schemas.microsoft.com/office/drawing/2014/main" id="{9D782C2D-05C6-3748-A9BE-379B928EEE97}"/>
              </a:ext>
            </a:extLst>
          </p:cNvPr>
          <p:cNvSpPr>
            <a:spLocks noChangeShapeType="1"/>
          </p:cNvSpPr>
          <p:nvPr/>
        </p:nvSpPr>
        <p:spPr bwMode="auto">
          <a:xfrm flipH="1">
            <a:off x="3581400" y="4038600"/>
            <a:ext cx="1676400"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24" name="Line 12">
            <a:extLst>
              <a:ext uri="{FF2B5EF4-FFF2-40B4-BE49-F238E27FC236}">
                <a16:creationId xmlns:a16="http://schemas.microsoft.com/office/drawing/2014/main" id="{C3B1C169-1A4C-3E4F-8E8E-4CEDA6EF5341}"/>
              </a:ext>
            </a:extLst>
          </p:cNvPr>
          <p:cNvSpPr>
            <a:spLocks noChangeShapeType="1"/>
          </p:cNvSpPr>
          <p:nvPr/>
        </p:nvSpPr>
        <p:spPr bwMode="auto">
          <a:xfrm flipV="1">
            <a:off x="3505200" y="2514600"/>
            <a:ext cx="17526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25" name="Line 13">
            <a:extLst>
              <a:ext uri="{FF2B5EF4-FFF2-40B4-BE49-F238E27FC236}">
                <a16:creationId xmlns:a16="http://schemas.microsoft.com/office/drawing/2014/main" id="{A8487A88-353A-6C41-A7C8-A243D890A420}"/>
              </a:ext>
            </a:extLst>
          </p:cNvPr>
          <p:cNvSpPr>
            <a:spLocks noChangeShapeType="1"/>
          </p:cNvSpPr>
          <p:nvPr/>
        </p:nvSpPr>
        <p:spPr bwMode="auto">
          <a:xfrm>
            <a:off x="34290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26" name="Line 14">
            <a:extLst>
              <a:ext uri="{FF2B5EF4-FFF2-40B4-BE49-F238E27FC236}">
                <a16:creationId xmlns:a16="http://schemas.microsoft.com/office/drawing/2014/main" id="{5798DB34-F334-EA4E-AB09-08E4160A3303}"/>
              </a:ext>
            </a:extLst>
          </p:cNvPr>
          <p:cNvSpPr>
            <a:spLocks noChangeShapeType="1"/>
          </p:cNvSpPr>
          <p:nvPr/>
        </p:nvSpPr>
        <p:spPr bwMode="auto">
          <a:xfrm>
            <a:off x="54102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27" name="Oval 15">
            <a:extLst>
              <a:ext uri="{FF2B5EF4-FFF2-40B4-BE49-F238E27FC236}">
                <a16:creationId xmlns:a16="http://schemas.microsoft.com/office/drawing/2014/main" id="{8DF24A54-265C-6542-8E57-8CD5F934B7ED}"/>
              </a:ext>
            </a:extLst>
          </p:cNvPr>
          <p:cNvSpPr>
            <a:spLocks noChangeArrowheads="1"/>
          </p:cNvSpPr>
          <p:nvPr/>
        </p:nvSpPr>
        <p:spPr bwMode="auto">
          <a:xfrm>
            <a:off x="5181600" y="4953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6528" name="Text Box 16">
            <a:extLst>
              <a:ext uri="{FF2B5EF4-FFF2-40B4-BE49-F238E27FC236}">
                <a16:creationId xmlns:a16="http://schemas.microsoft.com/office/drawing/2014/main" id="{3187FD42-93FB-EE40-BEE0-6F341FD58364}"/>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6529" name="Line 17">
            <a:extLst>
              <a:ext uri="{FF2B5EF4-FFF2-40B4-BE49-F238E27FC236}">
                <a16:creationId xmlns:a16="http://schemas.microsoft.com/office/drawing/2014/main" id="{EF8E1FED-EEA3-414A-95B9-BF817E785D92}"/>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30" name="Line 18">
            <a:extLst>
              <a:ext uri="{FF2B5EF4-FFF2-40B4-BE49-F238E27FC236}">
                <a16:creationId xmlns:a16="http://schemas.microsoft.com/office/drawing/2014/main" id="{56B9143B-09FC-8F42-B5A8-A3EDA54B0511}"/>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31" name="Line 19">
            <a:extLst>
              <a:ext uri="{FF2B5EF4-FFF2-40B4-BE49-F238E27FC236}">
                <a16:creationId xmlns:a16="http://schemas.microsoft.com/office/drawing/2014/main" id="{550DD25C-4130-724A-867F-DAE3EABBDDC8}"/>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33" name="Text Box 21">
            <a:extLst>
              <a:ext uri="{FF2B5EF4-FFF2-40B4-BE49-F238E27FC236}">
                <a16:creationId xmlns:a16="http://schemas.microsoft.com/office/drawing/2014/main" id="{6518D5EA-2524-1849-B389-E2A2138A80FF}"/>
              </a:ext>
            </a:extLst>
          </p:cNvPr>
          <p:cNvSpPr txBox="1">
            <a:spLocks noChangeArrowheads="1"/>
          </p:cNvSpPr>
          <p:nvPr/>
        </p:nvSpPr>
        <p:spPr bwMode="auto">
          <a:xfrm>
            <a:off x="5638800" y="3657600"/>
            <a:ext cx="1371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actural spill</a:t>
            </a:r>
          </a:p>
          <a:p>
            <a:pPr>
              <a:spcBef>
                <a:spcPct val="50000"/>
              </a:spcBef>
            </a:pPr>
            <a:r>
              <a:rPr lang="en-US" altLang="zh-CN" i="1"/>
              <a:t>a fake color</a:t>
            </a:r>
          </a:p>
        </p:txBody>
      </p:sp>
      <p:sp>
        <p:nvSpPr>
          <p:cNvPr id="576534" name="Text Box 22">
            <a:extLst>
              <a:ext uri="{FF2B5EF4-FFF2-40B4-BE49-F238E27FC236}">
                <a16:creationId xmlns:a16="http://schemas.microsoft.com/office/drawing/2014/main" id="{8B109B8A-DF18-A748-96FA-F37C8C78FD7A}"/>
              </a:ext>
            </a:extLst>
          </p:cNvPr>
          <p:cNvSpPr txBox="1">
            <a:spLocks noChangeArrowheads="1"/>
          </p:cNvSpPr>
          <p:nvPr/>
        </p:nvSpPr>
        <p:spPr bwMode="auto">
          <a:xfrm>
            <a:off x="3581400" y="3657600"/>
            <a:ext cx="1371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actural spill</a:t>
            </a:r>
          </a:p>
          <a:p>
            <a:pPr>
              <a:spcBef>
                <a:spcPct val="50000"/>
              </a:spcBef>
            </a:pPr>
            <a:r>
              <a:rPr lang="en-US" altLang="zh-CN" i="1"/>
              <a:t>a fake color</a:t>
            </a:r>
          </a:p>
        </p:txBody>
      </p:sp>
      <p:sp>
        <p:nvSpPr>
          <p:cNvPr id="576535" name="Text Box 23">
            <a:extLst>
              <a:ext uri="{FF2B5EF4-FFF2-40B4-BE49-F238E27FC236}">
                <a16:creationId xmlns:a16="http://schemas.microsoft.com/office/drawing/2014/main" id="{0A35675E-0883-C34D-8046-47636EF5ECE2}"/>
              </a:ext>
            </a:extLst>
          </p:cNvPr>
          <p:cNvSpPr txBox="1">
            <a:spLocks noChangeArrowheads="1"/>
          </p:cNvSpPr>
          <p:nvPr/>
        </p:nvSpPr>
        <p:spPr bwMode="auto">
          <a:xfrm>
            <a:off x="6172200" y="5029200"/>
            <a:ext cx="28194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There are two actual spills: </a:t>
            </a:r>
            <a:r>
              <a:rPr lang="en-US" altLang="zh-CN" sz="2000" dirty="0">
                <a:solidFill>
                  <a:srgbClr val="0432FF"/>
                </a:solidFill>
              </a:rPr>
              <a:t>c</a:t>
            </a:r>
            <a:r>
              <a:rPr lang="en-US" altLang="zh-CN" sz="2000" dirty="0">
                <a:solidFill>
                  <a:schemeClr val="folHlink"/>
                </a:solidFill>
              </a:rPr>
              <a:t> </a:t>
            </a:r>
            <a:r>
              <a:rPr lang="en-US" altLang="zh-CN" sz="2000" dirty="0"/>
              <a:t>and </a:t>
            </a:r>
            <a:r>
              <a:rPr lang="en-US" altLang="zh-CN" sz="2000" dirty="0">
                <a:solidFill>
                  <a:srgbClr val="0432FF"/>
                </a:solidFill>
              </a:rPr>
              <a:t>d</a:t>
            </a:r>
            <a:r>
              <a:rPr lang="en-US" altLang="zh-CN" sz="2000" dirty="0"/>
              <a:t>. We rewrite the code and restart.</a:t>
            </a:r>
            <a:endParaRPr lang="en-US" altLang="zh-CN" sz="2000" dirty="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6535"/>
                                        </p:tgtEl>
                                        <p:attrNameLst>
                                          <p:attrName>style.visibility</p:attrName>
                                        </p:attrNameLst>
                                      </p:cBhvr>
                                      <p:to>
                                        <p:strVal val="visible"/>
                                      </p:to>
                                    </p:set>
                                    <p:animEffect transition="in" filter="blinds(horizontal)">
                                      <p:cBhvr>
                                        <p:cTn id="7" dur="500"/>
                                        <p:tgtEl>
                                          <p:spTgt spid="576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3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a:extLst>
              <a:ext uri="{FF2B5EF4-FFF2-40B4-BE49-F238E27FC236}">
                <a16:creationId xmlns:a16="http://schemas.microsoft.com/office/drawing/2014/main" id="{737A030E-79F5-1449-96B6-9B3372AEA3F4}"/>
              </a:ext>
            </a:extLst>
          </p:cNvPr>
          <p:cNvSpPr>
            <a:spLocks noGrp="1" noChangeArrowheads="1"/>
          </p:cNvSpPr>
          <p:nvPr>
            <p:ph type="title"/>
          </p:nvPr>
        </p:nvSpPr>
        <p:spPr/>
        <p:txBody>
          <a:bodyPr/>
          <a:lstStyle/>
          <a:p>
            <a:r>
              <a:rPr lang="en-US" altLang="zh-CN"/>
              <a:t>Step 4: code rewriting (actual spill)</a:t>
            </a:r>
          </a:p>
        </p:txBody>
      </p:sp>
      <p:sp>
        <p:nvSpPr>
          <p:cNvPr id="577539" name="Text Box 3">
            <a:extLst>
              <a:ext uri="{FF2B5EF4-FFF2-40B4-BE49-F238E27FC236}">
                <a16:creationId xmlns:a16="http://schemas.microsoft.com/office/drawing/2014/main" id="{61E0AF43-C37E-744B-902C-DBE145C71F53}"/>
              </a:ext>
            </a:extLst>
          </p:cNvPr>
          <p:cNvSpPr txBox="1">
            <a:spLocks noChangeArrowheads="1"/>
          </p:cNvSpPr>
          <p:nvPr/>
        </p:nvSpPr>
        <p:spPr bwMode="auto">
          <a:xfrm>
            <a:off x="609600" y="2209800"/>
            <a:ext cx="16764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folHlink"/>
                </a:solidFill>
                <a:latin typeface="Courier New" panose="02070309020205020404" pitchFamily="49" charset="0"/>
              </a:rPr>
              <a:t>a = 1</a:t>
            </a:r>
          </a:p>
          <a:p>
            <a:pPr>
              <a:spcBef>
                <a:spcPct val="50000"/>
              </a:spcBef>
            </a:pPr>
            <a:r>
              <a:rPr lang="en-US" altLang="zh-CN" sz="2000" b="1">
                <a:solidFill>
                  <a:schemeClr val="folHlink"/>
                </a:solidFill>
                <a:latin typeface="Courier New" panose="02070309020205020404" pitchFamily="49" charset="0"/>
              </a:rPr>
              <a:t>b = 2</a:t>
            </a:r>
          </a:p>
          <a:p>
            <a:pPr>
              <a:spcBef>
                <a:spcPct val="50000"/>
              </a:spcBef>
            </a:pPr>
            <a:r>
              <a:rPr lang="en-US" altLang="zh-CN" sz="2000" b="1">
                <a:solidFill>
                  <a:schemeClr val="hlink"/>
                </a:solidFill>
                <a:latin typeface="Courier New" panose="02070309020205020404" pitchFamily="49" charset="0"/>
              </a:rPr>
              <a:t>c</a:t>
            </a:r>
            <a:r>
              <a:rPr lang="en-US" altLang="zh-CN" sz="2000" b="1">
                <a:solidFill>
                  <a:schemeClr val="folHlink"/>
                </a:solidFill>
                <a:latin typeface="Courier New" panose="02070309020205020404" pitchFamily="49" charset="0"/>
              </a:rPr>
              <a:t> = a+b</a:t>
            </a:r>
          </a:p>
          <a:p>
            <a:pPr>
              <a:spcBef>
                <a:spcPct val="50000"/>
              </a:spcBef>
            </a:pPr>
            <a:r>
              <a:rPr lang="en-US" altLang="zh-CN" sz="2000" b="1">
                <a:solidFill>
                  <a:schemeClr val="hlink"/>
                </a:solidFill>
                <a:latin typeface="Courier New" panose="02070309020205020404" pitchFamily="49" charset="0"/>
              </a:rPr>
              <a:t>d</a:t>
            </a:r>
            <a:r>
              <a:rPr lang="en-US" altLang="zh-CN" sz="2000" b="1">
                <a:solidFill>
                  <a:schemeClr val="folHlink"/>
                </a:solidFill>
                <a:latin typeface="Courier New" panose="02070309020205020404" pitchFamily="49" charset="0"/>
              </a:rPr>
              <a:t> = a+</a:t>
            </a:r>
            <a:r>
              <a:rPr lang="en-US" altLang="zh-CN" sz="2000" b="1">
                <a:solidFill>
                  <a:schemeClr val="hlink"/>
                </a:solidFill>
                <a:latin typeface="Courier New" panose="02070309020205020404" pitchFamily="49" charset="0"/>
              </a:rPr>
              <a:t>c</a:t>
            </a:r>
          </a:p>
          <a:p>
            <a:pPr>
              <a:spcBef>
                <a:spcPct val="50000"/>
              </a:spcBef>
            </a:pPr>
            <a:r>
              <a:rPr lang="en-US" altLang="zh-CN" sz="2000" b="1">
                <a:solidFill>
                  <a:schemeClr val="folHlink"/>
                </a:solidFill>
                <a:latin typeface="Courier New" panose="02070309020205020404" pitchFamily="49" charset="0"/>
              </a:rPr>
              <a:t>e = a+b</a:t>
            </a:r>
          </a:p>
          <a:p>
            <a:pPr>
              <a:spcBef>
                <a:spcPct val="50000"/>
              </a:spcBef>
            </a:pPr>
            <a:r>
              <a:rPr lang="en-US" altLang="zh-CN" sz="2000" b="1">
                <a:solidFill>
                  <a:schemeClr val="folHlink"/>
                </a:solidFill>
                <a:latin typeface="Courier New" panose="02070309020205020404" pitchFamily="49" charset="0"/>
              </a:rPr>
              <a:t>f = </a:t>
            </a:r>
            <a:r>
              <a:rPr lang="en-US" altLang="zh-CN" sz="2000" b="1">
                <a:solidFill>
                  <a:schemeClr val="hlink"/>
                </a:solidFill>
                <a:latin typeface="Courier New" panose="02070309020205020404" pitchFamily="49" charset="0"/>
              </a:rPr>
              <a:t>d</a:t>
            </a:r>
            <a:r>
              <a:rPr lang="en-US" altLang="zh-CN" sz="2000" b="1">
                <a:solidFill>
                  <a:schemeClr val="folHlink"/>
                </a:solidFill>
                <a:latin typeface="Courier New" panose="02070309020205020404" pitchFamily="49" charset="0"/>
              </a:rPr>
              <a:t>+e</a:t>
            </a:r>
          </a:p>
        </p:txBody>
      </p:sp>
      <p:sp>
        <p:nvSpPr>
          <p:cNvPr id="577559" name="Text Box 23">
            <a:extLst>
              <a:ext uri="{FF2B5EF4-FFF2-40B4-BE49-F238E27FC236}">
                <a16:creationId xmlns:a16="http://schemas.microsoft.com/office/drawing/2014/main" id="{9A4A9AD1-E7A6-FA40-85BC-A3DEB8D28DA2}"/>
              </a:ext>
            </a:extLst>
          </p:cNvPr>
          <p:cNvSpPr txBox="1">
            <a:spLocks noChangeArrowheads="1"/>
          </p:cNvSpPr>
          <p:nvPr/>
        </p:nvSpPr>
        <p:spPr bwMode="auto">
          <a:xfrm>
            <a:off x="5410200" y="1828800"/>
            <a:ext cx="22860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folHlink"/>
                </a:solidFill>
                <a:latin typeface="Courier New" panose="02070309020205020404" pitchFamily="49" charset="0"/>
              </a:rPr>
              <a:t>a = 1</a:t>
            </a:r>
          </a:p>
          <a:p>
            <a:pPr>
              <a:spcBef>
                <a:spcPct val="50000"/>
              </a:spcBef>
            </a:pPr>
            <a:r>
              <a:rPr lang="en-US" altLang="zh-CN" sz="2000" b="1">
                <a:solidFill>
                  <a:schemeClr val="folHlink"/>
                </a:solidFill>
                <a:latin typeface="Courier New" panose="02070309020205020404" pitchFamily="49" charset="0"/>
              </a:rPr>
              <a:t>b = 2</a:t>
            </a:r>
          </a:p>
          <a:p>
            <a:pPr>
              <a:spcBef>
                <a:spcPct val="50000"/>
              </a:spcBef>
            </a:pPr>
            <a:r>
              <a:rPr lang="en-US" altLang="zh-CN" sz="2000" b="1">
                <a:solidFill>
                  <a:schemeClr val="hlink"/>
                </a:solidFill>
                <a:latin typeface="Courier New" panose="02070309020205020404" pitchFamily="49" charset="0"/>
              </a:rPr>
              <a:t>x1</a:t>
            </a:r>
            <a:r>
              <a:rPr lang="en-US" altLang="zh-CN" sz="2000" b="1">
                <a:solidFill>
                  <a:schemeClr val="folHlink"/>
                </a:solidFill>
                <a:latin typeface="Courier New" panose="02070309020205020404" pitchFamily="49" charset="0"/>
              </a:rPr>
              <a:t> = a+b</a:t>
            </a:r>
          </a:p>
          <a:p>
            <a:pPr>
              <a:spcBef>
                <a:spcPct val="50000"/>
              </a:spcBef>
            </a:pPr>
            <a:r>
              <a:rPr lang="en-US" altLang="zh-CN" sz="2000" b="1">
                <a:solidFill>
                  <a:schemeClr val="hlink"/>
                </a:solidFill>
                <a:latin typeface="Courier New" panose="02070309020205020404" pitchFamily="49" charset="0"/>
              </a:rPr>
              <a:t>M[l_c] = x1</a:t>
            </a:r>
          </a:p>
          <a:p>
            <a:pPr>
              <a:spcBef>
                <a:spcPct val="50000"/>
              </a:spcBef>
            </a:pPr>
            <a:r>
              <a:rPr lang="en-US" altLang="zh-CN" sz="2000" b="1">
                <a:solidFill>
                  <a:schemeClr val="hlink"/>
                </a:solidFill>
                <a:latin typeface="Courier New" panose="02070309020205020404" pitchFamily="49" charset="0"/>
              </a:rPr>
              <a:t>x2 = M[l_c]</a:t>
            </a:r>
          </a:p>
          <a:p>
            <a:pPr>
              <a:spcBef>
                <a:spcPct val="50000"/>
              </a:spcBef>
            </a:pPr>
            <a:r>
              <a:rPr lang="en-US" altLang="zh-CN" sz="2000" b="1">
                <a:solidFill>
                  <a:schemeClr val="hlink"/>
                </a:solidFill>
                <a:latin typeface="Courier New" panose="02070309020205020404" pitchFamily="49" charset="0"/>
              </a:rPr>
              <a:t>x3</a:t>
            </a:r>
            <a:r>
              <a:rPr lang="en-US" altLang="zh-CN" sz="2000" b="1">
                <a:solidFill>
                  <a:schemeClr val="folHlink"/>
                </a:solidFill>
                <a:latin typeface="Courier New" panose="02070309020205020404" pitchFamily="49" charset="0"/>
              </a:rPr>
              <a:t> = a+</a:t>
            </a:r>
            <a:r>
              <a:rPr lang="en-US" altLang="zh-CN" sz="2000" b="1">
                <a:solidFill>
                  <a:schemeClr val="hlink"/>
                </a:solidFill>
                <a:latin typeface="Courier New" panose="02070309020205020404" pitchFamily="49" charset="0"/>
              </a:rPr>
              <a:t>x2</a:t>
            </a:r>
          </a:p>
          <a:p>
            <a:pPr>
              <a:spcBef>
                <a:spcPct val="50000"/>
              </a:spcBef>
            </a:pPr>
            <a:r>
              <a:rPr lang="en-US" altLang="zh-CN" sz="2000" b="1">
                <a:solidFill>
                  <a:schemeClr val="hlink"/>
                </a:solidFill>
                <a:latin typeface="Courier New" panose="02070309020205020404" pitchFamily="49" charset="0"/>
              </a:rPr>
              <a:t>M[l_d] = x3</a:t>
            </a:r>
          </a:p>
          <a:p>
            <a:pPr>
              <a:spcBef>
                <a:spcPct val="50000"/>
              </a:spcBef>
            </a:pPr>
            <a:r>
              <a:rPr lang="en-US" altLang="zh-CN" sz="2000" b="1">
                <a:solidFill>
                  <a:schemeClr val="folHlink"/>
                </a:solidFill>
                <a:latin typeface="Courier New" panose="02070309020205020404" pitchFamily="49" charset="0"/>
              </a:rPr>
              <a:t>e = a+b</a:t>
            </a:r>
          </a:p>
          <a:p>
            <a:pPr>
              <a:spcBef>
                <a:spcPct val="50000"/>
              </a:spcBef>
            </a:pPr>
            <a:r>
              <a:rPr lang="en-US" altLang="zh-CN" sz="2000" b="1">
                <a:solidFill>
                  <a:schemeClr val="hlink"/>
                </a:solidFill>
                <a:latin typeface="Courier New" panose="02070309020205020404" pitchFamily="49" charset="0"/>
              </a:rPr>
              <a:t>x4 = M[l_d]</a:t>
            </a:r>
          </a:p>
          <a:p>
            <a:pPr>
              <a:spcBef>
                <a:spcPct val="50000"/>
              </a:spcBef>
            </a:pPr>
            <a:r>
              <a:rPr lang="en-US" altLang="zh-CN" sz="2000" b="1">
                <a:solidFill>
                  <a:schemeClr val="folHlink"/>
                </a:solidFill>
                <a:latin typeface="Courier New" panose="02070309020205020404" pitchFamily="49" charset="0"/>
              </a:rPr>
              <a:t>f = </a:t>
            </a:r>
            <a:r>
              <a:rPr lang="en-US" altLang="zh-CN" sz="2000" b="1">
                <a:solidFill>
                  <a:schemeClr val="hlink"/>
                </a:solidFill>
                <a:latin typeface="Courier New" panose="02070309020205020404" pitchFamily="49" charset="0"/>
              </a:rPr>
              <a:t>x4</a:t>
            </a:r>
            <a:r>
              <a:rPr lang="en-US" altLang="zh-CN" sz="2000" b="1">
                <a:solidFill>
                  <a:schemeClr val="folHlink"/>
                </a:solidFill>
                <a:latin typeface="Courier New" panose="02070309020205020404" pitchFamily="49" charset="0"/>
              </a:rPr>
              <a:t>+e</a:t>
            </a:r>
          </a:p>
        </p:txBody>
      </p:sp>
      <p:sp>
        <p:nvSpPr>
          <p:cNvPr id="577560" name="AutoShape 24">
            <a:extLst>
              <a:ext uri="{FF2B5EF4-FFF2-40B4-BE49-F238E27FC236}">
                <a16:creationId xmlns:a16="http://schemas.microsoft.com/office/drawing/2014/main" id="{7E060909-A0F8-DB46-A5D2-DB08105D0EF3}"/>
              </a:ext>
            </a:extLst>
          </p:cNvPr>
          <p:cNvSpPr>
            <a:spLocks noChangeArrowheads="1"/>
          </p:cNvSpPr>
          <p:nvPr/>
        </p:nvSpPr>
        <p:spPr bwMode="auto">
          <a:xfrm>
            <a:off x="3048000" y="3810000"/>
            <a:ext cx="1066800" cy="381000"/>
          </a:xfrm>
          <a:prstGeom prst="rightArrow">
            <a:avLst>
              <a:gd name="adj1" fmla="val 50000"/>
              <a:gd name="adj2" fmla="val 7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561" name="Text Box 25">
            <a:extLst>
              <a:ext uri="{FF2B5EF4-FFF2-40B4-BE49-F238E27FC236}">
                <a16:creationId xmlns:a16="http://schemas.microsoft.com/office/drawing/2014/main" id="{19A6858E-E3EB-D145-9056-7F2FAFCB0C60}"/>
              </a:ext>
            </a:extLst>
          </p:cNvPr>
          <p:cNvSpPr txBox="1">
            <a:spLocks noChangeArrowheads="1"/>
          </p:cNvSpPr>
          <p:nvPr/>
        </p:nvSpPr>
        <p:spPr bwMode="auto">
          <a:xfrm>
            <a:off x="609600" y="5029200"/>
            <a:ext cx="47244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Suppose the memory address for</a:t>
            </a:r>
            <a:r>
              <a:rPr lang="zh-CN" altLang="en-US" dirty="0"/>
              <a:t> </a:t>
            </a:r>
            <a:r>
              <a:rPr lang="en-US" altLang="zh-CN" dirty="0"/>
              <a:t>the</a:t>
            </a:r>
            <a:r>
              <a:rPr lang="zh-CN" altLang="en-US" dirty="0"/>
              <a:t> </a:t>
            </a:r>
            <a:r>
              <a:rPr lang="en-US" altLang="zh-CN" dirty="0"/>
              <a:t>two</a:t>
            </a:r>
            <a:r>
              <a:rPr lang="zh-CN" altLang="en-US" dirty="0"/>
              <a:t> </a:t>
            </a:r>
            <a:r>
              <a:rPr lang="en-US" altLang="zh-CN" dirty="0"/>
              <a:t>spills </a:t>
            </a:r>
            <a:r>
              <a:rPr lang="en-US" altLang="zh-CN" dirty="0">
                <a:solidFill>
                  <a:srgbClr val="0432FF"/>
                </a:solidFill>
              </a:rPr>
              <a:t>c</a:t>
            </a:r>
            <a:r>
              <a:rPr lang="en-US" altLang="zh-CN" dirty="0"/>
              <a:t> and </a:t>
            </a:r>
            <a:r>
              <a:rPr lang="en-US" altLang="zh-CN" dirty="0">
                <a:solidFill>
                  <a:srgbClr val="0432FF"/>
                </a:solidFill>
              </a:rPr>
              <a:t>d</a:t>
            </a:r>
            <a:r>
              <a:rPr lang="en-US" altLang="zh-CN" dirty="0"/>
              <a:t> are </a:t>
            </a:r>
            <a:r>
              <a:rPr lang="en-US" altLang="zh-CN" dirty="0" err="1">
                <a:solidFill>
                  <a:srgbClr val="0432FF"/>
                </a:solidFill>
              </a:rPr>
              <a:t>l_c</a:t>
            </a:r>
            <a:r>
              <a:rPr lang="en-US" altLang="zh-CN" dirty="0"/>
              <a:t> and </a:t>
            </a:r>
            <a:r>
              <a:rPr lang="en-US" altLang="zh-CN" dirty="0" err="1">
                <a:solidFill>
                  <a:srgbClr val="0432FF"/>
                </a:solidFill>
              </a:rPr>
              <a:t>l_d</a:t>
            </a:r>
            <a:r>
              <a:rPr lang="en-US" altLang="zh-CN" dirty="0"/>
              <a:t> (two integers indicating stack frame offsets),</a:t>
            </a:r>
            <a:r>
              <a:rPr lang="zh-CN" altLang="en-US" dirty="0"/>
              <a:t> </a:t>
            </a:r>
            <a:r>
              <a:rPr lang="en-US" altLang="zh-CN" dirty="0"/>
              <a:t>respectively. Then generate a load</a:t>
            </a:r>
            <a:r>
              <a:rPr lang="zh-CN" altLang="en-US" dirty="0"/>
              <a:t> </a:t>
            </a:r>
            <a:r>
              <a:rPr lang="en-US" altLang="zh-CN" dirty="0"/>
              <a:t>for each use, and</a:t>
            </a:r>
            <a:r>
              <a:rPr lang="zh-CN" altLang="en-US" dirty="0"/>
              <a:t> </a:t>
            </a:r>
            <a:r>
              <a:rPr lang="en-US" altLang="zh-CN" dirty="0"/>
              <a:t>generate a store for each def.</a:t>
            </a:r>
            <a:endParaRPr lang="en-US" altLang="zh-CN" dirty="0">
              <a:solidFill>
                <a:schemeClr val="folHlink"/>
              </a:solidFill>
            </a:endParaRPr>
          </a:p>
        </p:txBody>
      </p:sp>
      <p:sp>
        <p:nvSpPr>
          <p:cNvPr id="577562" name="Text Box 26">
            <a:extLst>
              <a:ext uri="{FF2B5EF4-FFF2-40B4-BE49-F238E27FC236}">
                <a16:creationId xmlns:a16="http://schemas.microsoft.com/office/drawing/2014/main" id="{2502F8AE-869D-8841-B269-A85969A69F27}"/>
              </a:ext>
            </a:extLst>
          </p:cNvPr>
          <p:cNvSpPr txBox="1">
            <a:spLocks noChangeArrowheads="1"/>
          </p:cNvSpPr>
          <p:nvPr/>
        </p:nvSpPr>
        <p:spPr bwMode="auto">
          <a:xfrm>
            <a:off x="2133600" y="1981200"/>
            <a:ext cx="30480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What</a:t>
            </a:r>
            <a:r>
              <a:rPr lang="en-US" altLang="zh-CN" sz="2000">
                <a:latin typeface="Arial" panose="020B0604020202020204" pitchFamily="34" charset="0"/>
              </a:rPr>
              <a:t>’</a:t>
            </a:r>
            <a:r>
              <a:rPr lang="en-US" altLang="zh-CN" sz="2000"/>
              <a:t>s special about </a:t>
            </a:r>
            <a:r>
              <a:rPr lang="en-US" altLang="zh-CN" sz="2000">
                <a:solidFill>
                  <a:schemeClr val="folHlink"/>
                </a:solidFill>
              </a:rPr>
              <a:t>xi</a:t>
            </a:r>
            <a:r>
              <a:rPr lang="en-US" altLang="zh-CN" sz="2000"/>
              <a:t>?</a:t>
            </a:r>
          </a:p>
          <a:p>
            <a:pPr>
              <a:spcBef>
                <a:spcPct val="50000"/>
              </a:spcBef>
            </a:pPr>
            <a:r>
              <a:rPr lang="en-US" altLang="zh-CN" sz="2000"/>
              <a:t>They can NOT spill any more. (Why?)</a:t>
            </a:r>
            <a:endParaRPr lang="en-US" altLang="zh-CN" sz="2000">
              <a:solidFill>
                <a:schemeClr val="folHlink"/>
              </a:solidFill>
            </a:endParaRPr>
          </a:p>
        </p:txBody>
      </p:sp>
      <p:sp>
        <p:nvSpPr>
          <p:cNvPr id="577563" name="Rectangle 27">
            <a:extLst>
              <a:ext uri="{FF2B5EF4-FFF2-40B4-BE49-F238E27FC236}">
                <a16:creationId xmlns:a16="http://schemas.microsoft.com/office/drawing/2014/main" id="{C1D8748F-5C80-BF4D-96DF-1A9EDD12B562}"/>
              </a:ext>
            </a:extLst>
          </p:cNvPr>
          <p:cNvSpPr>
            <a:spLocks noChangeArrowheads="1"/>
          </p:cNvSpPr>
          <p:nvPr/>
        </p:nvSpPr>
        <p:spPr bwMode="auto">
          <a:xfrm>
            <a:off x="5334000" y="2743200"/>
            <a:ext cx="1905000" cy="9144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564" name="Text Box 28">
            <a:extLst>
              <a:ext uri="{FF2B5EF4-FFF2-40B4-BE49-F238E27FC236}">
                <a16:creationId xmlns:a16="http://schemas.microsoft.com/office/drawing/2014/main" id="{D1705F06-7A5D-1849-8AA1-4BEC41A472BB}"/>
              </a:ext>
            </a:extLst>
          </p:cNvPr>
          <p:cNvSpPr txBox="1">
            <a:spLocks noChangeArrowheads="1"/>
          </p:cNvSpPr>
          <p:nvPr/>
        </p:nvSpPr>
        <p:spPr bwMode="auto">
          <a:xfrm>
            <a:off x="7391400" y="30480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hlink"/>
                </a:solidFill>
              </a:rPr>
              <a:t>c</a:t>
            </a:r>
            <a:r>
              <a:rPr lang="en-US" altLang="zh-CN"/>
              <a:t> </a:t>
            </a:r>
            <a:r>
              <a:rPr lang="en-US" altLang="zh-CN">
                <a:solidFill>
                  <a:schemeClr val="folHlink"/>
                </a:solidFill>
              </a:rPr>
              <a:t>= a+b</a:t>
            </a:r>
          </a:p>
        </p:txBody>
      </p:sp>
      <p:sp>
        <p:nvSpPr>
          <p:cNvPr id="577565" name="Rectangle 29">
            <a:extLst>
              <a:ext uri="{FF2B5EF4-FFF2-40B4-BE49-F238E27FC236}">
                <a16:creationId xmlns:a16="http://schemas.microsoft.com/office/drawing/2014/main" id="{5B63A25A-9248-2649-95E8-5E09D01DBA42}"/>
              </a:ext>
            </a:extLst>
          </p:cNvPr>
          <p:cNvSpPr>
            <a:spLocks noChangeArrowheads="1"/>
          </p:cNvSpPr>
          <p:nvPr/>
        </p:nvSpPr>
        <p:spPr bwMode="auto">
          <a:xfrm>
            <a:off x="5334000" y="3733800"/>
            <a:ext cx="1905000" cy="12192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566" name="Text Box 30">
            <a:extLst>
              <a:ext uri="{FF2B5EF4-FFF2-40B4-BE49-F238E27FC236}">
                <a16:creationId xmlns:a16="http://schemas.microsoft.com/office/drawing/2014/main" id="{19A0CEB0-7A50-D74D-A7CE-1E454747BD21}"/>
              </a:ext>
            </a:extLst>
          </p:cNvPr>
          <p:cNvSpPr txBox="1">
            <a:spLocks noChangeArrowheads="1"/>
          </p:cNvSpPr>
          <p:nvPr/>
        </p:nvSpPr>
        <p:spPr bwMode="auto">
          <a:xfrm>
            <a:off x="7391400" y="40386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hlink"/>
                </a:solidFill>
              </a:rPr>
              <a:t>d</a:t>
            </a:r>
            <a:r>
              <a:rPr lang="en-US" altLang="zh-CN"/>
              <a:t> </a:t>
            </a:r>
            <a:r>
              <a:rPr lang="en-US" altLang="zh-CN">
                <a:solidFill>
                  <a:schemeClr val="folHlink"/>
                </a:solidFill>
              </a:rPr>
              <a:t>= a+</a:t>
            </a:r>
            <a:r>
              <a:rPr lang="en-US" altLang="zh-CN">
                <a:solidFill>
                  <a:schemeClr val="hlink"/>
                </a:solidFill>
              </a:rPr>
              <a:t>c</a:t>
            </a:r>
          </a:p>
        </p:txBody>
      </p:sp>
      <p:sp>
        <p:nvSpPr>
          <p:cNvPr id="577567" name="Rectangle 31">
            <a:extLst>
              <a:ext uri="{FF2B5EF4-FFF2-40B4-BE49-F238E27FC236}">
                <a16:creationId xmlns:a16="http://schemas.microsoft.com/office/drawing/2014/main" id="{E7FD8615-5D4B-B545-8A00-C3B1108F9C70}"/>
              </a:ext>
            </a:extLst>
          </p:cNvPr>
          <p:cNvSpPr>
            <a:spLocks noChangeArrowheads="1"/>
          </p:cNvSpPr>
          <p:nvPr/>
        </p:nvSpPr>
        <p:spPr bwMode="auto">
          <a:xfrm>
            <a:off x="228600" y="3124200"/>
            <a:ext cx="1905000" cy="3810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569" name="Rectangle 33">
            <a:extLst>
              <a:ext uri="{FF2B5EF4-FFF2-40B4-BE49-F238E27FC236}">
                <a16:creationId xmlns:a16="http://schemas.microsoft.com/office/drawing/2014/main" id="{AC97B1B3-6D34-4749-A66B-1F67BA68D939}"/>
              </a:ext>
            </a:extLst>
          </p:cNvPr>
          <p:cNvSpPr>
            <a:spLocks noChangeArrowheads="1"/>
          </p:cNvSpPr>
          <p:nvPr/>
        </p:nvSpPr>
        <p:spPr bwMode="auto">
          <a:xfrm>
            <a:off x="228600" y="3581400"/>
            <a:ext cx="1905000" cy="3810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570" name="Rectangle 34">
            <a:extLst>
              <a:ext uri="{FF2B5EF4-FFF2-40B4-BE49-F238E27FC236}">
                <a16:creationId xmlns:a16="http://schemas.microsoft.com/office/drawing/2014/main" id="{CA477C1B-2D2F-0541-A291-0039B88FB29F}"/>
              </a:ext>
            </a:extLst>
          </p:cNvPr>
          <p:cNvSpPr>
            <a:spLocks noChangeArrowheads="1"/>
          </p:cNvSpPr>
          <p:nvPr/>
        </p:nvSpPr>
        <p:spPr bwMode="auto">
          <a:xfrm>
            <a:off x="228600" y="4495800"/>
            <a:ext cx="1905000" cy="3810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572" name="Rectangle 36">
            <a:extLst>
              <a:ext uri="{FF2B5EF4-FFF2-40B4-BE49-F238E27FC236}">
                <a16:creationId xmlns:a16="http://schemas.microsoft.com/office/drawing/2014/main" id="{A79D2ADB-4763-8649-A93E-B58D0C95EA1E}"/>
              </a:ext>
            </a:extLst>
          </p:cNvPr>
          <p:cNvSpPr>
            <a:spLocks noChangeArrowheads="1"/>
          </p:cNvSpPr>
          <p:nvPr/>
        </p:nvSpPr>
        <p:spPr bwMode="auto">
          <a:xfrm>
            <a:off x="5334000" y="5486400"/>
            <a:ext cx="1905000" cy="9144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573" name="Text Box 37">
            <a:extLst>
              <a:ext uri="{FF2B5EF4-FFF2-40B4-BE49-F238E27FC236}">
                <a16:creationId xmlns:a16="http://schemas.microsoft.com/office/drawing/2014/main" id="{E2BA7543-F4FF-F546-92B1-A13F8DEF1792}"/>
              </a:ext>
            </a:extLst>
          </p:cNvPr>
          <p:cNvSpPr txBox="1">
            <a:spLocks noChangeArrowheads="1"/>
          </p:cNvSpPr>
          <p:nvPr/>
        </p:nvSpPr>
        <p:spPr bwMode="auto">
          <a:xfrm>
            <a:off x="7391400" y="57150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folHlink"/>
                </a:solidFill>
              </a:rPr>
              <a:t>f = </a:t>
            </a:r>
            <a:r>
              <a:rPr lang="en-US" altLang="zh-CN">
                <a:solidFill>
                  <a:schemeClr val="hlink"/>
                </a:solidFill>
              </a:rPr>
              <a:t>d</a:t>
            </a:r>
            <a:r>
              <a:rPr lang="en-US" altLang="zh-CN">
                <a:solidFill>
                  <a:schemeClr val="folHlink"/>
                </a:solidFill>
              </a:rPr>
              <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7561"/>
                                        </p:tgtEl>
                                        <p:attrNameLst>
                                          <p:attrName>style.visibility</p:attrName>
                                        </p:attrNameLst>
                                      </p:cBhvr>
                                      <p:to>
                                        <p:strVal val="visible"/>
                                      </p:to>
                                    </p:set>
                                    <p:animEffect transition="in" filter="blinds(horizontal)">
                                      <p:cBhvr>
                                        <p:cTn id="7" dur="500"/>
                                        <p:tgtEl>
                                          <p:spTgt spid="5775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7559"/>
                                        </p:tgtEl>
                                        <p:attrNameLst>
                                          <p:attrName>style.visibility</p:attrName>
                                        </p:attrNameLst>
                                      </p:cBhvr>
                                      <p:to>
                                        <p:strVal val="visible"/>
                                      </p:to>
                                    </p:set>
                                    <p:animEffect transition="in" filter="blinds(horizontal)">
                                      <p:cBhvr>
                                        <p:cTn id="12" dur="500"/>
                                        <p:tgtEl>
                                          <p:spTgt spid="577559"/>
                                        </p:tgtEl>
                                      </p:cBhvr>
                                    </p:animEffect>
                                  </p:childTnLst>
                                </p:cTn>
                              </p:par>
                              <p:par>
                                <p:cTn id="13" presetID="3" presetClass="entr" presetSubtype="10" fill="hold" nodeType="withEffect">
                                  <p:stCondLst>
                                    <p:cond delay="0"/>
                                  </p:stCondLst>
                                  <p:childTnLst>
                                    <p:set>
                                      <p:cBhvr>
                                        <p:cTn id="14" dur="1" fill="hold">
                                          <p:stCondLst>
                                            <p:cond delay="0"/>
                                          </p:stCondLst>
                                        </p:cTn>
                                        <p:tgtEl>
                                          <p:spTgt spid="577560"/>
                                        </p:tgtEl>
                                        <p:attrNameLst>
                                          <p:attrName>style.visibility</p:attrName>
                                        </p:attrNameLst>
                                      </p:cBhvr>
                                      <p:to>
                                        <p:strVal val="visible"/>
                                      </p:to>
                                    </p:set>
                                    <p:animEffect transition="in" filter="blinds(horizontal)">
                                      <p:cBhvr>
                                        <p:cTn id="15" dur="500"/>
                                        <p:tgtEl>
                                          <p:spTgt spid="57756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77567"/>
                                        </p:tgtEl>
                                        <p:attrNameLst>
                                          <p:attrName>style.visibility</p:attrName>
                                        </p:attrNameLst>
                                      </p:cBhvr>
                                      <p:to>
                                        <p:strVal val="visible"/>
                                      </p:to>
                                    </p:set>
                                    <p:animEffect transition="in" filter="blinds(horizontal)">
                                      <p:cBhvr>
                                        <p:cTn id="20" dur="500"/>
                                        <p:tgtEl>
                                          <p:spTgt spid="57756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77564"/>
                                        </p:tgtEl>
                                        <p:attrNameLst>
                                          <p:attrName>style.visibility</p:attrName>
                                        </p:attrNameLst>
                                      </p:cBhvr>
                                      <p:to>
                                        <p:strVal val="visible"/>
                                      </p:to>
                                    </p:set>
                                    <p:animEffect transition="in" filter="blinds(horizontal)">
                                      <p:cBhvr>
                                        <p:cTn id="25" dur="500"/>
                                        <p:tgtEl>
                                          <p:spTgt spid="577564"/>
                                        </p:tgtEl>
                                      </p:cBhvr>
                                    </p:animEffect>
                                  </p:childTnLst>
                                </p:cTn>
                              </p:par>
                              <p:par>
                                <p:cTn id="26" presetID="3" presetClass="entr" presetSubtype="10" fill="hold" nodeType="withEffect">
                                  <p:stCondLst>
                                    <p:cond delay="0"/>
                                  </p:stCondLst>
                                  <p:childTnLst>
                                    <p:set>
                                      <p:cBhvr>
                                        <p:cTn id="27" dur="1" fill="hold">
                                          <p:stCondLst>
                                            <p:cond delay="0"/>
                                          </p:stCondLst>
                                        </p:cTn>
                                        <p:tgtEl>
                                          <p:spTgt spid="577563"/>
                                        </p:tgtEl>
                                        <p:attrNameLst>
                                          <p:attrName>style.visibility</p:attrName>
                                        </p:attrNameLst>
                                      </p:cBhvr>
                                      <p:to>
                                        <p:strVal val="visible"/>
                                      </p:to>
                                    </p:set>
                                    <p:animEffect transition="in" filter="blinds(horizontal)">
                                      <p:cBhvr>
                                        <p:cTn id="28" dur="500"/>
                                        <p:tgtEl>
                                          <p:spTgt spid="57756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577569"/>
                                        </p:tgtEl>
                                        <p:attrNameLst>
                                          <p:attrName>style.visibility</p:attrName>
                                        </p:attrNameLst>
                                      </p:cBhvr>
                                      <p:to>
                                        <p:strVal val="visible"/>
                                      </p:to>
                                    </p:set>
                                    <p:animEffect transition="in" filter="blinds(horizontal)">
                                      <p:cBhvr>
                                        <p:cTn id="33" dur="500"/>
                                        <p:tgtEl>
                                          <p:spTgt spid="57756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77566"/>
                                        </p:tgtEl>
                                        <p:attrNameLst>
                                          <p:attrName>style.visibility</p:attrName>
                                        </p:attrNameLst>
                                      </p:cBhvr>
                                      <p:to>
                                        <p:strVal val="visible"/>
                                      </p:to>
                                    </p:set>
                                    <p:animEffect transition="in" filter="blinds(horizontal)">
                                      <p:cBhvr>
                                        <p:cTn id="38" dur="500"/>
                                        <p:tgtEl>
                                          <p:spTgt spid="577566"/>
                                        </p:tgtEl>
                                      </p:cBhvr>
                                    </p:animEffect>
                                  </p:childTnLst>
                                </p:cTn>
                              </p:par>
                              <p:par>
                                <p:cTn id="39" presetID="3" presetClass="entr" presetSubtype="10" fill="hold" nodeType="withEffect">
                                  <p:stCondLst>
                                    <p:cond delay="0"/>
                                  </p:stCondLst>
                                  <p:childTnLst>
                                    <p:set>
                                      <p:cBhvr>
                                        <p:cTn id="40" dur="1" fill="hold">
                                          <p:stCondLst>
                                            <p:cond delay="0"/>
                                          </p:stCondLst>
                                        </p:cTn>
                                        <p:tgtEl>
                                          <p:spTgt spid="577565"/>
                                        </p:tgtEl>
                                        <p:attrNameLst>
                                          <p:attrName>style.visibility</p:attrName>
                                        </p:attrNameLst>
                                      </p:cBhvr>
                                      <p:to>
                                        <p:strVal val="visible"/>
                                      </p:to>
                                    </p:set>
                                    <p:animEffect transition="in" filter="blinds(horizontal)">
                                      <p:cBhvr>
                                        <p:cTn id="41" dur="500"/>
                                        <p:tgtEl>
                                          <p:spTgt spid="57756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577570"/>
                                        </p:tgtEl>
                                        <p:attrNameLst>
                                          <p:attrName>style.visibility</p:attrName>
                                        </p:attrNameLst>
                                      </p:cBhvr>
                                      <p:to>
                                        <p:strVal val="visible"/>
                                      </p:to>
                                    </p:set>
                                    <p:animEffect transition="in" filter="blinds(horizontal)">
                                      <p:cBhvr>
                                        <p:cTn id="46" dur="500"/>
                                        <p:tgtEl>
                                          <p:spTgt spid="57757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77573"/>
                                        </p:tgtEl>
                                        <p:attrNameLst>
                                          <p:attrName>style.visibility</p:attrName>
                                        </p:attrNameLst>
                                      </p:cBhvr>
                                      <p:to>
                                        <p:strVal val="visible"/>
                                      </p:to>
                                    </p:set>
                                    <p:animEffect transition="in" filter="blinds(horizontal)">
                                      <p:cBhvr>
                                        <p:cTn id="51" dur="500"/>
                                        <p:tgtEl>
                                          <p:spTgt spid="577573"/>
                                        </p:tgtEl>
                                      </p:cBhvr>
                                    </p:animEffect>
                                  </p:childTnLst>
                                </p:cTn>
                              </p:par>
                              <p:par>
                                <p:cTn id="52" presetID="3" presetClass="entr" presetSubtype="10" fill="hold" nodeType="withEffect">
                                  <p:stCondLst>
                                    <p:cond delay="0"/>
                                  </p:stCondLst>
                                  <p:childTnLst>
                                    <p:set>
                                      <p:cBhvr>
                                        <p:cTn id="53" dur="1" fill="hold">
                                          <p:stCondLst>
                                            <p:cond delay="0"/>
                                          </p:stCondLst>
                                        </p:cTn>
                                        <p:tgtEl>
                                          <p:spTgt spid="577572"/>
                                        </p:tgtEl>
                                        <p:attrNameLst>
                                          <p:attrName>style.visibility</p:attrName>
                                        </p:attrNameLst>
                                      </p:cBhvr>
                                      <p:to>
                                        <p:strVal val="visible"/>
                                      </p:to>
                                    </p:set>
                                    <p:animEffect transition="in" filter="blinds(horizontal)">
                                      <p:cBhvr>
                                        <p:cTn id="54" dur="500"/>
                                        <p:tgtEl>
                                          <p:spTgt spid="57757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577562"/>
                                        </p:tgtEl>
                                        <p:attrNameLst>
                                          <p:attrName>style.visibility</p:attrName>
                                        </p:attrNameLst>
                                      </p:cBhvr>
                                      <p:to>
                                        <p:strVal val="visible"/>
                                      </p:to>
                                    </p:set>
                                    <p:animEffect transition="in" filter="blinds(horizontal)">
                                      <p:cBhvr>
                                        <p:cTn id="59" dur="500"/>
                                        <p:tgtEl>
                                          <p:spTgt spid="577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59" grpId="0"/>
      <p:bldP spid="577561" grpId="0"/>
      <p:bldP spid="577562" grpId="0"/>
      <p:bldP spid="577564" grpId="0"/>
      <p:bldP spid="577566" grpId="0"/>
      <p:bldP spid="57757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a:extLst>
              <a:ext uri="{FF2B5EF4-FFF2-40B4-BE49-F238E27FC236}">
                <a16:creationId xmlns:a16="http://schemas.microsoft.com/office/drawing/2014/main" id="{9B152811-1E8B-7B43-BF1A-401824138DBD}"/>
              </a:ext>
            </a:extLst>
          </p:cNvPr>
          <p:cNvSpPr>
            <a:spLocks noGrp="1" noChangeArrowheads="1"/>
          </p:cNvSpPr>
          <p:nvPr>
            <p:ph type="title"/>
          </p:nvPr>
        </p:nvSpPr>
        <p:spPr/>
        <p:txBody>
          <a:bodyPr/>
          <a:lstStyle/>
          <a:p>
            <a:r>
              <a:rPr lang="en-US" altLang="zh-CN" dirty="0"/>
              <a:t>Step 4: </a:t>
            </a:r>
            <a:r>
              <a:rPr lang="en-US" altLang="zh-CN" dirty="0">
                <a:latin typeface="Arial" panose="020B0604020202020204" pitchFamily="34" charset="0"/>
              </a:rPr>
              <a:t>…</a:t>
            </a:r>
            <a:r>
              <a:rPr lang="en-US" altLang="zh-CN" dirty="0"/>
              <a:t> start over</a:t>
            </a:r>
          </a:p>
        </p:txBody>
      </p:sp>
      <p:sp>
        <p:nvSpPr>
          <p:cNvPr id="578564" name="Oval 4">
            <a:extLst>
              <a:ext uri="{FF2B5EF4-FFF2-40B4-BE49-F238E27FC236}">
                <a16:creationId xmlns:a16="http://schemas.microsoft.com/office/drawing/2014/main" id="{93D226BE-47A7-BA4F-80D6-3DF032276EB6}"/>
              </a:ext>
            </a:extLst>
          </p:cNvPr>
          <p:cNvSpPr>
            <a:spLocks noChangeArrowheads="1"/>
          </p:cNvSpPr>
          <p:nvPr/>
        </p:nvSpPr>
        <p:spPr bwMode="auto">
          <a:xfrm>
            <a:off x="32004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8565" name="Oval 5">
            <a:extLst>
              <a:ext uri="{FF2B5EF4-FFF2-40B4-BE49-F238E27FC236}">
                <a16:creationId xmlns:a16="http://schemas.microsoft.com/office/drawing/2014/main" id="{FDF50CB7-C066-7442-9B36-12B80D14B1D4}"/>
              </a:ext>
            </a:extLst>
          </p:cNvPr>
          <p:cNvSpPr>
            <a:spLocks noChangeArrowheads="1"/>
          </p:cNvSpPr>
          <p:nvPr/>
        </p:nvSpPr>
        <p:spPr bwMode="auto">
          <a:xfrm>
            <a:off x="51816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8566" name="Oval 6">
            <a:extLst>
              <a:ext uri="{FF2B5EF4-FFF2-40B4-BE49-F238E27FC236}">
                <a16:creationId xmlns:a16="http://schemas.microsoft.com/office/drawing/2014/main" id="{A02E3412-52A3-F04A-84A4-DF9E9B5469A2}"/>
              </a:ext>
            </a:extLst>
          </p:cNvPr>
          <p:cNvSpPr>
            <a:spLocks noChangeArrowheads="1"/>
          </p:cNvSpPr>
          <p:nvPr/>
        </p:nvSpPr>
        <p:spPr bwMode="auto">
          <a:xfrm>
            <a:off x="3200400" y="3962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x1</a:t>
            </a:r>
          </a:p>
        </p:txBody>
      </p:sp>
      <p:sp>
        <p:nvSpPr>
          <p:cNvPr id="578567" name="Oval 7">
            <a:extLst>
              <a:ext uri="{FF2B5EF4-FFF2-40B4-BE49-F238E27FC236}">
                <a16:creationId xmlns:a16="http://schemas.microsoft.com/office/drawing/2014/main" id="{721C5C74-432E-A84C-B970-E6E6778F1594}"/>
              </a:ext>
            </a:extLst>
          </p:cNvPr>
          <p:cNvSpPr>
            <a:spLocks noChangeArrowheads="1"/>
          </p:cNvSpPr>
          <p:nvPr/>
        </p:nvSpPr>
        <p:spPr bwMode="auto">
          <a:xfrm>
            <a:off x="5181600" y="3962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x2</a:t>
            </a:r>
          </a:p>
        </p:txBody>
      </p:sp>
      <p:sp>
        <p:nvSpPr>
          <p:cNvPr id="578569" name="Line 9">
            <a:extLst>
              <a:ext uri="{FF2B5EF4-FFF2-40B4-BE49-F238E27FC236}">
                <a16:creationId xmlns:a16="http://schemas.microsoft.com/office/drawing/2014/main" id="{222E44A0-7BE0-BB4F-A6F3-5C11344148DA}"/>
              </a:ext>
            </a:extLst>
          </p:cNvPr>
          <p:cNvSpPr>
            <a:spLocks noChangeShapeType="1"/>
          </p:cNvSpPr>
          <p:nvPr/>
        </p:nvSpPr>
        <p:spPr bwMode="auto">
          <a:xfrm>
            <a:off x="3657600" y="26670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75" name="Oval 15">
            <a:extLst>
              <a:ext uri="{FF2B5EF4-FFF2-40B4-BE49-F238E27FC236}">
                <a16:creationId xmlns:a16="http://schemas.microsoft.com/office/drawing/2014/main" id="{18375676-0455-6A4F-A7AF-85F44E3A0A80}"/>
              </a:ext>
            </a:extLst>
          </p:cNvPr>
          <p:cNvSpPr>
            <a:spLocks noChangeArrowheads="1"/>
          </p:cNvSpPr>
          <p:nvPr/>
        </p:nvSpPr>
        <p:spPr bwMode="auto">
          <a:xfrm>
            <a:off x="5105400" y="5105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8576" name="Text Box 16">
            <a:extLst>
              <a:ext uri="{FF2B5EF4-FFF2-40B4-BE49-F238E27FC236}">
                <a16:creationId xmlns:a16="http://schemas.microsoft.com/office/drawing/2014/main" id="{DE96133B-2DD1-6A44-A56B-C5BA96B3BABB}"/>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8583" name="Text Box 23">
            <a:extLst>
              <a:ext uri="{FF2B5EF4-FFF2-40B4-BE49-F238E27FC236}">
                <a16:creationId xmlns:a16="http://schemas.microsoft.com/office/drawing/2014/main" id="{CD487A37-C0AD-624E-90D4-FA3AB754FCD5}"/>
              </a:ext>
            </a:extLst>
          </p:cNvPr>
          <p:cNvSpPr txBox="1">
            <a:spLocks noChangeArrowheads="1"/>
          </p:cNvSpPr>
          <p:nvPr/>
        </p:nvSpPr>
        <p:spPr bwMode="auto">
          <a:xfrm>
            <a:off x="228600" y="2117725"/>
            <a:ext cx="2286000" cy="3747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chemeClr val="folHlink"/>
                </a:solidFill>
                <a:latin typeface="Courier New" panose="02070309020205020404" pitchFamily="49" charset="0"/>
              </a:rPr>
              <a:t>a = 1</a:t>
            </a:r>
          </a:p>
          <a:p>
            <a:pPr>
              <a:spcBef>
                <a:spcPts val="480"/>
              </a:spcBef>
            </a:pPr>
            <a:r>
              <a:rPr lang="en-US" altLang="zh-CN" sz="2000" b="1" dirty="0">
                <a:solidFill>
                  <a:schemeClr val="folHlink"/>
                </a:solidFill>
                <a:latin typeface="Courier New" panose="02070309020205020404" pitchFamily="49" charset="0"/>
              </a:rPr>
              <a:t>b = 2</a:t>
            </a:r>
          </a:p>
          <a:p>
            <a:pPr>
              <a:spcBef>
                <a:spcPts val="480"/>
              </a:spcBef>
            </a:pPr>
            <a:r>
              <a:rPr lang="en-US" altLang="zh-CN" sz="2000" b="1" dirty="0">
                <a:solidFill>
                  <a:schemeClr val="hlink"/>
                </a:solidFill>
                <a:latin typeface="Courier New" panose="02070309020205020404" pitchFamily="49" charset="0"/>
              </a:rPr>
              <a:t>x1</a:t>
            </a:r>
            <a:r>
              <a:rPr lang="en-US" altLang="zh-CN" sz="2000" b="1" dirty="0">
                <a:solidFill>
                  <a:schemeClr val="folHlink"/>
                </a:solidFill>
                <a:latin typeface="Courier New" panose="02070309020205020404" pitchFamily="49" charset="0"/>
              </a:rPr>
              <a:t> = </a:t>
            </a:r>
            <a:r>
              <a:rPr lang="en-US" altLang="zh-CN" sz="2000" b="1" dirty="0" err="1">
                <a:solidFill>
                  <a:schemeClr val="folHlink"/>
                </a:solidFill>
                <a:latin typeface="Courier New" panose="02070309020205020404" pitchFamily="49" charset="0"/>
              </a:rPr>
              <a:t>a+b</a:t>
            </a:r>
            <a:endParaRPr lang="en-US" altLang="zh-CN" sz="2000" b="1" dirty="0">
              <a:solidFill>
                <a:schemeClr val="folHlink"/>
              </a:solidFill>
              <a:latin typeface="Courier New" panose="02070309020205020404" pitchFamily="49" charset="0"/>
            </a:endParaRP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l_c</a:t>
            </a:r>
            <a:r>
              <a:rPr lang="en-US" altLang="zh-CN" sz="2000" b="1" dirty="0">
                <a:solidFill>
                  <a:schemeClr val="hlink"/>
                </a:solidFill>
                <a:latin typeface="Courier New" panose="02070309020205020404" pitchFamily="49" charset="0"/>
              </a:rPr>
              <a:t>] = x1</a:t>
            </a:r>
          </a:p>
          <a:p>
            <a:pPr>
              <a:spcBef>
                <a:spcPts val="480"/>
              </a:spcBef>
            </a:pPr>
            <a:r>
              <a:rPr lang="en-US" altLang="zh-CN" sz="2000" b="1" dirty="0">
                <a:solidFill>
                  <a:schemeClr val="hlink"/>
                </a:solidFill>
                <a:latin typeface="Courier New" panose="02070309020205020404" pitchFamily="49" charset="0"/>
              </a:rPr>
              <a:t>x2 = M[</a:t>
            </a:r>
            <a:r>
              <a:rPr lang="en-US" altLang="zh-CN" sz="2000" b="1" dirty="0" err="1">
                <a:solidFill>
                  <a:schemeClr val="hlink"/>
                </a:solidFill>
                <a:latin typeface="Courier New" panose="02070309020205020404" pitchFamily="49" charset="0"/>
              </a:rPr>
              <a:t>l_d</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hlink"/>
                </a:solidFill>
                <a:latin typeface="Courier New" panose="02070309020205020404" pitchFamily="49" charset="0"/>
              </a:rPr>
              <a:t>x3</a:t>
            </a:r>
            <a:r>
              <a:rPr lang="en-US" altLang="zh-CN" sz="2000" b="1" dirty="0">
                <a:solidFill>
                  <a:schemeClr val="folHlink"/>
                </a:solidFill>
                <a:latin typeface="Courier New" panose="02070309020205020404" pitchFamily="49" charset="0"/>
              </a:rPr>
              <a:t> = t1+</a:t>
            </a:r>
            <a:r>
              <a:rPr lang="en-US" altLang="zh-CN" sz="2000" b="1" dirty="0">
                <a:solidFill>
                  <a:schemeClr val="hlink"/>
                </a:solidFill>
                <a:latin typeface="Courier New" panose="02070309020205020404" pitchFamily="49" charset="0"/>
              </a:rPr>
              <a:t>x2</a:t>
            </a: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l_d</a:t>
            </a:r>
            <a:r>
              <a:rPr lang="en-US" altLang="zh-CN" sz="2000" b="1" dirty="0">
                <a:solidFill>
                  <a:schemeClr val="hlink"/>
                </a:solidFill>
                <a:latin typeface="Courier New" panose="02070309020205020404" pitchFamily="49" charset="0"/>
              </a:rPr>
              <a:t>] = x3</a:t>
            </a:r>
          </a:p>
          <a:p>
            <a:pPr>
              <a:spcBef>
                <a:spcPts val="480"/>
              </a:spcBef>
            </a:pPr>
            <a:r>
              <a:rPr lang="en-US" altLang="zh-CN" sz="2000" b="1" dirty="0">
                <a:solidFill>
                  <a:schemeClr val="folHlink"/>
                </a:solidFill>
                <a:latin typeface="Courier New" panose="02070309020205020404" pitchFamily="49" charset="0"/>
              </a:rPr>
              <a:t>e = </a:t>
            </a:r>
            <a:r>
              <a:rPr lang="en-US" altLang="zh-CN" sz="2000" b="1" dirty="0" err="1">
                <a:solidFill>
                  <a:schemeClr val="folHlink"/>
                </a:solidFill>
                <a:latin typeface="Courier New" panose="02070309020205020404" pitchFamily="49" charset="0"/>
              </a:rPr>
              <a:t>a+b</a:t>
            </a:r>
            <a:endParaRPr lang="en-US" altLang="zh-CN" sz="2000" b="1" dirty="0">
              <a:solidFill>
                <a:schemeClr val="folHlink"/>
              </a:solidFill>
              <a:latin typeface="Courier New" panose="02070309020205020404" pitchFamily="49" charset="0"/>
            </a:endParaRPr>
          </a:p>
          <a:p>
            <a:pPr>
              <a:spcBef>
                <a:spcPts val="480"/>
              </a:spcBef>
            </a:pPr>
            <a:r>
              <a:rPr lang="en-US" altLang="zh-CN" sz="2000" b="1" dirty="0">
                <a:solidFill>
                  <a:schemeClr val="hlink"/>
                </a:solidFill>
                <a:latin typeface="Courier New" panose="02070309020205020404" pitchFamily="49" charset="0"/>
              </a:rPr>
              <a:t>x4 = M[</a:t>
            </a:r>
            <a:r>
              <a:rPr lang="en-US" altLang="zh-CN" sz="2000" b="1" dirty="0" err="1">
                <a:solidFill>
                  <a:schemeClr val="hlink"/>
                </a:solidFill>
                <a:latin typeface="Courier New" panose="02070309020205020404" pitchFamily="49" charset="0"/>
              </a:rPr>
              <a:t>l_d</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f = </a:t>
            </a:r>
            <a:r>
              <a:rPr lang="en-US" altLang="zh-CN" sz="2000" b="1" dirty="0">
                <a:solidFill>
                  <a:schemeClr val="hlink"/>
                </a:solidFill>
                <a:latin typeface="Courier New" panose="02070309020205020404" pitchFamily="49" charset="0"/>
              </a:rPr>
              <a:t>x4</a:t>
            </a:r>
            <a:r>
              <a:rPr lang="en-US" altLang="zh-CN" sz="2000" b="1" dirty="0">
                <a:solidFill>
                  <a:schemeClr val="folHlink"/>
                </a:solidFill>
                <a:latin typeface="Courier New" panose="02070309020205020404" pitchFamily="49" charset="0"/>
              </a:rPr>
              <a:t>+e</a:t>
            </a:r>
          </a:p>
        </p:txBody>
      </p:sp>
      <p:sp>
        <p:nvSpPr>
          <p:cNvPr id="578584" name="Oval 24">
            <a:extLst>
              <a:ext uri="{FF2B5EF4-FFF2-40B4-BE49-F238E27FC236}">
                <a16:creationId xmlns:a16="http://schemas.microsoft.com/office/drawing/2014/main" id="{83947769-48B5-594D-8F60-D3A812009A39}"/>
              </a:ext>
            </a:extLst>
          </p:cNvPr>
          <p:cNvSpPr>
            <a:spLocks noChangeArrowheads="1"/>
          </p:cNvSpPr>
          <p:nvPr/>
        </p:nvSpPr>
        <p:spPr bwMode="auto">
          <a:xfrm>
            <a:off x="3200400" y="5105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8586" name="Line 26">
            <a:extLst>
              <a:ext uri="{FF2B5EF4-FFF2-40B4-BE49-F238E27FC236}">
                <a16:creationId xmlns:a16="http://schemas.microsoft.com/office/drawing/2014/main" id="{1AA3DAF6-071E-9746-89BF-D63791FC8A21}"/>
              </a:ext>
            </a:extLst>
          </p:cNvPr>
          <p:cNvSpPr>
            <a:spLocks noChangeShapeType="1"/>
          </p:cNvSpPr>
          <p:nvPr/>
        </p:nvSpPr>
        <p:spPr bwMode="auto">
          <a:xfrm>
            <a:off x="3429000" y="28956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87" name="Line 27">
            <a:extLst>
              <a:ext uri="{FF2B5EF4-FFF2-40B4-BE49-F238E27FC236}">
                <a16:creationId xmlns:a16="http://schemas.microsoft.com/office/drawing/2014/main" id="{2E45DA71-717F-794B-B56C-A803961A741D}"/>
              </a:ext>
            </a:extLst>
          </p:cNvPr>
          <p:cNvSpPr>
            <a:spLocks noChangeShapeType="1"/>
          </p:cNvSpPr>
          <p:nvPr/>
        </p:nvSpPr>
        <p:spPr bwMode="auto">
          <a:xfrm flipV="1">
            <a:off x="3581400" y="2819400"/>
            <a:ext cx="17526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88" name="Line 28">
            <a:extLst>
              <a:ext uri="{FF2B5EF4-FFF2-40B4-BE49-F238E27FC236}">
                <a16:creationId xmlns:a16="http://schemas.microsoft.com/office/drawing/2014/main" id="{5429D4FC-C22C-1F49-9B8D-90CEA0E0BA0A}"/>
              </a:ext>
            </a:extLst>
          </p:cNvPr>
          <p:cNvSpPr>
            <a:spLocks noChangeShapeType="1"/>
          </p:cNvSpPr>
          <p:nvPr/>
        </p:nvSpPr>
        <p:spPr bwMode="auto">
          <a:xfrm>
            <a:off x="3581400" y="28194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89" name="Line 29">
            <a:extLst>
              <a:ext uri="{FF2B5EF4-FFF2-40B4-BE49-F238E27FC236}">
                <a16:creationId xmlns:a16="http://schemas.microsoft.com/office/drawing/2014/main" id="{62145C4B-B0A6-274D-8ADD-280DA5E052C9}"/>
              </a:ext>
            </a:extLst>
          </p:cNvPr>
          <p:cNvSpPr>
            <a:spLocks noChangeShapeType="1"/>
          </p:cNvSpPr>
          <p:nvPr/>
        </p:nvSpPr>
        <p:spPr bwMode="auto">
          <a:xfrm flipV="1">
            <a:off x="5410200" y="28956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93" name="Oval 33">
            <a:extLst>
              <a:ext uri="{FF2B5EF4-FFF2-40B4-BE49-F238E27FC236}">
                <a16:creationId xmlns:a16="http://schemas.microsoft.com/office/drawing/2014/main" id="{C24F508A-3E3B-BC4A-8E51-68099FCF722C}"/>
              </a:ext>
            </a:extLst>
          </p:cNvPr>
          <p:cNvSpPr>
            <a:spLocks noChangeArrowheads="1"/>
          </p:cNvSpPr>
          <p:nvPr/>
        </p:nvSpPr>
        <p:spPr bwMode="auto">
          <a:xfrm>
            <a:off x="3962400" y="4114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x4</a:t>
            </a:r>
          </a:p>
        </p:txBody>
      </p:sp>
      <p:sp>
        <p:nvSpPr>
          <p:cNvPr id="578594" name="Oval 34">
            <a:extLst>
              <a:ext uri="{FF2B5EF4-FFF2-40B4-BE49-F238E27FC236}">
                <a16:creationId xmlns:a16="http://schemas.microsoft.com/office/drawing/2014/main" id="{CA0DBA0F-0F32-644C-B605-D2A2E1EA3AFC}"/>
              </a:ext>
            </a:extLst>
          </p:cNvPr>
          <p:cNvSpPr>
            <a:spLocks noChangeArrowheads="1"/>
          </p:cNvSpPr>
          <p:nvPr/>
        </p:nvSpPr>
        <p:spPr bwMode="auto">
          <a:xfrm>
            <a:off x="4114800" y="1676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x3</a:t>
            </a:r>
          </a:p>
        </p:txBody>
      </p:sp>
      <p:sp>
        <p:nvSpPr>
          <p:cNvPr id="578595" name="Line 35">
            <a:extLst>
              <a:ext uri="{FF2B5EF4-FFF2-40B4-BE49-F238E27FC236}">
                <a16:creationId xmlns:a16="http://schemas.microsoft.com/office/drawing/2014/main" id="{C79389CA-BD9E-D746-B063-2176D475AB30}"/>
              </a:ext>
            </a:extLst>
          </p:cNvPr>
          <p:cNvSpPr>
            <a:spLocks noChangeShapeType="1"/>
          </p:cNvSpPr>
          <p:nvPr/>
        </p:nvSpPr>
        <p:spPr bwMode="auto">
          <a:xfrm>
            <a:off x="4495800" y="2057400"/>
            <a:ext cx="762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96" name="Line 36">
            <a:extLst>
              <a:ext uri="{FF2B5EF4-FFF2-40B4-BE49-F238E27FC236}">
                <a16:creationId xmlns:a16="http://schemas.microsoft.com/office/drawing/2014/main" id="{F1718D8C-586F-C14E-8296-FF6A6C6F5C4D}"/>
              </a:ext>
            </a:extLst>
          </p:cNvPr>
          <p:cNvSpPr>
            <a:spLocks noChangeShapeType="1"/>
          </p:cNvSpPr>
          <p:nvPr/>
        </p:nvSpPr>
        <p:spPr bwMode="auto">
          <a:xfrm flipH="1">
            <a:off x="3505200" y="20574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97" name="Line 37">
            <a:extLst>
              <a:ext uri="{FF2B5EF4-FFF2-40B4-BE49-F238E27FC236}">
                <a16:creationId xmlns:a16="http://schemas.microsoft.com/office/drawing/2014/main" id="{1C0CB729-1B50-674B-8893-6488CCEB0200}"/>
              </a:ext>
            </a:extLst>
          </p:cNvPr>
          <p:cNvSpPr>
            <a:spLocks noChangeShapeType="1"/>
          </p:cNvSpPr>
          <p:nvPr/>
        </p:nvSpPr>
        <p:spPr bwMode="auto">
          <a:xfrm flipV="1">
            <a:off x="3505200" y="4495800"/>
            <a:ext cx="53340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98" name="Text Box 38">
            <a:extLst>
              <a:ext uri="{FF2B5EF4-FFF2-40B4-BE49-F238E27FC236}">
                <a16:creationId xmlns:a16="http://schemas.microsoft.com/office/drawing/2014/main" id="{D2766F5E-45A0-C249-AB20-1A9F7BA6BD57}"/>
              </a:ext>
            </a:extLst>
          </p:cNvPr>
          <p:cNvSpPr txBox="1">
            <a:spLocks noChangeArrowheads="1"/>
          </p:cNvSpPr>
          <p:nvPr/>
        </p:nvSpPr>
        <p:spPr bwMode="auto">
          <a:xfrm>
            <a:off x="6400800" y="2209800"/>
            <a:ext cx="2286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Leave other steps to you.</a:t>
            </a:r>
            <a:endParaRPr lang="en-US" altLang="zh-CN" sz="2000">
              <a:solidFill>
                <a:schemeClr val="folHlink"/>
              </a:solidFill>
            </a:endParaRPr>
          </a:p>
        </p:txBody>
      </p:sp>
      <p:sp>
        <p:nvSpPr>
          <p:cNvPr id="578599" name="Text Box 39">
            <a:extLst>
              <a:ext uri="{FF2B5EF4-FFF2-40B4-BE49-F238E27FC236}">
                <a16:creationId xmlns:a16="http://schemas.microsoft.com/office/drawing/2014/main" id="{C2BF3614-5048-1144-9614-80312A8A5367}"/>
              </a:ext>
            </a:extLst>
          </p:cNvPr>
          <p:cNvSpPr txBox="1">
            <a:spLocks noChangeArrowheads="1"/>
          </p:cNvSpPr>
          <p:nvPr/>
        </p:nvSpPr>
        <p:spPr bwMode="auto">
          <a:xfrm>
            <a:off x="6400800" y="2895600"/>
            <a:ext cx="25146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This graph is</a:t>
            </a:r>
            <a:r>
              <a:rPr lang="zh-CN" altLang="en-US" sz="2000" dirty="0"/>
              <a:t> </a:t>
            </a:r>
            <a:r>
              <a:rPr lang="en-US" altLang="zh-CN" sz="2000" dirty="0"/>
              <a:t>not</a:t>
            </a:r>
            <a:r>
              <a:rPr lang="zh-CN" altLang="en-US" sz="2000" dirty="0"/>
              <a:t> </a:t>
            </a:r>
            <a:r>
              <a:rPr lang="en-US" altLang="zh-CN" sz="2000" dirty="0"/>
              <a:t>2-colorable. (There are  K3 sub-graphs.)</a:t>
            </a:r>
          </a:p>
        </p:txBody>
      </p:sp>
      <p:sp>
        <p:nvSpPr>
          <p:cNvPr id="578600" name="Text Box 40">
            <a:extLst>
              <a:ext uri="{FF2B5EF4-FFF2-40B4-BE49-F238E27FC236}">
                <a16:creationId xmlns:a16="http://schemas.microsoft.com/office/drawing/2014/main" id="{5B0B5372-6D3E-D64A-B3A2-BF0E51049A07}"/>
              </a:ext>
            </a:extLst>
          </p:cNvPr>
          <p:cNvSpPr txBox="1">
            <a:spLocks noChangeArrowheads="1"/>
          </p:cNvSpPr>
          <p:nvPr/>
        </p:nvSpPr>
        <p:spPr bwMode="auto">
          <a:xfrm>
            <a:off x="5562600" y="6156325"/>
            <a:ext cx="335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Veryyyyyyyy EXPENSIVE!</a:t>
            </a:r>
            <a:endParaRPr lang="en-US" altLang="zh-CN" sz="2000">
              <a:solidFill>
                <a:schemeClr val="folHlink"/>
              </a:solidFill>
            </a:endParaRPr>
          </a:p>
        </p:txBody>
      </p:sp>
      <p:sp>
        <p:nvSpPr>
          <p:cNvPr id="578601" name="Text Box 41">
            <a:extLst>
              <a:ext uri="{FF2B5EF4-FFF2-40B4-BE49-F238E27FC236}">
                <a16:creationId xmlns:a16="http://schemas.microsoft.com/office/drawing/2014/main" id="{88220A1C-9C86-184F-B726-2797A3CFF5B2}"/>
              </a:ext>
            </a:extLst>
          </p:cNvPr>
          <p:cNvSpPr txBox="1">
            <a:spLocks noChangeArrowheads="1"/>
          </p:cNvSpPr>
          <p:nvPr/>
        </p:nvSpPr>
        <p:spPr bwMode="auto">
          <a:xfrm>
            <a:off x="6400800" y="4267200"/>
            <a:ext cx="25146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So, we have to do another iteration to generate spill code (Keep in mind that you can NOT spill x1, x2, x3 and x4) </a:t>
            </a:r>
            <a:r>
              <a:rPr lang="en-US" altLang="zh-CN" sz="2000">
                <a:latin typeface="Arial" panose="020B0604020202020204" pitchFamily="34" charset="0"/>
              </a:rPr>
              <a:t>…</a:t>
            </a:r>
            <a:endParaRPr lang="en-US" altLang="zh-CN"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8564"/>
                                        </p:tgtEl>
                                        <p:attrNameLst>
                                          <p:attrName>style.visibility</p:attrName>
                                        </p:attrNameLst>
                                      </p:cBhvr>
                                      <p:to>
                                        <p:strVal val="visible"/>
                                      </p:to>
                                    </p:set>
                                    <p:animEffect transition="in" filter="blinds(horizontal)">
                                      <p:cBhvr>
                                        <p:cTn id="7" dur="500"/>
                                        <p:tgtEl>
                                          <p:spTgt spid="57856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78565"/>
                                        </p:tgtEl>
                                        <p:attrNameLst>
                                          <p:attrName>style.visibility</p:attrName>
                                        </p:attrNameLst>
                                      </p:cBhvr>
                                      <p:to>
                                        <p:strVal val="visible"/>
                                      </p:to>
                                    </p:set>
                                    <p:animEffect transition="in" filter="blinds(horizontal)">
                                      <p:cBhvr>
                                        <p:cTn id="10" dur="500"/>
                                        <p:tgtEl>
                                          <p:spTgt spid="57856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78566"/>
                                        </p:tgtEl>
                                        <p:attrNameLst>
                                          <p:attrName>style.visibility</p:attrName>
                                        </p:attrNameLst>
                                      </p:cBhvr>
                                      <p:to>
                                        <p:strVal val="visible"/>
                                      </p:to>
                                    </p:set>
                                    <p:animEffect transition="in" filter="blinds(horizontal)">
                                      <p:cBhvr>
                                        <p:cTn id="13" dur="500"/>
                                        <p:tgtEl>
                                          <p:spTgt spid="57856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78567"/>
                                        </p:tgtEl>
                                        <p:attrNameLst>
                                          <p:attrName>style.visibility</p:attrName>
                                        </p:attrNameLst>
                                      </p:cBhvr>
                                      <p:to>
                                        <p:strVal val="visible"/>
                                      </p:to>
                                    </p:set>
                                    <p:animEffect transition="in" filter="blinds(horizontal)">
                                      <p:cBhvr>
                                        <p:cTn id="16" dur="500"/>
                                        <p:tgtEl>
                                          <p:spTgt spid="578567"/>
                                        </p:tgtEl>
                                      </p:cBhvr>
                                    </p:animEffect>
                                  </p:childTnLst>
                                </p:cTn>
                              </p:par>
                              <p:par>
                                <p:cTn id="17" presetID="3" presetClass="entr" presetSubtype="10" fill="hold" nodeType="withEffect">
                                  <p:stCondLst>
                                    <p:cond delay="0"/>
                                  </p:stCondLst>
                                  <p:childTnLst>
                                    <p:set>
                                      <p:cBhvr>
                                        <p:cTn id="18" dur="1" fill="hold">
                                          <p:stCondLst>
                                            <p:cond delay="0"/>
                                          </p:stCondLst>
                                        </p:cTn>
                                        <p:tgtEl>
                                          <p:spTgt spid="578569"/>
                                        </p:tgtEl>
                                        <p:attrNameLst>
                                          <p:attrName>style.visibility</p:attrName>
                                        </p:attrNameLst>
                                      </p:cBhvr>
                                      <p:to>
                                        <p:strVal val="visible"/>
                                      </p:to>
                                    </p:set>
                                    <p:animEffect transition="in" filter="blinds(horizontal)">
                                      <p:cBhvr>
                                        <p:cTn id="19" dur="500"/>
                                        <p:tgtEl>
                                          <p:spTgt spid="57856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78575"/>
                                        </p:tgtEl>
                                        <p:attrNameLst>
                                          <p:attrName>style.visibility</p:attrName>
                                        </p:attrNameLst>
                                      </p:cBhvr>
                                      <p:to>
                                        <p:strVal val="visible"/>
                                      </p:to>
                                    </p:set>
                                    <p:animEffect transition="in" filter="blinds(horizontal)">
                                      <p:cBhvr>
                                        <p:cTn id="22" dur="500"/>
                                        <p:tgtEl>
                                          <p:spTgt spid="57857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78576"/>
                                        </p:tgtEl>
                                        <p:attrNameLst>
                                          <p:attrName>style.visibility</p:attrName>
                                        </p:attrNameLst>
                                      </p:cBhvr>
                                      <p:to>
                                        <p:strVal val="visible"/>
                                      </p:to>
                                    </p:set>
                                    <p:animEffect transition="in" filter="blinds(horizontal)">
                                      <p:cBhvr>
                                        <p:cTn id="25" dur="500"/>
                                        <p:tgtEl>
                                          <p:spTgt spid="57857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78584"/>
                                        </p:tgtEl>
                                        <p:attrNameLst>
                                          <p:attrName>style.visibility</p:attrName>
                                        </p:attrNameLst>
                                      </p:cBhvr>
                                      <p:to>
                                        <p:strVal val="visible"/>
                                      </p:to>
                                    </p:set>
                                    <p:animEffect transition="in" filter="blinds(horizontal)">
                                      <p:cBhvr>
                                        <p:cTn id="28" dur="500"/>
                                        <p:tgtEl>
                                          <p:spTgt spid="578584"/>
                                        </p:tgtEl>
                                      </p:cBhvr>
                                    </p:animEffect>
                                  </p:childTnLst>
                                </p:cTn>
                              </p:par>
                              <p:par>
                                <p:cTn id="29" presetID="3" presetClass="entr" presetSubtype="10" fill="hold" nodeType="withEffect">
                                  <p:stCondLst>
                                    <p:cond delay="0"/>
                                  </p:stCondLst>
                                  <p:childTnLst>
                                    <p:set>
                                      <p:cBhvr>
                                        <p:cTn id="30" dur="1" fill="hold">
                                          <p:stCondLst>
                                            <p:cond delay="0"/>
                                          </p:stCondLst>
                                        </p:cTn>
                                        <p:tgtEl>
                                          <p:spTgt spid="578586"/>
                                        </p:tgtEl>
                                        <p:attrNameLst>
                                          <p:attrName>style.visibility</p:attrName>
                                        </p:attrNameLst>
                                      </p:cBhvr>
                                      <p:to>
                                        <p:strVal val="visible"/>
                                      </p:to>
                                    </p:set>
                                    <p:animEffect transition="in" filter="blinds(horizontal)">
                                      <p:cBhvr>
                                        <p:cTn id="31" dur="500"/>
                                        <p:tgtEl>
                                          <p:spTgt spid="578586"/>
                                        </p:tgtEl>
                                      </p:cBhvr>
                                    </p:animEffect>
                                  </p:childTnLst>
                                </p:cTn>
                              </p:par>
                              <p:par>
                                <p:cTn id="32" presetID="3" presetClass="entr" presetSubtype="10" fill="hold" nodeType="withEffect">
                                  <p:stCondLst>
                                    <p:cond delay="0"/>
                                  </p:stCondLst>
                                  <p:childTnLst>
                                    <p:set>
                                      <p:cBhvr>
                                        <p:cTn id="33" dur="1" fill="hold">
                                          <p:stCondLst>
                                            <p:cond delay="0"/>
                                          </p:stCondLst>
                                        </p:cTn>
                                        <p:tgtEl>
                                          <p:spTgt spid="578587"/>
                                        </p:tgtEl>
                                        <p:attrNameLst>
                                          <p:attrName>style.visibility</p:attrName>
                                        </p:attrNameLst>
                                      </p:cBhvr>
                                      <p:to>
                                        <p:strVal val="visible"/>
                                      </p:to>
                                    </p:set>
                                    <p:animEffect transition="in" filter="blinds(horizontal)">
                                      <p:cBhvr>
                                        <p:cTn id="34" dur="500"/>
                                        <p:tgtEl>
                                          <p:spTgt spid="578587"/>
                                        </p:tgtEl>
                                      </p:cBhvr>
                                    </p:animEffect>
                                  </p:childTnLst>
                                </p:cTn>
                              </p:par>
                              <p:par>
                                <p:cTn id="35" presetID="3" presetClass="entr" presetSubtype="10" fill="hold" nodeType="withEffect">
                                  <p:stCondLst>
                                    <p:cond delay="0"/>
                                  </p:stCondLst>
                                  <p:childTnLst>
                                    <p:set>
                                      <p:cBhvr>
                                        <p:cTn id="36" dur="1" fill="hold">
                                          <p:stCondLst>
                                            <p:cond delay="0"/>
                                          </p:stCondLst>
                                        </p:cTn>
                                        <p:tgtEl>
                                          <p:spTgt spid="578588"/>
                                        </p:tgtEl>
                                        <p:attrNameLst>
                                          <p:attrName>style.visibility</p:attrName>
                                        </p:attrNameLst>
                                      </p:cBhvr>
                                      <p:to>
                                        <p:strVal val="visible"/>
                                      </p:to>
                                    </p:set>
                                    <p:animEffect transition="in" filter="blinds(horizontal)">
                                      <p:cBhvr>
                                        <p:cTn id="37" dur="500"/>
                                        <p:tgtEl>
                                          <p:spTgt spid="578588"/>
                                        </p:tgtEl>
                                      </p:cBhvr>
                                    </p:animEffect>
                                  </p:childTnLst>
                                </p:cTn>
                              </p:par>
                              <p:par>
                                <p:cTn id="38" presetID="3" presetClass="entr" presetSubtype="10" fill="hold" nodeType="withEffect">
                                  <p:stCondLst>
                                    <p:cond delay="0"/>
                                  </p:stCondLst>
                                  <p:childTnLst>
                                    <p:set>
                                      <p:cBhvr>
                                        <p:cTn id="39" dur="1" fill="hold">
                                          <p:stCondLst>
                                            <p:cond delay="0"/>
                                          </p:stCondLst>
                                        </p:cTn>
                                        <p:tgtEl>
                                          <p:spTgt spid="578589"/>
                                        </p:tgtEl>
                                        <p:attrNameLst>
                                          <p:attrName>style.visibility</p:attrName>
                                        </p:attrNameLst>
                                      </p:cBhvr>
                                      <p:to>
                                        <p:strVal val="visible"/>
                                      </p:to>
                                    </p:set>
                                    <p:animEffect transition="in" filter="blinds(horizontal)">
                                      <p:cBhvr>
                                        <p:cTn id="40" dur="500"/>
                                        <p:tgtEl>
                                          <p:spTgt spid="57858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78593"/>
                                        </p:tgtEl>
                                        <p:attrNameLst>
                                          <p:attrName>style.visibility</p:attrName>
                                        </p:attrNameLst>
                                      </p:cBhvr>
                                      <p:to>
                                        <p:strVal val="visible"/>
                                      </p:to>
                                    </p:set>
                                    <p:animEffect transition="in" filter="blinds(horizontal)">
                                      <p:cBhvr>
                                        <p:cTn id="43" dur="500"/>
                                        <p:tgtEl>
                                          <p:spTgt spid="57859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78594"/>
                                        </p:tgtEl>
                                        <p:attrNameLst>
                                          <p:attrName>style.visibility</p:attrName>
                                        </p:attrNameLst>
                                      </p:cBhvr>
                                      <p:to>
                                        <p:strVal val="visible"/>
                                      </p:to>
                                    </p:set>
                                    <p:animEffect transition="in" filter="blinds(horizontal)">
                                      <p:cBhvr>
                                        <p:cTn id="46" dur="500"/>
                                        <p:tgtEl>
                                          <p:spTgt spid="578594"/>
                                        </p:tgtEl>
                                      </p:cBhvr>
                                    </p:animEffect>
                                  </p:childTnLst>
                                </p:cTn>
                              </p:par>
                              <p:par>
                                <p:cTn id="47" presetID="3" presetClass="entr" presetSubtype="10" fill="hold" nodeType="withEffect">
                                  <p:stCondLst>
                                    <p:cond delay="0"/>
                                  </p:stCondLst>
                                  <p:childTnLst>
                                    <p:set>
                                      <p:cBhvr>
                                        <p:cTn id="48" dur="1" fill="hold">
                                          <p:stCondLst>
                                            <p:cond delay="0"/>
                                          </p:stCondLst>
                                        </p:cTn>
                                        <p:tgtEl>
                                          <p:spTgt spid="578595"/>
                                        </p:tgtEl>
                                        <p:attrNameLst>
                                          <p:attrName>style.visibility</p:attrName>
                                        </p:attrNameLst>
                                      </p:cBhvr>
                                      <p:to>
                                        <p:strVal val="visible"/>
                                      </p:to>
                                    </p:set>
                                    <p:animEffect transition="in" filter="blinds(horizontal)">
                                      <p:cBhvr>
                                        <p:cTn id="49" dur="500"/>
                                        <p:tgtEl>
                                          <p:spTgt spid="578595"/>
                                        </p:tgtEl>
                                      </p:cBhvr>
                                    </p:animEffect>
                                  </p:childTnLst>
                                </p:cTn>
                              </p:par>
                              <p:par>
                                <p:cTn id="50" presetID="3" presetClass="entr" presetSubtype="10" fill="hold" nodeType="withEffect">
                                  <p:stCondLst>
                                    <p:cond delay="0"/>
                                  </p:stCondLst>
                                  <p:childTnLst>
                                    <p:set>
                                      <p:cBhvr>
                                        <p:cTn id="51" dur="1" fill="hold">
                                          <p:stCondLst>
                                            <p:cond delay="0"/>
                                          </p:stCondLst>
                                        </p:cTn>
                                        <p:tgtEl>
                                          <p:spTgt spid="578596"/>
                                        </p:tgtEl>
                                        <p:attrNameLst>
                                          <p:attrName>style.visibility</p:attrName>
                                        </p:attrNameLst>
                                      </p:cBhvr>
                                      <p:to>
                                        <p:strVal val="visible"/>
                                      </p:to>
                                    </p:set>
                                    <p:animEffect transition="in" filter="blinds(horizontal)">
                                      <p:cBhvr>
                                        <p:cTn id="52" dur="500"/>
                                        <p:tgtEl>
                                          <p:spTgt spid="578596"/>
                                        </p:tgtEl>
                                      </p:cBhvr>
                                    </p:animEffect>
                                  </p:childTnLst>
                                </p:cTn>
                              </p:par>
                              <p:par>
                                <p:cTn id="53" presetID="3" presetClass="entr" presetSubtype="10" fill="hold" nodeType="withEffect">
                                  <p:stCondLst>
                                    <p:cond delay="0"/>
                                  </p:stCondLst>
                                  <p:childTnLst>
                                    <p:set>
                                      <p:cBhvr>
                                        <p:cTn id="54" dur="1" fill="hold">
                                          <p:stCondLst>
                                            <p:cond delay="0"/>
                                          </p:stCondLst>
                                        </p:cTn>
                                        <p:tgtEl>
                                          <p:spTgt spid="578597"/>
                                        </p:tgtEl>
                                        <p:attrNameLst>
                                          <p:attrName>style.visibility</p:attrName>
                                        </p:attrNameLst>
                                      </p:cBhvr>
                                      <p:to>
                                        <p:strVal val="visible"/>
                                      </p:to>
                                    </p:set>
                                    <p:animEffect transition="in" filter="blinds(horizontal)">
                                      <p:cBhvr>
                                        <p:cTn id="55" dur="500"/>
                                        <p:tgtEl>
                                          <p:spTgt spid="57859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578598"/>
                                        </p:tgtEl>
                                        <p:attrNameLst>
                                          <p:attrName>style.visibility</p:attrName>
                                        </p:attrNameLst>
                                      </p:cBhvr>
                                      <p:to>
                                        <p:strVal val="visible"/>
                                      </p:to>
                                    </p:set>
                                    <p:animEffect transition="in" filter="blinds(horizontal)">
                                      <p:cBhvr>
                                        <p:cTn id="60" dur="500"/>
                                        <p:tgtEl>
                                          <p:spTgt spid="57859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578599"/>
                                        </p:tgtEl>
                                        <p:attrNameLst>
                                          <p:attrName>style.visibility</p:attrName>
                                        </p:attrNameLst>
                                      </p:cBhvr>
                                      <p:to>
                                        <p:strVal val="visible"/>
                                      </p:to>
                                    </p:set>
                                    <p:animEffect transition="in" filter="blinds(horizontal)">
                                      <p:cBhvr>
                                        <p:cTn id="65" dur="500"/>
                                        <p:tgtEl>
                                          <p:spTgt spid="57859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578601"/>
                                        </p:tgtEl>
                                        <p:attrNameLst>
                                          <p:attrName>style.visibility</p:attrName>
                                        </p:attrNameLst>
                                      </p:cBhvr>
                                      <p:to>
                                        <p:strVal val="visible"/>
                                      </p:to>
                                    </p:set>
                                    <p:animEffect transition="in" filter="blinds(horizontal)">
                                      <p:cBhvr>
                                        <p:cTn id="70" dur="500"/>
                                        <p:tgtEl>
                                          <p:spTgt spid="57860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578600"/>
                                        </p:tgtEl>
                                        <p:attrNameLst>
                                          <p:attrName>style.visibility</p:attrName>
                                        </p:attrNameLst>
                                      </p:cBhvr>
                                      <p:to>
                                        <p:strVal val="visible"/>
                                      </p:to>
                                    </p:set>
                                    <p:animEffect transition="in" filter="blinds(horizontal)">
                                      <p:cBhvr>
                                        <p:cTn id="75" dur="500"/>
                                        <p:tgtEl>
                                          <p:spTgt spid="578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4" grpId="0" animBg="1"/>
      <p:bldP spid="578565" grpId="0" animBg="1"/>
      <p:bldP spid="578566" grpId="0" animBg="1"/>
      <p:bldP spid="578567" grpId="0" animBg="1"/>
      <p:bldP spid="578575" grpId="0" animBg="1"/>
      <p:bldP spid="578576" grpId="0"/>
      <p:bldP spid="578584" grpId="0" animBg="1"/>
      <p:bldP spid="578593" grpId="0" animBg="1"/>
      <p:bldP spid="578594" grpId="0" animBg="1"/>
      <p:bldP spid="578598" grpId="0"/>
      <p:bldP spid="578599" grpId="0"/>
      <p:bldP spid="578600" grpId="0"/>
      <p:bldP spid="57860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a:extLst>
              <a:ext uri="{FF2B5EF4-FFF2-40B4-BE49-F238E27FC236}">
                <a16:creationId xmlns:a16="http://schemas.microsoft.com/office/drawing/2014/main" id="{75C84BF0-0693-9D4B-A54E-09CD9FCB2A6E}"/>
              </a:ext>
            </a:extLst>
          </p:cNvPr>
          <p:cNvSpPr>
            <a:spLocks noGrp="1" noChangeArrowheads="1"/>
          </p:cNvSpPr>
          <p:nvPr>
            <p:ph type="title"/>
          </p:nvPr>
        </p:nvSpPr>
        <p:spPr/>
        <p:txBody>
          <a:bodyPr/>
          <a:lstStyle/>
          <a:p>
            <a:r>
              <a:rPr lang="en-US" altLang="zh-CN"/>
              <a:t>Code spill (2</a:t>
            </a:r>
            <a:r>
              <a:rPr lang="en-US" altLang="zh-CN" baseline="30000"/>
              <a:t>nd</a:t>
            </a:r>
            <a:r>
              <a:rPr lang="en-US" altLang="zh-CN"/>
              <a:t> time)</a:t>
            </a:r>
          </a:p>
        </p:txBody>
      </p:sp>
      <p:sp>
        <p:nvSpPr>
          <p:cNvPr id="579588" name="Text Box 4">
            <a:extLst>
              <a:ext uri="{FF2B5EF4-FFF2-40B4-BE49-F238E27FC236}">
                <a16:creationId xmlns:a16="http://schemas.microsoft.com/office/drawing/2014/main" id="{5415EE90-FC83-3348-B362-234FA7755D5B}"/>
              </a:ext>
            </a:extLst>
          </p:cNvPr>
          <p:cNvSpPr txBox="1">
            <a:spLocks noChangeArrowheads="1"/>
          </p:cNvSpPr>
          <p:nvPr/>
        </p:nvSpPr>
        <p:spPr bwMode="auto">
          <a:xfrm>
            <a:off x="6477000" y="381000"/>
            <a:ext cx="2286000" cy="634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hlink"/>
                </a:solidFill>
                <a:latin typeface="Courier New" panose="02070309020205020404" pitchFamily="49" charset="0"/>
              </a:rPr>
              <a:t>x5</a:t>
            </a:r>
            <a:r>
              <a:rPr lang="en-US" altLang="zh-CN" sz="2000" b="1">
                <a:solidFill>
                  <a:schemeClr val="folHlink"/>
                </a:solidFill>
                <a:latin typeface="Courier New" panose="02070309020205020404" pitchFamily="49" charset="0"/>
              </a:rPr>
              <a:t> = 1</a:t>
            </a:r>
          </a:p>
          <a:p>
            <a:pPr>
              <a:spcBef>
                <a:spcPct val="50000"/>
              </a:spcBef>
            </a:pPr>
            <a:r>
              <a:rPr lang="en-US" altLang="zh-CN" sz="2000" b="1">
                <a:solidFill>
                  <a:schemeClr val="hlink"/>
                </a:solidFill>
                <a:latin typeface="Courier New" panose="02070309020205020404" pitchFamily="49" charset="0"/>
              </a:rPr>
              <a:t>M[l_a] = x5</a:t>
            </a:r>
          </a:p>
          <a:p>
            <a:pPr>
              <a:spcBef>
                <a:spcPct val="50000"/>
              </a:spcBef>
            </a:pPr>
            <a:r>
              <a:rPr lang="en-US" altLang="zh-CN" sz="2000" b="1">
                <a:solidFill>
                  <a:schemeClr val="folHlink"/>
                </a:solidFill>
                <a:latin typeface="Courier New" panose="02070309020205020404" pitchFamily="49" charset="0"/>
              </a:rPr>
              <a:t>b = 2</a:t>
            </a:r>
          </a:p>
          <a:p>
            <a:pPr>
              <a:spcBef>
                <a:spcPct val="50000"/>
              </a:spcBef>
            </a:pPr>
            <a:r>
              <a:rPr lang="en-US" altLang="zh-CN" sz="2000" b="1">
                <a:solidFill>
                  <a:schemeClr val="hlink"/>
                </a:solidFill>
                <a:latin typeface="Courier New" panose="02070309020205020404" pitchFamily="49" charset="0"/>
              </a:rPr>
              <a:t>s6 = M[l_a]</a:t>
            </a:r>
          </a:p>
          <a:p>
            <a:pPr>
              <a:spcBef>
                <a:spcPct val="50000"/>
              </a:spcBef>
            </a:pPr>
            <a:r>
              <a:rPr lang="en-US" altLang="zh-CN" sz="2000" b="1">
                <a:solidFill>
                  <a:schemeClr val="folHlink"/>
                </a:solidFill>
                <a:latin typeface="Courier New" panose="02070309020205020404" pitchFamily="49" charset="0"/>
              </a:rPr>
              <a:t>x1 = </a:t>
            </a:r>
            <a:r>
              <a:rPr lang="en-US" altLang="zh-CN" sz="2000" b="1">
                <a:solidFill>
                  <a:schemeClr val="hlink"/>
                </a:solidFill>
                <a:latin typeface="Courier New" panose="02070309020205020404" pitchFamily="49" charset="0"/>
              </a:rPr>
              <a:t>s6</a:t>
            </a:r>
            <a:r>
              <a:rPr lang="en-US" altLang="zh-CN" sz="2000" b="1">
                <a:solidFill>
                  <a:schemeClr val="folHlink"/>
                </a:solidFill>
                <a:latin typeface="Courier New" panose="02070309020205020404" pitchFamily="49" charset="0"/>
              </a:rPr>
              <a:t>+b</a:t>
            </a:r>
          </a:p>
          <a:p>
            <a:pPr>
              <a:spcBef>
                <a:spcPct val="50000"/>
              </a:spcBef>
            </a:pPr>
            <a:r>
              <a:rPr lang="en-US" altLang="zh-CN" sz="2000" b="1">
                <a:solidFill>
                  <a:schemeClr val="folHlink"/>
                </a:solidFill>
                <a:latin typeface="Courier New" panose="02070309020205020404" pitchFamily="49" charset="0"/>
              </a:rPr>
              <a:t>M[l_c] = x1</a:t>
            </a:r>
          </a:p>
          <a:p>
            <a:pPr>
              <a:spcBef>
                <a:spcPct val="50000"/>
              </a:spcBef>
            </a:pPr>
            <a:r>
              <a:rPr lang="en-US" altLang="zh-CN" sz="2000" b="1">
                <a:solidFill>
                  <a:schemeClr val="folHlink"/>
                </a:solidFill>
                <a:latin typeface="Courier New" panose="02070309020205020404" pitchFamily="49" charset="0"/>
              </a:rPr>
              <a:t>x2 = M[l_c]</a:t>
            </a:r>
          </a:p>
          <a:p>
            <a:pPr>
              <a:spcBef>
                <a:spcPct val="50000"/>
              </a:spcBef>
            </a:pPr>
            <a:r>
              <a:rPr lang="en-US" altLang="zh-CN" sz="2000" b="1">
                <a:solidFill>
                  <a:schemeClr val="hlink"/>
                </a:solidFill>
                <a:latin typeface="Courier New" panose="02070309020205020404" pitchFamily="49" charset="0"/>
              </a:rPr>
              <a:t>x7 = M[l_a]</a:t>
            </a:r>
          </a:p>
          <a:p>
            <a:pPr>
              <a:spcBef>
                <a:spcPct val="50000"/>
              </a:spcBef>
            </a:pPr>
            <a:r>
              <a:rPr lang="en-US" altLang="zh-CN" sz="2000" b="1">
                <a:solidFill>
                  <a:schemeClr val="folHlink"/>
                </a:solidFill>
                <a:latin typeface="Courier New" panose="02070309020205020404" pitchFamily="49" charset="0"/>
              </a:rPr>
              <a:t>x3 = </a:t>
            </a:r>
            <a:r>
              <a:rPr lang="en-US" altLang="zh-CN" sz="2000" b="1">
                <a:solidFill>
                  <a:schemeClr val="hlink"/>
                </a:solidFill>
                <a:latin typeface="Courier New" panose="02070309020205020404" pitchFamily="49" charset="0"/>
              </a:rPr>
              <a:t>x7</a:t>
            </a:r>
            <a:r>
              <a:rPr lang="en-US" altLang="zh-CN" sz="2000" b="1">
                <a:solidFill>
                  <a:schemeClr val="folHlink"/>
                </a:solidFill>
                <a:latin typeface="Courier New" panose="02070309020205020404" pitchFamily="49" charset="0"/>
              </a:rPr>
              <a:t>+x2</a:t>
            </a:r>
          </a:p>
          <a:p>
            <a:pPr>
              <a:spcBef>
                <a:spcPct val="50000"/>
              </a:spcBef>
            </a:pPr>
            <a:r>
              <a:rPr lang="en-US" altLang="zh-CN" sz="2000" b="1">
                <a:solidFill>
                  <a:schemeClr val="folHlink"/>
                </a:solidFill>
                <a:latin typeface="Courier New" panose="02070309020205020404" pitchFamily="49" charset="0"/>
              </a:rPr>
              <a:t>M[l_d] = x3</a:t>
            </a:r>
          </a:p>
          <a:p>
            <a:pPr>
              <a:spcBef>
                <a:spcPct val="50000"/>
              </a:spcBef>
            </a:pPr>
            <a:r>
              <a:rPr lang="en-US" altLang="zh-CN" sz="2000" b="1">
                <a:solidFill>
                  <a:schemeClr val="hlink"/>
                </a:solidFill>
                <a:latin typeface="Courier New" panose="02070309020205020404" pitchFamily="49" charset="0"/>
              </a:rPr>
              <a:t>x8 = M[l_a]</a:t>
            </a:r>
          </a:p>
          <a:p>
            <a:pPr>
              <a:spcBef>
                <a:spcPct val="50000"/>
              </a:spcBef>
            </a:pPr>
            <a:r>
              <a:rPr lang="en-US" altLang="zh-CN" sz="2000" b="1">
                <a:solidFill>
                  <a:schemeClr val="folHlink"/>
                </a:solidFill>
                <a:latin typeface="Courier New" panose="02070309020205020404" pitchFamily="49" charset="0"/>
              </a:rPr>
              <a:t>e = </a:t>
            </a:r>
            <a:r>
              <a:rPr lang="en-US" altLang="zh-CN" sz="2000" b="1">
                <a:solidFill>
                  <a:schemeClr val="hlink"/>
                </a:solidFill>
                <a:latin typeface="Courier New" panose="02070309020205020404" pitchFamily="49" charset="0"/>
              </a:rPr>
              <a:t>x8</a:t>
            </a:r>
            <a:r>
              <a:rPr lang="en-US" altLang="zh-CN" sz="2000" b="1">
                <a:solidFill>
                  <a:schemeClr val="folHlink"/>
                </a:solidFill>
                <a:latin typeface="Courier New" panose="02070309020205020404" pitchFamily="49" charset="0"/>
              </a:rPr>
              <a:t>+b</a:t>
            </a:r>
          </a:p>
          <a:p>
            <a:pPr>
              <a:spcBef>
                <a:spcPct val="50000"/>
              </a:spcBef>
            </a:pPr>
            <a:r>
              <a:rPr lang="en-US" altLang="zh-CN" sz="2000" b="1">
                <a:solidFill>
                  <a:schemeClr val="folHlink"/>
                </a:solidFill>
                <a:latin typeface="Courier New" panose="02070309020205020404" pitchFamily="49" charset="0"/>
              </a:rPr>
              <a:t>x4 = M[l_d]</a:t>
            </a:r>
          </a:p>
          <a:p>
            <a:pPr>
              <a:spcBef>
                <a:spcPct val="50000"/>
              </a:spcBef>
            </a:pPr>
            <a:r>
              <a:rPr lang="en-US" altLang="zh-CN" sz="2000" b="1">
                <a:solidFill>
                  <a:schemeClr val="folHlink"/>
                </a:solidFill>
                <a:latin typeface="Courier New" panose="02070309020205020404" pitchFamily="49" charset="0"/>
              </a:rPr>
              <a:t>f = x4+e</a:t>
            </a:r>
          </a:p>
        </p:txBody>
      </p:sp>
      <p:sp>
        <p:nvSpPr>
          <p:cNvPr id="579589" name="AutoShape 5">
            <a:extLst>
              <a:ext uri="{FF2B5EF4-FFF2-40B4-BE49-F238E27FC236}">
                <a16:creationId xmlns:a16="http://schemas.microsoft.com/office/drawing/2014/main" id="{9845A46B-64BB-4A4E-86F7-B45499C756A1}"/>
              </a:ext>
            </a:extLst>
          </p:cNvPr>
          <p:cNvSpPr>
            <a:spLocks noChangeArrowheads="1"/>
          </p:cNvSpPr>
          <p:nvPr/>
        </p:nvSpPr>
        <p:spPr bwMode="auto">
          <a:xfrm>
            <a:off x="4876800" y="6019800"/>
            <a:ext cx="1066800" cy="381000"/>
          </a:xfrm>
          <a:prstGeom prst="rightArrow">
            <a:avLst>
              <a:gd name="adj1" fmla="val 50000"/>
              <a:gd name="adj2" fmla="val 7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592" name="Text Box 8">
            <a:extLst>
              <a:ext uri="{FF2B5EF4-FFF2-40B4-BE49-F238E27FC236}">
                <a16:creationId xmlns:a16="http://schemas.microsoft.com/office/drawing/2014/main" id="{5DB855F5-6EE6-154B-A324-7B14C1B4DD1F}"/>
              </a:ext>
            </a:extLst>
          </p:cNvPr>
          <p:cNvSpPr txBox="1">
            <a:spLocks noChangeArrowheads="1"/>
          </p:cNvSpPr>
          <p:nvPr/>
        </p:nvSpPr>
        <p:spPr bwMode="auto">
          <a:xfrm>
            <a:off x="990600" y="2117725"/>
            <a:ext cx="2286000" cy="3747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chemeClr val="hlink"/>
                </a:solidFill>
                <a:latin typeface="Courier New" panose="02070309020205020404" pitchFamily="49" charset="0"/>
              </a:rPr>
              <a:t>a</a:t>
            </a:r>
            <a:r>
              <a:rPr lang="en-US" altLang="zh-CN" sz="2000" b="1" dirty="0">
                <a:solidFill>
                  <a:schemeClr val="folHlink"/>
                </a:solidFill>
                <a:latin typeface="Courier New" panose="02070309020205020404" pitchFamily="49" charset="0"/>
              </a:rPr>
              <a:t> = 1</a:t>
            </a:r>
          </a:p>
          <a:p>
            <a:pPr>
              <a:spcBef>
                <a:spcPts val="480"/>
              </a:spcBef>
            </a:pPr>
            <a:r>
              <a:rPr lang="en-US" altLang="zh-CN" sz="2000" b="1" dirty="0">
                <a:solidFill>
                  <a:schemeClr val="folHlink"/>
                </a:solidFill>
                <a:latin typeface="Courier New" panose="02070309020205020404" pitchFamily="49" charset="0"/>
              </a:rPr>
              <a:t>b = 2</a:t>
            </a:r>
          </a:p>
          <a:p>
            <a:pPr>
              <a:spcBef>
                <a:spcPts val="480"/>
              </a:spcBef>
            </a:pPr>
            <a:r>
              <a:rPr lang="en-US" altLang="zh-CN" sz="2000" b="1" dirty="0">
                <a:solidFill>
                  <a:schemeClr val="folHlink"/>
                </a:solidFill>
                <a:latin typeface="Courier New" panose="02070309020205020404" pitchFamily="49" charset="0"/>
              </a:rPr>
              <a:t>x1 = </a:t>
            </a:r>
            <a:r>
              <a:rPr lang="en-US" altLang="zh-CN" sz="2000" b="1" dirty="0" err="1">
                <a:solidFill>
                  <a:schemeClr val="hlink"/>
                </a:solidFill>
                <a:latin typeface="Courier New" panose="02070309020205020404" pitchFamily="49" charset="0"/>
              </a:rPr>
              <a:t>a</a:t>
            </a:r>
            <a:r>
              <a:rPr lang="en-US" altLang="zh-CN" sz="2000" b="1" dirty="0" err="1">
                <a:solidFill>
                  <a:schemeClr val="folHlink"/>
                </a:solidFill>
                <a:latin typeface="Courier New" panose="02070309020205020404" pitchFamily="49" charset="0"/>
              </a:rPr>
              <a:t>+b</a:t>
            </a:r>
            <a:endParaRPr lang="en-US" altLang="zh-CN" sz="2000" b="1" dirty="0">
              <a:solidFill>
                <a:schemeClr val="folHlink"/>
              </a:solidFill>
              <a:latin typeface="Courier New" panose="02070309020205020404" pitchFamily="49" charset="0"/>
            </a:endParaRPr>
          </a:p>
          <a:p>
            <a:pPr>
              <a:spcBef>
                <a:spcPts val="480"/>
              </a:spcBef>
            </a:pPr>
            <a:r>
              <a:rPr lang="en-US" altLang="zh-CN" sz="2000" b="1" dirty="0">
                <a:solidFill>
                  <a:schemeClr val="folHlink"/>
                </a:solidFill>
                <a:latin typeface="Courier New" panose="02070309020205020404" pitchFamily="49" charset="0"/>
              </a:rPr>
              <a:t>M[</a:t>
            </a:r>
            <a:r>
              <a:rPr lang="en-US" altLang="zh-CN" sz="2000" b="1" dirty="0" err="1">
                <a:solidFill>
                  <a:schemeClr val="folHlink"/>
                </a:solidFill>
                <a:latin typeface="Courier New" panose="02070309020205020404" pitchFamily="49" charset="0"/>
              </a:rPr>
              <a:t>l_c</a:t>
            </a:r>
            <a:r>
              <a:rPr lang="en-US" altLang="zh-CN" sz="2000" b="1" dirty="0">
                <a:solidFill>
                  <a:schemeClr val="folHlink"/>
                </a:solidFill>
                <a:latin typeface="Courier New" panose="02070309020205020404" pitchFamily="49" charset="0"/>
              </a:rPr>
              <a:t>] = x1</a:t>
            </a:r>
          </a:p>
          <a:p>
            <a:pPr>
              <a:spcBef>
                <a:spcPts val="480"/>
              </a:spcBef>
            </a:pPr>
            <a:r>
              <a:rPr lang="en-US" altLang="zh-CN" sz="2000" b="1" dirty="0">
                <a:solidFill>
                  <a:schemeClr val="folHlink"/>
                </a:solidFill>
                <a:latin typeface="Courier New" panose="02070309020205020404" pitchFamily="49" charset="0"/>
              </a:rPr>
              <a:t>x2 = M[</a:t>
            </a:r>
            <a:r>
              <a:rPr lang="en-US" altLang="zh-CN" sz="2000" b="1" dirty="0" err="1">
                <a:solidFill>
                  <a:schemeClr val="folHlink"/>
                </a:solidFill>
                <a:latin typeface="Courier New" panose="02070309020205020404" pitchFamily="49" charset="0"/>
              </a:rPr>
              <a:t>l_c</a:t>
            </a:r>
            <a:r>
              <a:rPr lang="en-US" altLang="zh-CN" sz="2000" b="1" dirty="0">
                <a:solidFill>
                  <a:schemeClr val="fo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x3 = </a:t>
            </a:r>
            <a:r>
              <a:rPr lang="en-US" altLang="zh-CN" sz="2000" b="1" dirty="0">
                <a:solidFill>
                  <a:schemeClr val="hlink"/>
                </a:solidFill>
                <a:latin typeface="Courier New" panose="02070309020205020404" pitchFamily="49" charset="0"/>
              </a:rPr>
              <a:t>a</a:t>
            </a:r>
            <a:r>
              <a:rPr lang="en-US" altLang="zh-CN" sz="2000" b="1" dirty="0">
                <a:solidFill>
                  <a:schemeClr val="folHlink"/>
                </a:solidFill>
                <a:latin typeface="Courier New" panose="02070309020205020404" pitchFamily="49" charset="0"/>
              </a:rPr>
              <a:t>+x2</a:t>
            </a:r>
          </a:p>
          <a:p>
            <a:pPr>
              <a:spcBef>
                <a:spcPts val="480"/>
              </a:spcBef>
            </a:pPr>
            <a:r>
              <a:rPr lang="en-US" altLang="zh-CN" sz="2000" b="1" dirty="0">
                <a:solidFill>
                  <a:schemeClr val="folHlink"/>
                </a:solidFill>
                <a:latin typeface="Courier New" panose="02070309020205020404" pitchFamily="49" charset="0"/>
              </a:rPr>
              <a:t>M[</a:t>
            </a:r>
            <a:r>
              <a:rPr lang="en-US" altLang="zh-CN" sz="2000" b="1" dirty="0" err="1">
                <a:solidFill>
                  <a:schemeClr val="folHlink"/>
                </a:solidFill>
                <a:latin typeface="Courier New" panose="02070309020205020404" pitchFamily="49" charset="0"/>
              </a:rPr>
              <a:t>l_d</a:t>
            </a:r>
            <a:r>
              <a:rPr lang="en-US" altLang="zh-CN" sz="2000" b="1" dirty="0">
                <a:solidFill>
                  <a:schemeClr val="folHlink"/>
                </a:solidFill>
                <a:latin typeface="Courier New" panose="02070309020205020404" pitchFamily="49" charset="0"/>
              </a:rPr>
              <a:t>] = x3</a:t>
            </a:r>
          </a:p>
          <a:p>
            <a:pPr>
              <a:spcBef>
                <a:spcPts val="480"/>
              </a:spcBef>
            </a:pPr>
            <a:r>
              <a:rPr lang="en-US" altLang="zh-CN" sz="2000" b="1" dirty="0">
                <a:solidFill>
                  <a:schemeClr val="folHlink"/>
                </a:solidFill>
                <a:latin typeface="Courier New" panose="02070309020205020404" pitchFamily="49" charset="0"/>
              </a:rPr>
              <a:t>e = </a:t>
            </a:r>
            <a:r>
              <a:rPr lang="en-US" altLang="zh-CN" sz="2000" b="1" dirty="0" err="1">
                <a:solidFill>
                  <a:schemeClr val="hlink"/>
                </a:solidFill>
                <a:latin typeface="Courier New" panose="02070309020205020404" pitchFamily="49" charset="0"/>
              </a:rPr>
              <a:t>a</a:t>
            </a:r>
            <a:r>
              <a:rPr lang="en-US" altLang="zh-CN" sz="2000" b="1" dirty="0" err="1">
                <a:solidFill>
                  <a:schemeClr val="folHlink"/>
                </a:solidFill>
                <a:latin typeface="Courier New" panose="02070309020205020404" pitchFamily="49" charset="0"/>
              </a:rPr>
              <a:t>+b</a:t>
            </a:r>
            <a:endParaRPr lang="en-US" altLang="zh-CN" sz="2000" b="1" dirty="0">
              <a:solidFill>
                <a:schemeClr val="folHlink"/>
              </a:solidFill>
              <a:latin typeface="Courier New" panose="02070309020205020404" pitchFamily="49" charset="0"/>
            </a:endParaRPr>
          </a:p>
          <a:p>
            <a:pPr>
              <a:spcBef>
                <a:spcPts val="480"/>
              </a:spcBef>
            </a:pPr>
            <a:r>
              <a:rPr lang="en-US" altLang="zh-CN" sz="2000" b="1" dirty="0">
                <a:solidFill>
                  <a:schemeClr val="folHlink"/>
                </a:solidFill>
                <a:latin typeface="Courier New" panose="02070309020205020404" pitchFamily="49" charset="0"/>
              </a:rPr>
              <a:t>x4 = M[</a:t>
            </a:r>
            <a:r>
              <a:rPr lang="en-US" altLang="zh-CN" sz="2000" b="1" dirty="0" err="1">
                <a:solidFill>
                  <a:schemeClr val="folHlink"/>
                </a:solidFill>
                <a:latin typeface="Courier New" panose="02070309020205020404" pitchFamily="49" charset="0"/>
              </a:rPr>
              <a:t>l_d</a:t>
            </a:r>
            <a:r>
              <a:rPr lang="en-US" altLang="zh-CN" sz="2000" b="1" dirty="0">
                <a:solidFill>
                  <a:schemeClr val="fo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f = x4+e</a:t>
            </a:r>
          </a:p>
        </p:txBody>
      </p:sp>
      <p:sp>
        <p:nvSpPr>
          <p:cNvPr id="579593" name="Oval 9">
            <a:extLst>
              <a:ext uri="{FF2B5EF4-FFF2-40B4-BE49-F238E27FC236}">
                <a16:creationId xmlns:a16="http://schemas.microsoft.com/office/drawing/2014/main" id="{ECD5E7B6-9F49-CE47-8314-415960C60146}"/>
              </a:ext>
            </a:extLst>
          </p:cNvPr>
          <p:cNvSpPr>
            <a:spLocks noChangeArrowheads="1"/>
          </p:cNvSpPr>
          <p:nvPr/>
        </p:nvSpPr>
        <p:spPr bwMode="auto">
          <a:xfrm>
            <a:off x="3200400" y="2438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9594" name="Oval 10">
            <a:extLst>
              <a:ext uri="{FF2B5EF4-FFF2-40B4-BE49-F238E27FC236}">
                <a16:creationId xmlns:a16="http://schemas.microsoft.com/office/drawing/2014/main" id="{2FA3A896-DCC3-D541-BCB8-0F8AE1EE2FA3}"/>
              </a:ext>
            </a:extLst>
          </p:cNvPr>
          <p:cNvSpPr>
            <a:spLocks noChangeArrowheads="1"/>
          </p:cNvSpPr>
          <p:nvPr/>
        </p:nvSpPr>
        <p:spPr bwMode="auto">
          <a:xfrm>
            <a:off x="51816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9595" name="Oval 11">
            <a:extLst>
              <a:ext uri="{FF2B5EF4-FFF2-40B4-BE49-F238E27FC236}">
                <a16:creationId xmlns:a16="http://schemas.microsoft.com/office/drawing/2014/main" id="{440398B3-9DE0-1348-8E70-33BA2031096F}"/>
              </a:ext>
            </a:extLst>
          </p:cNvPr>
          <p:cNvSpPr>
            <a:spLocks noChangeArrowheads="1"/>
          </p:cNvSpPr>
          <p:nvPr/>
        </p:nvSpPr>
        <p:spPr bwMode="auto">
          <a:xfrm>
            <a:off x="3200400" y="3962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x1</a:t>
            </a:r>
          </a:p>
        </p:txBody>
      </p:sp>
      <p:sp>
        <p:nvSpPr>
          <p:cNvPr id="579596" name="Oval 12">
            <a:extLst>
              <a:ext uri="{FF2B5EF4-FFF2-40B4-BE49-F238E27FC236}">
                <a16:creationId xmlns:a16="http://schemas.microsoft.com/office/drawing/2014/main" id="{CAE5A564-9CB7-714C-8B93-73374774FAA1}"/>
              </a:ext>
            </a:extLst>
          </p:cNvPr>
          <p:cNvSpPr>
            <a:spLocks noChangeArrowheads="1"/>
          </p:cNvSpPr>
          <p:nvPr/>
        </p:nvSpPr>
        <p:spPr bwMode="auto">
          <a:xfrm>
            <a:off x="5181600" y="3962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x2</a:t>
            </a:r>
          </a:p>
        </p:txBody>
      </p:sp>
      <p:sp>
        <p:nvSpPr>
          <p:cNvPr id="579597" name="Line 13">
            <a:extLst>
              <a:ext uri="{FF2B5EF4-FFF2-40B4-BE49-F238E27FC236}">
                <a16:creationId xmlns:a16="http://schemas.microsoft.com/office/drawing/2014/main" id="{5EC8957C-7F52-2549-9414-F038C689032C}"/>
              </a:ext>
            </a:extLst>
          </p:cNvPr>
          <p:cNvSpPr>
            <a:spLocks noChangeShapeType="1"/>
          </p:cNvSpPr>
          <p:nvPr/>
        </p:nvSpPr>
        <p:spPr bwMode="auto">
          <a:xfrm>
            <a:off x="3657600" y="26670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598" name="Oval 14">
            <a:extLst>
              <a:ext uri="{FF2B5EF4-FFF2-40B4-BE49-F238E27FC236}">
                <a16:creationId xmlns:a16="http://schemas.microsoft.com/office/drawing/2014/main" id="{2187893D-2213-C44C-85AA-061991D7FBEA}"/>
              </a:ext>
            </a:extLst>
          </p:cNvPr>
          <p:cNvSpPr>
            <a:spLocks noChangeArrowheads="1"/>
          </p:cNvSpPr>
          <p:nvPr/>
        </p:nvSpPr>
        <p:spPr bwMode="auto">
          <a:xfrm>
            <a:off x="5105400" y="5105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9599" name="Text Box 15">
            <a:extLst>
              <a:ext uri="{FF2B5EF4-FFF2-40B4-BE49-F238E27FC236}">
                <a16:creationId xmlns:a16="http://schemas.microsoft.com/office/drawing/2014/main" id="{130ECA4E-C06F-F34E-94D3-0173A98C0304}"/>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9600" name="Oval 16">
            <a:extLst>
              <a:ext uri="{FF2B5EF4-FFF2-40B4-BE49-F238E27FC236}">
                <a16:creationId xmlns:a16="http://schemas.microsoft.com/office/drawing/2014/main" id="{C5FA5DB3-916E-D840-A2AD-D82432EE1E49}"/>
              </a:ext>
            </a:extLst>
          </p:cNvPr>
          <p:cNvSpPr>
            <a:spLocks noChangeArrowheads="1"/>
          </p:cNvSpPr>
          <p:nvPr/>
        </p:nvSpPr>
        <p:spPr bwMode="auto">
          <a:xfrm>
            <a:off x="3200400" y="5105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9601" name="Line 17">
            <a:extLst>
              <a:ext uri="{FF2B5EF4-FFF2-40B4-BE49-F238E27FC236}">
                <a16:creationId xmlns:a16="http://schemas.microsoft.com/office/drawing/2014/main" id="{0AE1A971-C241-0C48-8A2D-834BB20299C4}"/>
              </a:ext>
            </a:extLst>
          </p:cNvPr>
          <p:cNvSpPr>
            <a:spLocks noChangeShapeType="1"/>
          </p:cNvSpPr>
          <p:nvPr/>
        </p:nvSpPr>
        <p:spPr bwMode="auto">
          <a:xfrm>
            <a:off x="3429000" y="28956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602" name="Line 18">
            <a:extLst>
              <a:ext uri="{FF2B5EF4-FFF2-40B4-BE49-F238E27FC236}">
                <a16:creationId xmlns:a16="http://schemas.microsoft.com/office/drawing/2014/main" id="{5B4B1D23-4BCA-7F4B-B124-81099560233F}"/>
              </a:ext>
            </a:extLst>
          </p:cNvPr>
          <p:cNvSpPr>
            <a:spLocks noChangeShapeType="1"/>
          </p:cNvSpPr>
          <p:nvPr/>
        </p:nvSpPr>
        <p:spPr bwMode="auto">
          <a:xfrm flipV="1">
            <a:off x="3581400" y="2819400"/>
            <a:ext cx="17526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603" name="Line 19">
            <a:extLst>
              <a:ext uri="{FF2B5EF4-FFF2-40B4-BE49-F238E27FC236}">
                <a16:creationId xmlns:a16="http://schemas.microsoft.com/office/drawing/2014/main" id="{B664FF7B-5AED-ED4C-B302-2FCDA20C2A44}"/>
              </a:ext>
            </a:extLst>
          </p:cNvPr>
          <p:cNvSpPr>
            <a:spLocks noChangeShapeType="1"/>
          </p:cNvSpPr>
          <p:nvPr/>
        </p:nvSpPr>
        <p:spPr bwMode="auto">
          <a:xfrm>
            <a:off x="3581400" y="28194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604" name="Line 20">
            <a:extLst>
              <a:ext uri="{FF2B5EF4-FFF2-40B4-BE49-F238E27FC236}">
                <a16:creationId xmlns:a16="http://schemas.microsoft.com/office/drawing/2014/main" id="{A6CE9E91-D526-FE47-BBA7-07AC2F0FDCA4}"/>
              </a:ext>
            </a:extLst>
          </p:cNvPr>
          <p:cNvSpPr>
            <a:spLocks noChangeShapeType="1"/>
          </p:cNvSpPr>
          <p:nvPr/>
        </p:nvSpPr>
        <p:spPr bwMode="auto">
          <a:xfrm flipV="1">
            <a:off x="5410200" y="28956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605" name="Oval 21">
            <a:extLst>
              <a:ext uri="{FF2B5EF4-FFF2-40B4-BE49-F238E27FC236}">
                <a16:creationId xmlns:a16="http://schemas.microsoft.com/office/drawing/2014/main" id="{08D960BB-DC9B-4447-8040-CED4D6CAAC2E}"/>
              </a:ext>
            </a:extLst>
          </p:cNvPr>
          <p:cNvSpPr>
            <a:spLocks noChangeArrowheads="1"/>
          </p:cNvSpPr>
          <p:nvPr/>
        </p:nvSpPr>
        <p:spPr bwMode="auto">
          <a:xfrm>
            <a:off x="3962400" y="4114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x4</a:t>
            </a:r>
          </a:p>
        </p:txBody>
      </p:sp>
      <p:sp>
        <p:nvSpPr>
          <p:cNvPr id="579606" name="Oval 22">
            <a:extLst>
              <a:ext uri="{FF2B5EF4-FFF2-40B4-BE49-F238E27FC236}">
                <a16:creationId xmlns:a16="http://schemas.microsoft.com/office/drawing/2014/main" id="{E5970724-1148-E340-A2F4-619FA4CD135B}"/>
              </a:ext>
            </a:extLst>
          </p:cNvPr>
          <p:cNvSpPr>
            <a:spLocks noChangeArrowheads="1"/>
          </p:cNvSpPr>
          <p:nvPr/>
        </p:nvSpPr>
        <p:spPr bwMode="auto">
          <a:xfrm>
            <a:off x="4114800" y="1676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x3</a:t>
            </a:r>
          </a:p>
        </p:txBody>
      </p:sp>
      <p:sp>
        <p:nvSpPr>
          <p:cNvPr id="579607" name="Line 23">
            <a:extLst>
              <a:ext uri="{FF2B5EF4-FFF2-40B4-BE49-F238E27FC236}">
                <a16:creationId xmlns:a16="http://schemas.microsoft.com/office/drawing/2014/main" id="{CC9CBA14-DF4C-9241-93F5-AE3544C7E759}"/>
              </a:ext>
            </a:extLst>
          </p:cNvPr>
          <p:cNvSpPr>
            <a:spLocks noChangeShapeType="1"/>
          </p:cNvSpPr>
          <p:nvPr/>
        </p:nvSpPr>
        <p:spPr bwMode="auto">
          <a:xfrm>
            <a:off x="4495800" y="2057400"/>
            <a:ext cx="762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608" name="Line 24">
            <a:extLst>
              <a:ext uri="{FF2B5EF4-FFF2-40B4-BE49-F238E27FC236}">
                <a16:creationId xmlns:a16="http://schemas.microsoft.com/office/drawing/2014/main" id="{88868608-E108-3242-AC5D-4C95A93FE0DD}"/>
              </a:ext>
            </a:extLst>
          </p:cNvPr>
          <p:cNvSpPr>
            <a:spLocks noChangeShapeType="1"/>
          </p:cNvSpPr>
          <p:nvPr/>
        </p:nvSpPr>
        <p:spPr bwMode="auto">
          <a:xfrm flipH="1">
            <a:off x="3505200" y="20574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609" name="Line 25">
            <a:extLst>
              <a:ext uri="{FF2B5EF4-FFF2-40B4-BE49-F238E27FC236}">
                <a16:creationId xmlns:a16="http://schemas.microsoft.com/office/drawing/2014/main" id="{E406658E-817E-1A4E-8671-CB4B12020883}"/>
              </a:ext>
            </a:extLst>
          </p:cNvPr>
          <p:cNvSpPr>
            <a:spLocks noChangeShapeType="1"/>
          </p:cNvSpPr>
          <p:nvPr/>
        </p:nvSpPr>
        <p:spPr bwMode="auto">
          <a:xfrm flipV="1">
            <a:off x="3505200" y="4495800"/>
            <a:ext cx="53340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610" name="Rectangle 26">
            <a:extLst>
              <a:ext uri="{FF2B5EF4-FFF2-40B4-BE49-F238E27FC236}">
                <a16:creationId xmlns:a16="http://schemas.microsoft.com/office/drawing/2014/main" id="{1E1FA37D-6BBA-CE45-A946-4E97DE05816E}"/>
              </a:ext>
            </a:extLst>
          </p:cNvPr>
          <p:cNvSpPr>
            <a:spLocks noChangeArrowheads="1"/>
          </p:cNvSpPr>
          <p:nvPr/>
        </p:nvSpPr>
        <p:spPr bwMode="auto">
          <a:xfrm>
            <a:off x="6477000" y="381000"/>
            <a:ext cx="1905000" cy="9144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11" name="Rectangle 27">
            <a:extLst>
              <a:ext uri="{FF2B5EF4-FFF2-40B4-BE49-F238E27FC236}">
                <a16:creationId xmlns:a16="http://schemas.microsoft.com/office/drawing/2014/main" id="{0426BA3F-F815-304E-A314-2C7F31897F30}"/>
              </a:ext>
            </a:extLst>
          </p:cNvPr>
          <p:cNvSpPr>
            <a:spLocks noChangeArrowheads="1"/>
          </p:cNvSpPr>
          <p:nvPr/>
        </p:nvSpPr>
        <p:spPr bwMode="auto">
          <a:xfrm>
            <a:off x="6477000" y="1676400"/>
            <a:ext cx="1905000" cy="9144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12" name="Text Box 28">
            <a:extLst>
              <a:ext uri="{FF2B5EF4-FFF2-40B4-BE49-F238E27FC236}">
                <a16:creationId xmlns:a16="http://schemas.microsoft.com/office/drawing/2014/main" id="{14C26E9D-7CA5-ED4B-A7EA-83FFBED375A4}"/>
              </a:ext>
            </a:extLst>
          </p:cNvPr>
          <p:cNvSpPr txBox="1">
            <a:spLocks noChangeArrowheads="1"/>
          </p:cNvSpPr>
          <p:nvPr/>
        </p:nvSpPr>
        <p:spPr bwMode="auto">
          <a:xfrm>
            <a:off x="2895600" y="2133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spilled</a:t>
            </a:r>
          </a:p>
        </p:txBody>
      </p:sp>
      <p:sp>
        <p:nvSpPr>
          <p:cNvPr id="579613" name="Rectangle 29">
            <a:extLst>
              <a:ext uri="{FF2B5EF4-FFF2-40B4-BE49-F238E27FC236}">
                <a16:creationId xmlns:a16="http://schemas.microsoft.com/office/drawing/2014/main" id="{86B5E45D-D240-F44D-8B08-67EBCA78361E}"/>
              </a:ext>
            </a:extLst>
          </p:cNvPr>
          <p:cNvSpPr>
            <a:spLocks noChangeArrowheads="1"/>
          </p:cNvSpPr>
          <p:nvPr/>
        </p:nvSpPr>
        <p:spPr bwMode="auto">
          <a:xfrm>
            <a:off x="6477000" y="3505200"/>
            <a:ext cx="1905000" cy="9144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14" name="Rectangle 30">
            <a:extLst>
              <a:ext uri="{FF2B5EF4-FFF2-40B4-BE49-F238E27FC236}">
                <a16:creationId xmlns:a16="http://schemas.microsoft.com/office/drawing/2014/main" id="{73B187A6-E369-A84F-BF8E-D81ACB23E3F4}"/>
              </a:ext>
            </a:extLst>
          </p:cNvPr>
          <p:cNvSpPr>
            <a:spLocks noChangeArrowheads="1"/>
          </p:cNvSpPr>
          <p:nvPr/>
        </p:nvSpPr>
        <p:spPr bwMode="auto">
          <a:xfrm>
            <a:off x="6477000" y="4953000"/>
            <a:ext cx="1905000" cy="9144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9589"/>
                                        </p:tgtEl>
                                        <p:attrNameLst>
                                          <p:attrName>style.visibility</p:attrName>
                                        </p:attrNameLst>
                                      </p:cBhvr>
                                      <p:to>
                                        <p:strVal val="visible"/>
                                      </p:to>
                                    </p:set>
                                    <p:animEffect transition="in" filter="blinds(horizontal)">
                                      <p:cBhvr>
                                        <p:cTn id="7" dur="500"/>
                                        <p:tgtEl>
                                          <p:spTgt spid="579589"/>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79588"/>
                                        </p:tgtEl>
                                        <p:attrNameLst>
                                          <p:attrName>style.visibility</p:attrName>
                                        </p:attrNameLst>
                                      </p:cBhvr>
                                      <p:to>
                                        <p:strVal val="visible"/>
                                      </p:to>
                                    </p:set>
                                    <p:animEffect transition="in" filter="blinds(horizontal)">
                                      <p:cBhvr>
                                        <p:cTn id="11" dur="500"/>
                                        <p:tgtEl>
                                          <p:spTgt spid="57958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579610"/>
                                        </p:tgtEl>
                                        <p:attrNameLst>
                                          <p:attrName>style.visibility</p:attrName>
                                        </p:attrNameLst>
                                      </p:cBhvr>
                                      <p:to>
                                        <p:strVal val="visible"/>
                                      </p:to>
                                    </p:set>
                                    <p:animEffect transition="in" filter="blinds(horizontal)">
                                      <p:cBhvr>
                                        <p:cTn id="16" dur="500"/>
                                        <p:tgtEl>
                                          <p:spTgt spid="57961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579611"/>
                                        </p:tgtEl>
                                        <p:attrNameLst>
                                          <p:attrName>style.visibility</p:attrName>
                                        </p:attrNameLst>
                                      </p:cBhvr>
                                      <p:to>
                                        <p:strVal val="visible"/>
                                      </p:to>
                                    </p:set>
                                    <p:animEffect transition="in" filter="blinds(horizontal)">
                                      <p:cBhvr>
                                        <p:cTn id="21" dur="500"/>
                                        <p:tgtEl>
                                          <p:spTgt spid="57961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579613"/>
                                        </p:tgtEl>
                                        <p:attrNameLst>
                                          <p:attrName>style.visibility</p:attrName>
                                        </p:attrNameLst>
                                      </p:cBhvr>
                                      <p:to>
                                        <p:strVal val="visible"/>
                                      </p:to>
                                    </p:set>
                                    <p:animEffect transition="in" filter="blinds(horizontal)">
                                      <p:cBhvr>
                                        <p:cTn id="26" dur="500"/>
                                        <p:tgtEl>
                                          <p:spTgt spid="57961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579614"/>
                                        </p:tgtEl>
                                        <p:attrNameLst>
                                          <p:attrName>style.visibility</p:attrName>
                                        </p:attrNameLst>
                                      </p:cBhvr>
                                      <p:to>
                                        <p:strVal val="visible"/>
                                      </p:to>
                                    </p:set>
                                    <p:animEffect transition="in" filter="blinds(horizontal)">
                                      <p:cBhvr>
                                        <p:cTn id="31" dur="500"/>
                                        <p:tgtEl>
                                          <p:spTgt spid="579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a:extLst>
              <a:ext uri="{FF2B5EF4-FFF2-40B4-BE49-F238E27FC236}">
                <a16:creationId xmlns:a16="http://schemas.microsoft.com/office/drawing/2014/main" id="{3EF53D52-0D09-F540-B89C-28994C4D99C4}"/>
              </a:ext>
            </a:extLst>
          </p:cNvPr>
          <p:cNvSpPr>
            <a:spLocks noGrp="1" noChangeArrowheads="1"/>
          </p:cNvSpPr>
          <p:nvPr>
            <p:ph type="title"/>
          </p:nvPr>
        </p:nvSpPr>
        <p:spPr/>
        <p:txBody>
          <a:bodyPr/>
          <a:lstStyle/>
          <a:p>
            <a:r>
              <a:rPr lang="en-US" altLang="zh-CN"/>
              <a:t>IG</a:t>
            </a:r>
          </a:p>
        </p:txBody>
      </p:sp>
      <p:sp>
        <p:nvSpPr>
          <p:cNvPr id="580614" name="Oval 6">
            <a:extLst>
              <a:ext uri="{FF2B5EF4-FFF2-40B4-BE49-F238E27FC236}">
                <a16:creationId xmlns:a16="http://schemas.microsoft.com/office/drawing/2014/main" id="{963FD219-3008-F54D-BF57-72F360FF0E9D}"/>
              </a:ext>
            </a:extLst>
          </p:cNvPr>
          <p:cNvSpPr>
            <a:spLocks noChangeArrowheads="1"/>
          </p:cNvSpPr>
          <p:nvPr/>
        </p:nvSpPr>
        <p:spPr bwMode="auto">
          <a:xfrm>
            <a:off x="9906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x1</a:t>
            </a:r>
          </a:p>
        </p:txBody>
      </p:sp>
      <p:sp>
        <p:nvSpPr>
          <p:cNvPr id="580615" name="Oval 7">
            <a:extLst>
              <a:ext uri="{FF2B5EF4-FFF2-40B4-BE49-F238E27FC236}">
                <a16:creationId xmlns:a16="http://schemas.microsoft.com/office/drawing/2014/main" id="{02EAE602-F953-F342-96F1-F4C4BF2C4B07}"/>
              </a:ext>
            </a:extLst>
          </p:cNvPr>
          <p:cNvSpPr>
            <a:spLocks noChangeArrowheads="1"/>
          </p:cNvSpPr>
          <p:nvPr/>
        </p:nvSpPr>
        <p:spPr bwMode="auto">
          <a:xfrm>
            <a:off x="1295400" y="3352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80616" name="Oval 8">
            <a:extLst>
              <a:ext uri="{FF2B5EF4-FFF2-40B4-BE49-F238E27FC236}">
                <a16:creationId xmlns:a16="http://schemas.microsoft.com/office/drawing/2014/main" id="{A34F664C-AA88-3E48-8FFF-A17057A92CC7}"/>
              </a:ext>
            </a:extLst>
          </p:cNvPr>
          <p:cNvSpPr>
            <a:spLocks noChangeArrowheads="1"/>
          </p:cNvSpPr>
          <p:nvPr/>
        </p:nvSpPr>
        <p:spPr bwMode="auto">
          <a:xfrm>
            <a:off x="2286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x2</a:t>
            </a:r>
          </a:p>
        </p:txBody>
      </p:sp>
      <p:sp>
        <p:nvSpPr>
          <p:cNvPr id="580617" name="Oval 9">
            <a:extLst>
              <a:ext uri="{FF2B5EF4-FFF2-40B4-BE49-F238E27FC236}">
                <a16:creationId xmlns:a16="http://schemas.microsoft.com/office/drawing/2014/main" id="{5D67DD95-0286-1A4A-AAF4-944E7799A7EC}"/>
              </a:ext>
            </a:extLst>
          </p:cNvPr>
          <p:cNvSpPr>
            <a:spLocks noChangeArrowheads="1"/>
          </p:cNvSpPr>
          <p:nvPr/>
        </p:nvSpPr>
        <p:spPr bwMode="auto">
          <a:xfrm>
            <a:off x="20574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x8</a:t>
            </a:r>
          </a:p>
        </p:txBody>
      </p:sp>
      <p:sp>
        <p:nvSpPr>
          <p:cNvPr id="580619" name="Oval 11">
            <a:extLst>
              <a:ext uri="{FF2B5EF4-FFF2-40B4-BE49-F238E27FC236}">
                <a16:creationId xmlns:a16="http://schemas.microsoft.com/office/drawing/2014/main" id="{8C26D2DD-B928-6A45-89CA-F75C90ED8029}"/>
              </a:ext>
            </a:extLst>
          </p:cNvPr>
          <p:cNvSpPr>
            <a:spLocks noChangeArrowheads="1"/>
          </p:cNvSpPr>
          <p:nvPr/>
        </p:nvSpPr>
        <p:spPr bwMode="auto">
          <a:xfrm>
            <a:off x="2514600" y="5257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80620" name="Text Box 12">
            <a:extLst>
              <a:ext uri="{FF2B5EF4-FFF2-40B4-BE49-F238E27FC236}">
                <a16:creationId xmlns:a16="http://schemas.microsoft.com/office/drawing/2014/main" id="{0513A32E-53BB-5548-9319-90F66AB0D1A0}"/>
              </a:ext>
            </a:extLst>
          </p:cNvPr>
          <p:cNvSpPr txBox="1">
            <a:spLocks noChangeArrowheads="1"/>
          </p:cNvSpPr>
          <p:nvPr/>
        </p:nvSpPr>
        <p:spPr bwMode="auto">
          <a:xfrm>
            <a:off x="228600" y="57912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80621" name="Oval 13">
            <a:extLst>
              <a:ext uri="{FF2B5EF4-FFF2-40B4-BE49-F238E27FC236}">
                <a16:creationId xmlns:a16="http://schemas.microsoft.com/office/drawing/2014/main" id="{9591979E-BB48-9D4B-ABED-D9CFD8AE2664}"/>
              </a:ext>
            </a:extLst>
          </p:cNvPr>
          <p:cNvSpPr>
            <a:spLocks noChangeArrowheads="1"/>
          </p:cNvSpPr>
          <p:nvPr/>
        </p:nvSpPr>
        <p:spPr bwMode="auto">
          <a:xfrm>
            <a:off x="990600" y="5181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80626" name="Oval 18">
            <a:extLst>
              <a:ext uri="{FF2B5EF4-FFF2-40B4-BE49-F238E27FC236}">
                <a16:creationId xmlns:a16="http://schemas.microsoft.com/office/drawing/2014/main" id="{20CB7FF0-5776-A847-96FE-D4656E81D8E2}"/>
              </a:ext>
            </a:extLst>
          </p:cNvPr>
          <p:cNvSpPr>
            <a:spLocks noChangeArrowheads="1"/>
          </p:cNvSpPr>
          <p:nvPr/>
        </p:nvSpPr>
        <p:spPr bwMode="auto">
          <a:xfrm>
            <a:off x="25146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x3</a:t>
            </a:r>
          </a:p>
        </p:txBody>
      </p:sp>
      <p:sp>
        <p:nvSpPr>
          <p:cNvPr id="580627" name="Oval 19">
            <a:extLst>
              <a:ext uri="{FF2B5EF4-FFF2-40B4-BE49-F238E27FC236}">
                <a16:creationId xmlns:a16="http://schemas.microsoft.com/office/drawing/2014/main" id="{3A0F8A96-A6CA-0645-8F02-67A02BE31598}"/>
              </a:ext>
            </a:extLst>
          </p:cNvPr>
          <p:cNvSpPr>
            <a:spLocks noChangeArrowheads="1"/>
          </p:cNvSpPr>
          <p:nvPr/>
        </p:nvSpPr>
        <p:spPr bwMode="auto">
          <a:xfrm>
            <a:off x="2514600" y="3810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x4</a:t>
            </a:r>
          </a:p>
        </p:txBody>
      </p:sp>
      <p:sp>
        <p:nvSpPr>
          <p:cNvPr id="580631" name="Oval 23">
            <a:extLst>
              <a:ext uri="{FF2B5EF4-FFF2-40B4-BE49-F238E27FC236}">
                <a16:creationId xmlns:a16="http://schemas.microsoft.com/office/drawing/2014/main" id="{307BA86E-C3D1-E24F-9585-D702257E186A}"/>
              </a:ext>
            </a:extLst>
          </p:cNvPr>
          <p:cNvSpPr>
            <a:spLocks noChangeArrowheads="1"/>
          </p:cNvSpPr>
          <p:nvPr/>
        </p:nvSpPr>
        <p:spPr bwMode="auto">
          <a:xfrm>
            <a:off x="1600200" y="4114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x5</a:t>
            </a:r>
          </a:p>
        </p:txBody>
      </p:sp>
      <p:sp>
        <p:nvSpPr>
          <p:cNvPr id="580632" name="Oval 24">
            <a:extLst>
              <a:ext uri="{FF2B5EF4-FFF2-40B4-BE49-F238E27FC236}">
                <a16:creationId xmlns:a16="http://schemas.microsoft.com/office/drawing/2014/main" id="{FF18F017-069A-8A4C-A5C7-55839CF5CDF1}"/>
              </a:ext>
            </a:extLst>
          </p:cNvPr>
          <p:cNvSpPr>
            <a:spLocks noChangeArrowheads="1"/>
          </p:cNvSpPr>
          <p:nvPr/>
        </p:nvSpPr>
        <p:spPr bwMode="auto">
          <a:xfrm>
            <a:off x="762000" y="4267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x6</a:t>
            </a:r>
          </a:p>
        </p:txBody>
      </p:sp>
      <p:sp>
        <p:nvSpPr>
          <p:cNvPr id="580633" name="Oval 25">
            <a:extLst>
              <a:ext uri="{FF2B5EF4-FFF2-40B4-BE49-F238E27FC236}">
                <a16:creationId xmlns:a16="http://schemas.microsoft.com/office/drawing/2014/main" id="{001D29D0-FB61-BD43-89D5-4C158A0F5790}"/>
              </a:ext>
            </a:extLst>
          </p:cNvPr>
          <p:cNvSpPr>
            <a:spLocks noChangeArrowheads="1"/>
          </p:cNvSpPr>
          <p:nvPr/>
        </p:nvSpPr>
        <p:spPr bwMode="auto">
          <a:xfrm>
            <a:off x="228600" y="3733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x7</a:t>
            </a:r>
          </a:p>
        </p:txBody>
      </p:sp>
      <p:sp>
        <p:nvSpPr>
          <p:cNvPr id="580634" name="Line 26">
            <a:extLst>
              <a:ext uri="{FF2B5EF4-FFF2-40B4-BE49-F238E27FC236}">
                <a16:creationId xmlns:a16="http://schemas.microsoft.com/office/drawing/2014/main" id="{6F798320-657B-174A-B439-412F1386FD90}"/>
              </a:ext>
            </a:extLst>
          </p:cNvPr>
          <p:cNvSpPr>
            <a:spLocks noChangeShapeType="1"/>
          </p:cNvSpPr>
          <p:nvPr/>
        </p:nvSpPr>
        <p:spPr bwMode="auto">
          <a:xfrm flipH="1">
            <a:off x="1066800" y="3733800"/>
            <a:ext cx="30480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0635" name="Line 27">
            <a:extLst>
              <a:ext uri="{FF2B5EF4-FFF2-40B4-BE49-F238E27FC236}">
                <a16:creationId xmlns:a16="http://schemas.microsoft.com/office/drawing/2014/main" id="{7010FE36-92E2-7A40-A10D-3D0BA84C985B}"/>
              </a:ext>
            </a:extLst>
          </p:cNvPr>
          <p:cNvSpPr>
            <a:spLocks noChangeShapeType="1"/>
          </p:cNvSpPr>
          <p:nvPr/>
        </p:nvSpPr>
        <p:spPr bwMode="auto">
          <a:xfrm>
            <a:off x="1219200" y="2590800"/>
            <a:ext cx="2286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0636" name="Line 28">
            <a:extLst>
              <a:ext uri="{FF2B5EF4-FFF2-40B4-BE49-F238E27FC236}">
                <a16:creationId xmlns:a16="http://schemas.microsoft.com/office/drawing/2014/main" id="{E003F8E5-CD81-6445-A6D7-0930737D59AB}"/>
              </a:ext>
            </a:extLst>
          </p:cNvPr>
          <p:cNvSpPr>
            <a:spLocks noChangeShapeType="1"/>
          </p:cNvSpPr>
          <p:nvPr/>
        </p:nvSpPr>
        <p:spPr bwMode="auto">
          <a:xfrm flipH="1">
            <a:off x="1600200" y="2590800"/>
            <a:ext cx="6096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0637" name="Line 29">
            <a:extLst>
              <a:ext uri="{FF2B5EF4-FFF2-40B4-BE49-F238E27FC236}">
                <a16:creationId xmlns:a16="http://schemas.microsoft.com/office/drawing/2014/main" id="{024E95D6-443A-AB42-BA58-3D63E3A32511}"/>
              </a:ext>
            </a:extLst>
          </p:cNvPr>
          <p:cNvSpPr>
            <a:spLocks noChangeShapeType="1"/>
          </p:cNvSpPr>
          <p:nvPr/>
        </p:nvSpPr>
        <p:spPr bwMode="auto">
          <a:xfrm flipH="1">
            <a:off x="685800" y="3581400"/>
            <a:ext cx="609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0638" name="Line 30">
            <a:extLst>
              <a:ext uri="{FF2B5EF4-FFF2-40B4-BE49-F238E27FC236}">
                <a16:creationId xmlns:a16="http://schemas.microsoft.com/office/drawing/2014/main" id="{7D2825E0-F54B-F046-A3AC-F987D2F87F8E}"/>
              </a:ext>
            </a:extLst>
          </p:cNvPr>
          <p:cNvSpPr>
            <a:spLocks noChangeShapeType="1"/>
          </p:cNvSpPr>
          <p:nvPr/>
        </p:nvSpPr>
        <p:spPr bwMode="auto">
          <a:xfrm>
            <a:off x="457200" y="33528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0639" name="Line 31">
            <a:extLst>
              <a:ext uri="{FF2B5EF4-FFF2-40B4-BE49-F238E27FC236}">
                <a16:creationId xmlns:a16="http://schemas.microsoft.com/office/drawing/2014/main" id="{F39537C0-6184-C647-B9FB-16D61C39BB87}"/>
              </a:ext>
            </a:extLst>
          </p:cNvPr>
          <p:cNvSpPr>
            <a:spLocks noChangeShapeType="1"/>
          </p:cNvSpPr>
          <p:nvPr/>
        </p:nvSpPr>
        <p:spPr bwMode="auto">
          <a:xfrm flipH="1">
            <a:off x="1676400" y="3200400"/>
            <a:ext cx="8382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0640" name="Line 32">
            <a:extLst>
              <a:ext uri="{FF2B5EF4-FFF2-40B4-BE49-F238E27FC236}">
                <a16:creationId xmlns:a16="http://schemas.microsoft.com/office/drawing/2014/main" id="{17BDA55D-5BEC-1443-A18B-732A53E49FA5}"/>
              </a:ext>
            </a:extLst>
          </p:cNvPr>
          <p:cNvSpPr>
            <a:spLocks noChangeShapeType="1"/>
          </p:cNvSpPr>
          <p:nvPr/>
        </p:nvSpPr>
        <p:spPr bwMode="auto">
          <a:xfrm>
            <a:off x="685800" y="3200400"/>
            <a:ext cx="609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0641" name="Line 33">
            <a:extLst>
              <a:ext uri="{FF2B5EF4-FFF2-40B4-BE49-F238E27FC236}">
                <a16:creationId xmlns:a16="http://schemas.microsoft.com/office/drawing/2014/main" id="{25501950-A0E4-DD45-8C6A-FD25E136FD44}"/>
              </a:ext>
            </a:extLst>
          </p:cNvPr>
          <p:cNvSpPr>
            <a:spLocks noChangeShapeType="1"/>
          </p:cNvSpPr>
          <p:nvPr/>
        </p:nvSpPr>
        <p:spPr bwMode="auto">
          <a:xfrm flipH="1">
            <a:off x="1371600" y="4267200"/>
            <a:ext cx="1295400"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0642" name="Text Box 34">
            <a:extLst>
              <a:ext uri="{FF2B5EF4-FFF2-40B4-BE49-F238E27FC236}">
                <a16:creationId xmlns:a16="http://schemas.microsoft.com/office/drawing/2014/main" id="{CC59415F-75E5-A944-9296-C8E688ED4DE7}"/>
              </a:ext>
            </a:extLst>
          </p:cNvPr>
          <p:cNvSpPr txBox="1">
            <a:spLocks noChangeArrowheads="1"/>
          </p:cNvSpPr>
          <p:nvPr/>
        </p:nvSpPr>
        <p:spPr bwMode="auto">
          <a:xfrm>
            <a:off x="6477000" y="381000"/>
            <a:ext cx="2286000" cy="634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hlink"/>
                </a:solidFill>
                <a:latin typeface="Courier New" panose="02070309020205020404" pitchFamily="49" charset="0"/>
              </a:rPr>
              <a:t>x5</a:t>
            </a:r>
            <a:r>
              <a:rPr lang="en-US" altLang="zh-CN" sz="2000" b="1">
                <a:solidFill>
                  <a:schemeClr val="folHlink"/>
                </a:solidFill>
                <a:latin typeface="Courier New" panose="02070309020205020404" pitchFamily="49" charset="0"/>
              </a:rPr>
              <a:t> = 1</a:t>
            </a:r>
          </a:p>
          <a:p>
            <a:pPr>
              <a:spcBef>
                <a:spcPct val="50000"/>
              </a:spcBef>
            </a:pPr>
            <a:r>
              <a:rPr lang="en-US" altLang="zh-CN" sz="2000" b="1">
                <a:solidFill>
                  <a:schemeClr val="hlink"/>
                </a:solidFill>
                <a:latin typeface="Courier New" panose="02070309020205020404" pitchFamily="49" charset="0"/>
              </a:rPr>
              <a:t>M[l_a] = x5</a:t>
            </a:r>
          </a:p>
          <a:p>
            <a:pPr>
              <a:spcBef>
                <a:spcPct val="50000"/>
              </a:spcBef>
            </a:pPr>
            <a:r>
              <a:rPr lang="en-US" altLang="zh-CN" sz="2000" b="1">
                <a:solidFill>
                  <a:schemeClr val="folHlink"/>
                </a:solidFill>
                <a:latin typeface="Courier New" panose="02070309020205020404" pitchFamily="49" charset="0"/>
              </a:rPr>
              <a:t>b = 2</a:t>
            </a:r>
          </a:p>
          <a:p>
            <a:pPr>
              <a:spcBef>
                <a:spcPct val="50000"/>
              </a:spcBef>
            </a:pPr>
            <a:r>
              <a:rPr lang="en-US" altLang="zh-CN" sz="2000" b="1">
                <a:solidFill>
                  <a:schemeClr val="hlink"/>
                </a:solidFill>
                <a:latin typeface="Courier New" panose="02070309020205020404" pitchFamily="49" charset="0"/>
              </a:rPr>
              <a:t>s6 = M[l_a]</a:t>
            </a:r>
          </a:p>
          <a:p>
            <a:pPr>
              <a:spcBef>
                <a:spcPct val="50000"/>
              </a:spcBef>
            </a:pPr>
            <a:r>
              <a:rPr lang="en-US" altLang="zh-CN" sz="2000" b="1">
                <a:solidFill>
                  <a:schemeClr val="folHlink"/>
                </a:solidFill>
                <a:latin typeface="Courier New" panose="02070309020205020404" pitchFamily="49" charset="0"/>
              </a:rPr>
              <a:t>x1 = </a:t>
            </a:r>
            <a:r>
              <a:rPr lang="en-US" altLang="zh-CN" sz="2000" b="1">
                <a:solidFill>
                  <a:schemeClr val="hlink"/>
                </a:solidFill>
                <a:latin typeface="Courier New" panose="02070309020205020404" pitchFamily="49" charset="0"/>
              </a:rPr>
              <a:t>s6</a:t>
            </a:r>
            <a:r>
              <a:rPr lang="en-US" altLang="zh-CN" sz="2000" b="1">
                <a:solidFill>
                  <a:schemeClr val="folHlink"/>
                </a:solidFill>
                <a:latin typeface="Courier New" panose="02070309020205020404" pitchFamily="49" charset="0"/>
              </a:rPr>
              <a:t>+b</a:t>
            </a:r>
          </a:p>
          <a:p>
            <a:pPr>
              <a:spcBef>
                <a:spcPct val="50000"/>
              </a:spcBef>
            </a:pPr>
            <a:r>
              <a:rPr lang="en-US" altLang="zh-CN" sz="2000" b="1">
                <a:solidFill>
                  <a:schemeClr val="folHlink"/>
                </a:solidFill>
                <a:latin typeface="Courier New" panose="02070309020205020404" pitchFamily="49" charset="0"/>
              </a:rPr>
              <a:t>M[l_c] = x1</a:t>
            </a:r>
          </a:p>
          <a:p>
            <a:pPr>
              <a:spcBef>
                <a:spcPct val="50000"/>
              </a:spcBef>
            </a:pPr>
            <a:r>
              <a:rPr lang="en-US" altLang="zh-CN" sz="2000" b="1">
                <a:solidFill>
                  <a:schemeClr val="folHlink"/>
                </a:solidFill>
                <a:latin typeface="Courier New" panose="02070309020205020404" pitchFamily="49" charset="0"/>
              </a:rPr>
              <a:t>x2 = M[l_c]</a:t>
            </a:r>
          </a:p>
          <a:p>
            <a:pPr>
              <a:spcBef>
                <a:spcPct val="50000"/>
              </a:spcBef>
            </a:pPr>
            <a:r>
              <a:rPr lang="en-US" altLang="zh-CN" sz="2000" b="1">
                <a:solidFill>
                  <a:schemeClr val="hlink"/>
                </a:solidFill>
                <a:latin typeface="Courier New" panose="02070309020205020404" pitchFamily="49" charset="0"/>
              </a:rPr>
              <a:t>x7 = M[l_a]</a:t>
            </a:r>
          </a:p>
          <a:p>
            <a:pPr>
              <a:spcBef>
                <a:spcPct val="50000"/>
              </a:spcBef>
            </a:pPr>
            <a:r>
              <a:rPr lang="en-US" altLang="zh-CN" sz="2000" b="1">
                <a:solidFill>
                  <a:schemeClr val="folHlink"/>
                </a:solidFill>
                <a:latin typeface="Courier New" panose="02070309020205020404" pitchFamily="49" charset="0"/>
              </a:rPr>
              <a:t>x3 = </a:t>
            </a:r>
            <a:r>
              <a:rPr lang="en-US" altLang="zh-CN" sz="2000" b="1">
                <a:solidFill>
                  <a:schemeClr val="hlink"/>
                </a:solidFill>
                <a:latin typeface="Courier New" panose="02070309020205020404" pitchFamily="49" charset="0"/>
              </a:rPr>
              <a:t>x7</a:t>
            </a:r>
            <a:r>
              <a:rPr lang="en-US" altLang="zh-CN" sz="2000" b="1">
                <a:solidFill>
                  <a:schemeClr val="folHlink"/>
                </a:solidFill>
                <a:latin typeface="Courier New" panose="02070309020205020404" pitchFamily="49" charset="0"/>
              </a:rPr>
              <a:t>+x2</a:t>
            </a:r>
          </a:p>
          <a:p>
            <a:pPr>
              <a:spcBef>
                <a:spcPct val="50000"/>
              </a:spcBef>
            </a:pPr>
            <a:r>
              <a:rPr lang="en-US" altLang="zh-CN" sz="2000" b="1">
                <a:solidFill>
                  <a:schemeClr val="folHlink"/>
                </a:solidFill>
                <a:latin typeface="Courier New" panose="02070309020205020404" pitchFamily="49" charset="0"/>
              </a:rPr>
              <a:t>M[l_d] = x3</a:t>
            </a:r>
          </a:p>
          <a:p>
            <a:pPr>
              <a:spcBef>
                <a:spcPct val="50000"/>
              </a:spcBef>
            </a:pPr>
            <a:r>
              <a:rPr lang="en-US" altLang="zh-CN" sz="2000" b="1">
                <a:solidFill>
                  <a:schemeClr val="hlink"/>
                </a:solidFill>
                <a:latin typeface="Courier New" panose="02070309020205020404" pitchFamily="49" charset="0"/>
              </a:rPr>
              <a:t>x8 = M[l_a]</a:t>
            </a:r>
          </a:p>
          <a:p>
            <a:pPr>
              <a:spcBef>
                <a:spcPct val="50000"/>
              </a:spcBef>
            </a:pPr>
            <a:r>
              <a:rPr lang="en-US" altLang="zh-CN" sz="2000" b="1">
                <a:solidFill>
                  <a:schemeClr val="folHlink"/>
                </a:solidFill>
                <a:latin typeface="Courier New" panose="02070309020205020404" pitchFamily="49" charset="0"/>
              </a:rPr>
              <a:t>e = </a:t>
            </a:r>
            <a:r>
              <a:rPr lang="en-US" altLang="zh-CN" sz="2000" b="1">
                <a:solidFill>
                  <a:schemeClr val="hlink"/>
                </a:solidFill>
                <a:latin typeface="Courier New" panose="02070309020205020404" pitchFamily="49" charset="0"/>
              </a:rPr>
              <a:t>x8</a:t>
            </a:r>
            <a:r>
              <a:rPr lang="en-US" altLang="zh-CN" sz="2000" b="1">
                <a:solidFill>
                  <a:schemeClr val="folHlink"/>
                </a:solidFill>
                <a:latin typeface="Courier New" panose="02070309020205020404" pitchFamily="49" charset="0"/>
              </a:rPr>
              <a:t>+b</a:t>
            </a:r>
          </a:p>
          <a:p>
            <a:pPr>
              <a:spcBef>
                <a:spcPct val="50000"/>
              </a:spcBef>
            </a:pPr>
            <a:r>
              <a:rPr lang="en-US" altLang="zh-CN" sz="2000" b="1">
                <a:solidFill>
                  <a:schemeClr val="folHlink"/>
                </a:solidFill>
                <a:latin typeface="Courier New" panose="02070309020205020404" pitchFamily="49" charset="0"/>
              </a:rPr>
              <a:t>x4 = M[l_d]</a:t>
            </a:r>
          </a:p>
          <a:p>
            <a:pPr>
              <a:spcBef>
                <a:spcPct val="50000"/>
              </a:spcBef>
            </a:pPr>
            <a:r>
              <a:rPr lang="en-US" altLang="zh-CN" sz="2000" b="1">
                <a:solidFill>
                  <a:schemeClr val="folHlink"/>
                </a:solidFill>
                <a:latin typeface="Courier New" panose="02070309020205020404" pitchFamily="49" charset="0"/>
              </a:rPr>
              <a:t>f = x4+e</a:t>
            </a:r>
          </a:p>
        </p:txBody>
      </p:sp>
      <p:sp>
        <p:nvSpPr>
          <p:cNvPr id="580645" name="Text Box 37">
            <a:extLst>
              <a:ext uri="{FF2B5EF4-FFF2-40B4-BE49-F238E27FC236}">
                <a16:creationId xmlns:a16="http://schemas.microsoft.com/office/drawing/2014/main" id="{8C2B983E-7686-E246-9302-A8F1BE2B28A9}"/>
              </a:ext>
            </a:extLst>
          </p:cNvPr>
          <p:cNvSpPr txBox="1">
            <a:spLocks noChangeArrowheads="1"/>
          </p:cNvSpPr>
          <p:nvPr/>
        </p:nvSpPr>
        <p:spPr bwMode="auto">
          <a:xfrm>
            <a:off x="3352800" y="1965325"/>
            <a:ext cx="2895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This graph is still not 2-colorable. Why?</a:t>
            </a:r>
            <a:endParaRPr lang="en-US" altLang="zh-CN" sz="2000">
              <a:solidFill>
                <a:schemeClr val="folHlink"/>
              </a:solidFill>
            </a:endParaRPr>
          </a:p>
        </p:txBody>
      </p:sp>
      <p:sp>
        <p:nvSpPr>
          <p:cNvPr id="580646" name="Text Box 38">
            <a:extLst>
              <a:ext uri="{FF2B5EF4-FFF2-40B4-BE49-F238E27FC236}">
                <a16:creationId xmlns:a16="http://schemas.microsoft.com/office/drawing/2014/main" id="{8F21C2EF-1AE4-1849-9FFF-5036D7A550CE}"/>
              </a:ext>
            </a:extLst>
          </p:cNvPr>
          <p:cNvSpPr txBox="1">
            <a:spLocks noChangeArrowheads="1"/>
          </p:cNvSpPr>
          <p:nvPr/>
        </p:nvSpPr>
        <p:spPr bwMode="auto">
          <a:xfrm>
            <a:off x="3352800" y="2955925"/>
            <a:ext cx="2819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So we should continue to spill code. And start over</a:t>
            </a:r>
            <a:r>
              <a:rPr lang="en-US" altLang="zh-CN" sz="2000" dirty="0">
                <a:latin typeface="Arial" panose="020B0604020202020204" pitchFamily="34" charset="0"/>
              </a:rPr>
              <a:t>…</a:t>
            </a:r>
            <a:endParaRPr lang="en-US" altLang="zh-CN" sz="2000" dirty="0">
              <a:solidFill>
                <a:schemeClr val="folHlink"/>
              </a:solidFill>
            </a:endParaRPr>
          </a:p>
        </p:txBody>
      </p:sp>
      <p:sp>
        <p:nvSpPr>
          <p:cNvPr id="580647" name="Text Box 39">
            <a:extLst>
              <a:ext uri="{FF2B5EF4-FFF2-40B4-BE49-F238E27FC236}">
                <a16:creationId xmlns:a16="http://schemas.microsoft.com/office/drawing/2014/main" id="{ADFA2987-C76E-5B4B-9977-5C0E405F1697}"/>
              </a:ext>
            </a:extLst>
          </p:cNvPr>
          <p:cNvSpPr txBox="1">
            <a:spLocks noChangeArrowheads="1"/>
          </p:cNvSpPr>
          <p:nvPr/>
        </p:nvSpPr>
        <p:spPr bwMode="auto">
          <a:xfrm>
            <a:off x="3352800" y="4175125"/>
            <a:ext cx="28194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There are 3 variables can</a:t>
            </a:r>
            <a:r>
              <a:rPr lang="zh-CN" altLang="en-US" sz="2000" dirty="0"/>
              <a:t> </a:t>
            </a:r>
            <a:r>
              <a:rPr lang="en-US" altLang="zh-CN" sz="2000" dirty="0"/>
              <a:t>be</a:t>
            </a:r>
            <a:r>
              <a:rPr lang="zh-CN" altLang="en-US" sz="2000" dirty="0"/>
              <a:t> </a:t>
            </a:r>
            <a:r>
              <a:rPr lang="en-US" altLang="zh-CN" sz="2000" dirty="0"/>
              <a:t>spilled: b, e, f.</a:t>
            </a:r>
          </a:p>
          <a:p>
            <a:pPr>
              <a:spcBef>
                <a:spcPct val="50000"/>
              </a:spcBef>
            </a:pPr>
            <a:r>
              <a:rPr lang="en-US" altLang="zh-CN" sz="2000" dirty="0"/>
              <a:t>Which one should be spilled?</a:t>
            </a:r>
            <a:endParaRPr lang="en-US" altLang="zh-CN" sz="2000" dirty="0">
              <a:solidFill>
                <a:schemeClr val="folHlink"/>
              </a:solidFill>
            </a:endParaRPr>
          </a:p>
        </p:txBody>
      </p:sp>
      <p:sp>
        <p:nvSpPr>
          <p:cNvPr id="580648" name="Text Box 40">
            <a:extLst>
              <a:ext uri="{FF2B5EF4-FFF2-40B4-BE49-F238E27FC236}">
                <a16:creationId xmlns:a16="http://schemas.microsoft.com/office/drawing/2014/main" id="{6EF8A3D5-642E-EE40-95D7-0F9290267025}"/>
              </a:ext>
            </a:extLst>
          </p:cNvPr>
          <p:cNvSpPr txBox="1">
            <a:spLocks noChangeArrowheads="1"/>
          </p:cNvSpPr>
          <p:nvPr/>
        </p:nvSpPr>
        <p:spPr bwMode="auto">
          <a:xfrm>
            <a:off x="3352800" y="5699125"/>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Suppose we spill b.</a:t>
            </a:r>
            <a:endParaRPr lang="en-US" altLang="zh-CN" sz="2000">
              <a:solidFill>
                <a:schemeClr val="folHlink"/>
              </a:solidFill>
            </a:endParaRPr>
          </a:p>
        </p:txBody>
      </p:sp>
      <p:sp>
        <p:nvSpPr>
          <p:cNvPr id="580649" name="Rectangle 41">
            <a:extLst>
              <a:ext uri="{FF2B5EF4-FFF2-40B4-BE49-F238E27FC236}">
                <a16:creationId xmlns:a16="http://schemas.microsoft.com/office/drawing/2014/main" id="{6866E30D-46FE-A84D-B9A5-C10ED31246F2}"/>
              </a:ext>
            </a:extLst>
          </p:cNvPr>
          <p:cNvSpPr>
            <a:spLocks noChangeArrowheads="1"/>
          </p:cNvSpPr>
          <p:nvPr/>
        </p:nvSpPr>
        <p:spPr bwMode="auto">
          <a:xfrm>
            <a:off x="6400800" y="1295400"/>
            <a:ext cx="1905000" cy="3810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50" name="Rectangle 42">
            <a:extLst>
              <a:ext uri="{FF2B5EF4-FFF2-40B4-BE49-F238E27FC236}">
                <a16:creationId xmlns:a16="http://schemas.microsoft.com/office/drawing/2014/main" id="{D62A9E5E-F2CC-FE43-A26E-2D23C9621778}"/>
              </a:ext>
            </a:extLst>
          </p:cNvPr>
          <p:cNvSpPr>
            <a:spLocks noChangeArrowheads="1"/>
          </p:cNvSpPr>
          <p:nvPr/>
        </p:nvSpPr>
        <p:spPr bwMode="auto">
          <a:xfrm>
            <a:off x="6400800" y="2209800"/>
            <a:ext cx="1905000" cy="3810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51" name="Rectangle 43">
            <a:extLst>
              <a:ext uri="{FF2B5EF4-FFF2-40B4-BE49-F238E27FC236}">
                <a16:creationId xmlns:a16="http://schemas.microsoft.com/office/drawing/2014/main" id="{888FDAE4-F849-2E4F-B22E-5FD573057903}"/>
              </a:ext>
            </a:extLst>
          </p:cNvPr>
          <p:cNvSpPr>
            <a:spLocks noChangeArrowheads="1"/>
          </p:cNvSpPr>
          <p:nvPr/>
        </p:nvSpPr>
        <p:spPr bwMode="auto">
          <a:xfrm>
            <a:off x="6400800" y="5410200"/>
            <a:ext cx="1905000" cy="3810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0645"/>
                                        </p:tgtEl>
                                        <p:attrNameLst>
                                          <p:attrName>style.visibility</p:attrName>
                                        </p:attrNameLst>
                                      </p:cBhvr>
                                      <p:to>
                                        <p:strVal val="visible"/>
                                      </p:to>
                                    </p:set>
                                    <p:animEffect transition="in" filter="blinds(horizontal)">
                                      <p:cBhvr>
                                        <p:cTn id="7" dur="500"/>
                                        <p:tgtEl>
                                          <p:spTgt spid="5806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0646"/>
                                        </p:tgtEl>
                                        <p:attrNameLst>
                                          <p:attrName>style.visibility</p:attrName>
                                        </p:attrNameLst>
                                      </p:cBhvr>
                                      <p:to>
                                        <p:strVal val="visible"/>
                                      </p:to>
                                    </p:set>
                                    <p:animEffect transition="in" filter="blinds(horizontal)">
                                      <p:cBhvr>
                                        <p:cTn id="12" dur="500"/>
                                        <p:tgtEl>
                                          <p:spTgt spid="5806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0647"/>
                                        </p:tgtEl>
                                        <p:attrNameLst>
                                          <p:attrName>style.visibility</p:attrName>
                                        </p:attrNameLst>
                                      </p:cBhvr>
                                      <p:to>
                                        <p:strVal val="visible"/>
                                      </p:to>
                                    </p:set>
                                    <p:animEffect transition="in" filter="blinds(horizontal)">
                                      <p:cBhvr>
                                        <p:cTn id="17" dur="500"/>
                                        <p:tgtEl>
                                          <p:spTgt spid="5806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0648"/>
                                        </p:tgtEl>
                                        <p:attrNameLst>
                                          <p:attrName>style.visibility</p:attrName>
                                        </p:attrNameLst>
                                      </p:cBhvr>
                                      <p:to>
                                        <p:strVal val="visible"/>
                                      </p:to>
                                    </p:set>
                                    <p:animEffect transition="in" filter="blinds(horizontal)">
                                      <p:cBhvr>
                                        <p:cTn id="22" dur="500"/>
                                        <p:tgtEl>
                                          <p:spTgt spid="5806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80649"/>
                                        </p:tgtEl>
                                        <p:attrNameLst>
                                          <p:attrName>style.visibility</p:attrName>
                                        </p:attrNameLst>
                                      </p:cBhvr>
                                      <p:to>
                                        <p:strVal val="visible"/>
                                      </p:to>
                                    </p:set>
                                    <p:animEffect transition="in" filter="blinds(horizontal)">
                                      <p:cBhvr>
                                        <p:cTn id="27" dur="500"/>
                                        <p:tgtEl>
                                          <p:spTgt spid="5806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80650"/>
                                        </p:tgtEl>
                                        <p:attrNameLst>
                                          <p:attrName>style.visibility</p:attrName>
                                        </p:attrNameLst>
                                      </p:cBhvr>
                                      <p:to>
                                        <p:strVal val="visible"/>
                                      </p:to>
                                    </p:set>
                                    <p:animEffect transition="in" filter="blinds(horizontal)">
                                      <p:cBhvr>
                                        <p:cTn id="32" dur="500"/>
                                        <p:tgtEl>
                                          <p:spTgt spid="5806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80651"/>
                                        </p:tgtEl>
                                        <p:attrNameLst>
                                          <p:attrName>style.visibility</p:attrName>
                                        </p:attrNameLst>
                                      </p:cBhvr>
                                      <p:to>
                                        <p:strVal val="visible"/>
                                      </p:to>
                                    </p:set>
                                    <p:animEffect transition="in" filter="blinds(horizontal)">
                                      <p:cBhvr>
                                        <p:cTn id="37" dur="500"/>
                                        <p:tgtEl>
                                          <p:spTgt spid="580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45" grpId="0"/>
      <p:bldP spid="580646" grpId="0"/>
      <p:bldP spid="580647" grpId="0"/>
      <p:bldP spid="58064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a:extLst>
              <a:ext uri="{FF2B5EF4-FFF2-40B4-BE49-F238E27FC236}">
                <a16:creationId xmlns:a16="http://schemas.microsoft.com/office/drawing/2014/main" id="{B809A1D3-65FB-3C46-8136-2E5B990813E4}"/>
              </a:ext>
            </a:extLst>
          </p:cNvPr>
          <p:cNvSpPr>
            <a:spLocks noGrp="1" noChangeArrowheads="1"/>
          </p:cNvSpPr>
          <p:nvPr>
            <p:ph type="title"/>
          </p:nvPr>
        </p:nvSpPr>
        <p:spPr/>
        <p:txBody>
          <a:bodyPr/>
          <a:lstStyle/>
          <a:p>
            <a:r>
              <a:rPr lang="en-US" altLang="zh-CN"/>
              <a:t>Third</a:t>
            </a:r>
            <a:br>
              <a:rPr lang="en-US" altLang="zh-CN"/>
            </a:br>
            <a:r>
              <a:rPr lang="en-US" altLang="zh-CN"/>
              <a:t>Round</a:t>
            </a:r>
          </a:p>
        </p:txBody>
      </p:sp>
      <p:sp>
        <p:nvSpPr>
          <p:cNvPr id="581635" name="Text Box 3">
            <a:extLst>
              <a:ext uri="{FF2B5EF4-FFF2-40B4-BE49-F238E27FC236}">
                <a16:creationId xmlns:a16="http://schemas.microsoft.com/office/drawing/2014/main" id="{1278B79C-76D3-1640-B8ED-306F6470DF3B}"/>
              </a:ext>
            </a:extLst>
          </p:cNvPr>
          <p:cNvSpPr txBox="1">
            <a:spLocks noChangeArrowheads="1"/>
          </p:cNvSpPr>
          <p:nvPr/>
        </p:nvSpPr>
        <p:spPr bwMode="auto">
          <a:xfrm>
            <a:off x="3886200" y="304800"/>
            <a:ext cx="2286000" cy="6350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chemeClr val="folHlink"/>
                </a:solidFill>
                <a:latin typeface="Courier New" panose="02070309020205020404" pitchFamily="49" charset="0"/>
              </a:rPr>
              <a:t>x5 = 1</a:t>
            </a:r>
          </a:p>
          <a:p>
            <a:pPr>
              <a:spcBef>
                <a:spcPts val="480"/>
              </a:spcBef>
            </a:pPr>
            <a:r>
              <a:rPr lang="en-US" altLang="zh-CN" sz="2000" b="1" dirty="0">
                <a:solidFill>
                  <a:schemeClr val="folHlink"/>
                </a:solidFill>
                <a:latin typeface="Courier New" panose="02070309020205020404" pitchFamily="49" charset="0"/>
              </a:rPr>
              <a:t>M[</a:t>
            </a:r>
            <a:r>
              <a:rPr lang="en-US" altLang="zh-CN" sz="2000" b="1" dirty="0" err="1">
                <a:solidFill>
                  <a:schemeClr val="folHlink"/>
                </a:solidFill>
                <a:latin typeface="Courier New" panose="02070309020205020404" pitchFamily="49" charset="0"/>
              </a:rPr>
              <a:t>l_a</a:t>
            </a:r>
            <a:r>
              <a:rPr lang="en-US" altLang="zh-CN" sz="2000" b="1" dirty="0">
                <a:solidFill>
                  <a:schemeClr val="folHlink"/>
                </a:solidFill>
                <a:latin typeface="Courier New" panose="02070309020205020404" pitchFamily="49" charset="0"/>
              </a:rPr>
              <a:t>] = x5</a:t>
            </a:r>
          </a:p>
          <a:p>
            <a:pPr>
              <a:spcBef>
                <a:spcPts val="480"/>
              </a:spcBef>
            </a:pPr>
            <a:r>
              <a:rPr lang="en-US" altLang="zh-CN" sz="2000" b="1" dirty="0">
                <a:solidFill>
                  <a:schemeClr val="hlink"/>
                </a:solidFill>
                <a:latin typeface="Courier New" panose="02070309020205020404" pitchFamily="49" charset="0"/>
              </a:rPr>
              <a:t>x9 = 2</a:t>
            </a: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l_b</a:t>
            </a:r>
            <a:r>
              <a:rPr lang="en-US" altLang="zh-CN" sz="2000" b="1" dirty="0">
                <a:solidFill>
                  <a:schemeClr val="hlink"/>
                </a:solidFill>
                <a:latin typeface="Courier New" panose="02070309020205020404" pitchFamily="49" charset="0"/>
              </a:rPr>
              <a:t>] = x9</a:t>
            </a:r>
          </a:p>
          <a:p>
            <a:pPr>
              <a:spcBef>
                <a:spcPts val="480"/>
              </a:spcBef>
            </a:pPr>
            <a:r>
              <a:rPr lang="en-US" altLang="zh-CN" sz="2000" b="1" dirty="0">
                <a:solidFill>
                  <a:schemeClr val="folHlink"/>
                </a:solidFill>
                <a:latin typeface="Courier New" panose="02070309020205020404" pitchFamily="49" charset="0"/>
              </a:rPr>
              <a:t>x6 = M[</a:t>
            </a:r>
            <a:r>
              <a:rPr lang="en-US" altLang="zh-CN" sz="2000" b="1" dirty="0" err="1">
                <a:solidFill>
                  <a:schemeClr val="folHlink"/>
                </a:solidFill>
                <a:latin typeface="Courier New" panose="02070309020205020404" pitchFamily="49" charset="0"/>
              </a:rPr>
              <a:t>l_a</a:t>
            </a:r>
            <a:r>
              <a:rPr lang="en-US" altLang="zh-CN" sz="2000" b="1" dirty="0">
                <a:solidFill>
                  <a:schemeClr val="folHlink"/>
                </a:solidFill>
                <a:latin typeface="Courier New" panose="02070309020205020404" pitchFamily="49" charset="0"/>
              </a:rPr>
              <a:t>]</a:t>
            </a:r>
          </a:p>
          <a:p>
            <a:pPr>
              <a:spcBef>
                <a:spcPts val="480"/>
              </a:spcBef>
            </a:pPr>
            <a:r>
              <a:rPr lang="en-US" altLang="zh-CN" sz="2000" b="1" dirty="0">
                <a:solidFill>
                  <a:schemeClr val="hlink"/>
                </a:solidFill>
                <a:latin typeface="Courier New" panose="02070309020205020404" pitchFamily="49" charset="0"/>
              </a:rPr>
              <a:t>x10 = M[</a:t>
            </a:r>
            <a:r>
              <a:rPr lang="en-US" altLang="zh-CN" sz="2000" b="1" dirty="0" err="1">
                <a:solidFill>
                  <a:schemeClr val="hlink"/>
                </a:solidFill>
                <a:latin typeface="Courier New" panose="02070309020205020404" pitchFamily="49" charset="0"/>
              </a:rPr>
              <a:t>l_b</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x1 = x6+</a:t>
            </a:r>
            <a:r>
              <a:rPr lang="en-US" altLang="zh-CN" sz="2000" b="1" dirty="0">
                <a:solidFill>
                  <a:schemeClr val="hlink"/>
                </a:solidFill>
                <a:latin typeface="Courier New" panose="02070309020205020404" pitchFamily="49" charset="0"/>
              </a:rPr>
              <a:t>x10</a:t>
            </a:r>
          </a:p>
          <a:p>
            <a:pPr>
              <a:spcBef>
                <a:spcPts val="480"/>
              </a:spcBef>
            </a:pPr>
            <a:r>
              <a:rPr lang="en-US" altLang="zh-CN" sz="2000" b="1" dirty="0">
                <a:solidFill>
                  <a:schemeClr val="folHlink"/>
                </a:solidFill>
                <a:latin typeface="Courier New" panose="02070309020205020404" pitchFamily="49" charset="0"/>
              </a:rPr>
              <a:t>M[</a:t>
            </a:r>
            <a:r>
              <a:rPr lang="en-US" altLang="zh-CN" sz="2000" b="1" dirty="0" err="1">
                <a:solidFill>
                  <a:schemeClr val="folHlink"/>
                </a:solidFill>
                <a:latin typeface="Courier New" panose="02070309020205020404" pitchFamily="49" charset="0"/>
              </a:rPr>
              <a:t>l_c</a:t>
            </a:r>
            <a:r>
              <a:rPr lang="en-US" altLang="zh-CN" sz="2000" b="1" dirty="0">
                <a:solidFill>
                  <a:schemeClr val="folHlink"/>
                </a:solidFill>
                <a:latin typeface="Courier New" panose="02070309020205020404" pitchFamily="49" charset="0"/>
              </a:rPr>
              <a:t>] = x1</a:t>
            </a:r>
          </a:p>
          <a:p>
            <a:pPr>
              <a:spcBef>
                <a:spcPts val="480"/>
              </a:spcBef>
            </a:pPr>
            <a:r>
              <a:rPr lang="en-US" altLang="zh-CN" sz="2000" b="1" dirty="0">
                <a:solidFill>
                  <a:schemeClr val="folHlink"/>
                </a:solidFill>
                <a:latin typeface="Courier New" panose="02070309020205020404" pitchFamily="49" charset="0"/>
              </a:rPr>
              <a:t>x2 = M[</a:t>
            </a:r>
            <a:r>
              <a:rPr lang="en-US" altLang="zh-CN" sz="2000" b="1" dirty="0" err="1">
                <a:solidFill>
                  <a:schemeClr val="folHlink"/>
                </a:solidFill>
                <a:latin typeface="Courier New" panose="02070309020205020404" pitchFamily="49" charset="0"/>
              </a:rPr>
              <a:t>l_c</a:t>
            </a:r>
            <a:r>
              <a:rPr lang="en-US" altLang="zh-CN" sz="2000" b="1" dirty="0">
                <a:solidFill>
                  <a:schemeClr val="fo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x7 = M[</a:t>
            </a:r>
            <a:r>
              <a:rPr lang="en-US" altLang="zh-CN" sz="2000" b="1" dirty="0" err="1">
                <a:solidFill>
                  <a:schemeClr val="folHlink"/>
                </a:solidFill>
                <a:latin typeface="Courier New" panose="02070309020205020404" pitchFamily="49" charset="0"/>
              </a:rPr>
              <a:t>l_a</a:t>
            </a:r>
            <a:r>
              <a:rPr lang="en-US" altLang="zh-CN" sz="2000" b="1" dirty="0">
                <a:solidFill>
                  <a:schemeClr val="fo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x3 = x7+x2</a:t>
            </a:r>
          </a:p>
          <a:p>
            <a:pPr>
              <a:spcBef>
                <a:spcPts val="480"/>
              </a:spcBef>
            </a:pPr>
            <a:r>
              <a:rPr lang="en-US" altLang="zh-CN" sz="2000" b="1" dirty="0">
                <a:solidFill>
                  <a:schemeClr val="folHlink"/>
                </a:solidFill>
                <a:latin typeface="Courier New" panose="02070309020205020404" pitchFamily="49" charset="0"/>
              </a:rPr>
              <a:t>M[</a:t>
            </a:r>
            <a:r>
              <a:rPr lang="en-US" altLang="zh-CN" sz="2000" b="1" dirty="0" err="1">
                <a:solidFill>
                  <a:schemeClr val="folHlink"/>
                </a:solidFill>
                <a:latin typeface="Courier New" panose="02070309020205020404" pitchFamily="49" charset="0"/>
              </a:rPr>
              <a:t>l_d</a:t>
            </a:r>
            <a:r>
              <a:rPr lang="en-US" altLang="zh-CN" sz="2000" b="1" dirty="0">
                <a:solidFill>
                  <a:schemeClr val="folHlink"/>
                </a:solidFill>
                <a:latin typeface="Courier New" panose="02070309020205020404" pitchFamily="49" charset="0"/>
              </a:rPr>
              <a:t>] = x3</a:t>
            </a:r>
          </a:p>
          <a:p>
            <a:pPr>
              <a:spcBef>
                <a:spcPts val="480"/>
              </a:spcBef>
            </a:pPr>
            <a:r>
              <a:rPr lang="en-US" altLang="zh-CN" sz="2000" b="1" dirty="0">
                <a:solidFill>
                  <a:schemeClr val="folHlink"/>
                </a:solidFill>
                <a:latin typeface="Courier New" panose="02070309020205020404" pitchFamily="49" charset="0"/>
              </a:rPr>
              <a:t>x8 = M[</a:t>
            </a:r>
            <a:r>
              <a:rPr lang="en-US" altLang="zh-CN" sz="2000" b="1" dirty="0" err="1">
                <a:solidFill>
                  <a:schemeClr val="folHlink"/>
                </a:solidFill>
                <a:latin typeface="Courier New" panose="02070309020205020404" pitchFamily="49" charset="0"/>
              </a:rPr>
              <a:t>l_a</a:t>
            </a:r>
            <a:r>
              <a:rPr lang="en-US" altLang="zh-CN" sz="2000" b="1" dirty="0">
                <a:solidFill>
                  <a:schemeClr val="folHlink"/>
                </a:solidFill>
                <a:latin typeface="Courier New" panose="02070309020205020404" pitchFamily="49" charset="0"/>
              </a:rPr>
              <a:t>]</a:t>
            </a:r>
          </a:p>
          <a:p>
            <a:pPr>
              <a:spcBef>
                <a:spcPts val="480"/>
              </a:spcBef>
            </a:pPr>
            <a:r>
              <a:rPr lang="en-US" altLang="zh-CN" sz="2000" b="1" dirty="0">
                <a:solidFill>
                  <a:schemeClr val="hlink"/>
                </a:solidFill>
                <a:latin typeface="Courier New" panose="02070309020205020404" pitchFamily="49" charset="0"/>
              </a:rPr>
              <a:t>x11 = M[</a:t>
            </a:r>
            <a:r>
              <a:rPr lang="en-US" altLang="zh-CN" sz="2000" b="1" dirty="0" err="1">
                <a:solidFill>
                  <a:schemeClr val="hlink"/>
                </a:solidFill>
                <a:latin typeface="Courier New" panose="02070309020205020404" pitchFamily="49" charset="0"/>
              </a:rPr>
              <a:t>l_b</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e = s8+</a:t>
            </a:r>
            <a:r>
              <a:rPr lang="en-US" altLang="zh-CN" sz="2000" b="1" dirty="0">
                <a:solidFill>
                  <a:schemeClr val="hlink"/>
                </a:solidFill>
                <a:latin typeface="Courier New" panose="02070309020205020404" pitchFamily="49" charset="0"/>
              </a:rPr>
              <a:t>s11</a:t>
            </a:r>
          </a:p>
          <a:p>
            <a:pPr>
              <a:spcBef>
                <a:spcPts val="480"/>
              </a:spcBef>
            </a:pPr>
            <a:r>
              <a:rPr lang="en-US" altLang="zh-CN" sz="2000" b="1" dirty="0">
                <a:solidFill>
                  <a:schemeClr val="folHlink"/>
                </a:solidFill>
                <a:latin typeface="Courier New" panose="02070309020205020404" pitchFamily="49" charset="0"/>
              </a:rPr>
              <a:t>x4 = M[</a:t>
            </a:r>
            <a:r>
              <a:rPr lang="en-US" altLang="zh-CN" sz="2000" b="1" dirty="0" err="1">
                <a:solidFill>
                  <a:schemeClr val="folHlink"/>
                </a:solidFill>
                <a:latin typeface="Courier New" panose="02070309020205020404" pitchFamily="49" charset="0"/>
              </a:rPr>
              <a:t>l_d</a:t>
            </a:r>
            <a:r>
              <a:rPr lang="en-US" altLang="zh-CN" sz="2000" b="1" dirty="0">
                <a:solidFill>
                  <a:schemeClr val="fo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f = x4+e</a:t>
            </a:r>
          </a:p>
        </p:txBody>
      </p:sp>
      <p:sp>
        <p:nvSpPr>
          <p:cNvPr id="581636" name="Oval 4">
            <a:extLst>
              <a:ext uri="{FF2B5EF4-FFF2-40B4-BE49-F238E27FC236}">
                <a16:creationId xmlns:a16="http://schemas.microsoft.com/office/drawing/2014/main" id="{3D48AD48-9C5F-5445-B7F5-6BD1EB84E031}"/>
              </a:ext>
            </a:extLst>
          </p:cNvPr>
          <p:cNvSpPr>
            <a:spLocks noChangeArrowheads="1"/>
          </p:cNvSpPr>
          <p:nvPr/>
        </p:nvSpPr>
        <p:spPr bwMode="auto">
          <a:xfrm>
            <a:off x="10668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x1</a:t>
            </a:r>
          </a:p>
        </p:txBody>
      </p:sp>
      <p:sp>
        <p:nvSpPr>
          <p:cNvPr id="581637" name="Oval 5">
            <a:extLst>
              <a:ext uri="{FF2B5EF4-FFF2-40B4-BE49-F238E27FC236}">
                <a16:creationId xmlns:a16="http://schemas.microsoft.com/office/drawing/2014/main" id="{ECA7B535-B967-CA40-85D9-4DD208893EA7}"/>
              </a:ext>
            </a:extLst>
          </p:cNvPr>
          <p:cNvSpPr>
            <a:spLocks noChangeArrowheads="1"/>
          </p:cNvSpPr>
          <p:nvPr/>
        </p:nvSpPr>
        <p:spPr bwMode="auto">
          <a:xfrm>
            <a:off x="1371600" y="3352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x9</a:t>
            </a:r>
          </a:p>
        </p:txBody>
      </p:sp>
      <p:sp>
        <p:nvSpPr>
          <p:cNvPr id="581638" name="Oval 6">
            <a:extLst>
              <a:ext uri="{FF2B5EF4-FFF2-40B4-BE49-F238E27FC236}">
                <a16:creationId xmlns:a16="http://schemas.microsoft.com/office/drawing/2014/main" id="{3503E16C-458A-CC43-AB2C-AAC5D62F5021}"/>
              </a:ext>
            </a:extLst>
          </p:cNvPr>
          <p:cNvSpPr>
            <a:spLocks noChangeArrowheads="1"/>
          </p:cNvSpPr>
          <p:nvPr/>
        </p:nvSpPr>
        <p:spPr bwMode="auto">
          <a:xfrm>
            <a:off x="3048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x8</a:t>
            </a:r>
          </a:p>
        </p:txBody>
      </p:sp>
      <p:sp>
        <p:nvSpPr>
          <p:cNvPr id="581639" name="Oval 7">
            <a:extLst>
              <a:ext uri="{FF2B5EF4-FFF2-40B4-BE49-F238E27FC236}">
                <a16:creationId xmlns:a16="http://schemas.microsoft.com/office/drawing/2014/main" id="{347F9B86-E77F-C444-ABFA-EF3A92817611}"/>
              </a:ext>
            </a:extLst>
          </p:cNvPr>
          <p:cNvSpPr>
            <a:spLocks noChangeArrowheads="1"/>
          </p:cNvSpPr>
          <p:nvPr/>
        </p:nvSpPr>
        <p:spPr bwMode="auto">
          <a:xfrm>
            <a:off x="21336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x6</a:t>
            </a:r>
          </a:p>
        </p:txBody>
      </p:sp>
      <p:sp>
        <p:nvSpPr>
          <p:cNvPr id="581640" name="Oval 8">
            <a:extLst>
              <a:ext uri="{FF2B5EF4-FFF2-40B4-BE49-F238E27FC236}">
                <a16:creationId xmlns:a16="http://schemas.microsoft.com/office/drawing/2014/main" id="{AD661562-CE79-F147-9312-625DED1F0074}"/>
              </a:ext>
            </a:extLst>
          </p:cNvPr>
          <p:cNvSpPr>
            <a:spLocks noChangeArrowheads="1"/>
          </p:cNvSpPr>
          <p:nvPr/>
        </p:nvSpPr>
        <p:spPr bwMode="auto">
          <a:xfrm>
            <a:off x="2590800" y="5257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81641" name="Text Box 9">
            <a:extLst>
              <a:ext uri="{FF2B5EF4-FFF2-40B4-BE49-F238E27FC236}">
                <a16:creationId xmlns:a16="http://schemas.microsoft.com/office/drawing/2014/main" id="{16E8EBF2-436F-4B42-8CEE-39AAD8243EC0}"/>
              </a:ext>
            </a:extLst>
          </p:cNvPr>
          <p:cNvSpPr txBox="1">
            <a:spLocks noChangeArrowheads="1"/>
          </p:cNvSpPr>
          <p:nvPr/>
        </p:nvSpPr>
        <p:spPr bwMode="auto">
          <a:xfrm>
            <a:off x="228600" y="57912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81642" name="Oval 10">
            <a:extLst>
              <a:ext uri="{FF2B5EF4-FFF2-40B4-BE49-F238E27FC236}">
                <a16:creationId xmlns:a16="http://schemas.microsoft.com/office/drawing/2014/main" id="{A8931CD1-3B47-C44E-A468-00F03FDC1DDF}"/>
              </a:ext>
            </a:extLst>
          </p:cNvPr>
          <p:cNvSpPr>
            <a:spLocks noChangeArrowheads="1"/>
          </p:cNvSpPr>
          <p:nvPr/>
        </p:nvSpPr>
        <p:spPr bwMode="auto">
          <a:xfrm>
            <a:off x="1066800" y="5181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81643" name="Oval 11">
            <a:extLst>
              <a:ext uri="{FF2B5EF4-FFF2-40B4-BE49-F238E27FC236}">
                <a16:creationId xmlns:a16="http://schemas.microsoft.com/office/drawing/2014/main" id="{0F679B99-4278-CD4F-894A-71078C45D124}"/>
              </a:ext>
            </a:extLst>
          </p:cNvPr>
          <p:cNvSpPr>
            <a:spLocks noChangeArrowheads="1"/>
          </p:cNvSpPr>
          <p:nvPr/>
        </p:nvSpPr>
        <p:spPr bwMode="auto">
          <a:xfrm>
            <a:off x="25908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x3</a:t>
            </a:r>
          </a:p>
        </p:txBody>
      </p:sp>
      <p:sp>
        <p:nvSpPr>
          <p:cNvPr id="581644" name="Oval 12">
            <a:extLst>
              <a:ext uri="{FF2B5EF4-FFF2-40B4-BE49-F238E27FC236}">
                <a16:creationId xmlns:a16="http://schemas.microsoft.com/office/drawing/2014/main" id="{977CE928-9215-3B4D-B13B-5EFDE422734E}"/>
              </a:ext>
            </a:extLst>
          </p:cNvPr>
          <p:cNvSpPr>
            <a:spLocks noChangeArrowheads="1"/>
          </p:cNvSpPr>
          <p:nvPr/>
        </p:nvSpPr>
        <p:spPr bwMode="auto">
          <a:xfrm>
            <a:off x="2590800" y="3810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x4</a:t>
            </a:r>
          </a:p>
        </p:txBody>
      </p:sp>
      <p:sp>
        <p:nvSpPr>
          <p:cNvPr id="581645" name="Oval 13">
            <a:extLst>
              <a:ext uri="{FF2B5EF4-FFF2-40B4-BE49-F238E27FC236}">
                <a16:creationId xmlns:a16="http://schemas.microsoft.com/office/drawing/2014/main" id="{A0091BE3-E8C6-7047-86D9-D4EFB5D41D8C}"/>
              </a:ext>
            </a:extLst>
          </p:cNvPr>
          <p:cNvSpPr>
            <a:spLocks noChangeArrowheads="1"/>
          </p:cNvSpPr>
          <p:nvPr/>
        </p:nvSpPr>
        <p:spPr bwMode="auto">
          <a:xfrm>
            <a:off x="1676400" y="4114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x5</a:t>
            </a:r>
          </a:p>
        </p:txBody>
      </p:sp>
      <p:sp>
        <p:nvSpPr>
          <p:cNvPr id="581646" name="Oval 14">
            <a:extLst>
              <a:ext uri="{FF2B5EF4-FFF2-40B4-BE49-F238E27FC236}">
                <a16:creationId xmlns:a16="http://schemas.microsoft.com/office/drawing/2014/main" id="{3D805192-ACCF-C64F-B67E-5E24354D2544}"/>
              </a:ext>
            </a:extLst>
          </p:cNvPr>
          <p:cNvSpPr>
            <a:spLocks noChangeArrowheads="1"/>
          </p:cNvSpPr>
          <p:nvPr/>
        </p:nvSpPr>
        <p:spPr bwMode="auto">
          <a:xfrm>
            <a:off x="838200" y="4267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x2</a:t>
            </a:r>
          </a:p>
        </p:txBody>
      </p:sp>
      <p:sp>
        <p:nvSpPr>
          <p:cNvPr id="581647" name="Oval 15">
            <a:extLst>
              <a:ext uri="{FF2B5EF4-FFF2-40B4-BE49-F238E27FC236}">
                <a16:creationId xmlns:a16="http://schemas.microsoft.com/office/drawing/2014/main" id="{DDF18A1A-769B-E349-92C7-4B3B5E0071B8}"/>
              </a:ext>
            </a:extLst>
          </p:cNvPr>
          <p:cNvSpPr>
            <a:spLocks noChangeArrowheads="1"/>
          </p:cNvSpPr>
          <p:nvPr/>
        </p:nvSpPr>
        <p:spPr bwMode="auto">
          <a:xfrm>
            <a:off x="304800" y="3733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x7</a:t>
            </a:r>
          </a:p>
        </p:txBody>
      </p:sp>
      <p:sp>
        <p:nvSpPr>
          <p:cNvPr id="581657" name="Oval 25">
            <a:extLst>
              <a:ext uri="{FF2B5EF4-FFF2-40B4-BE49-F238E27FC236}">
                <a16:creationId xmlns:a16="http://schemas.microsoft.com/office/drawing/2014/main" id="{A60EB8AC-1FF2-A94A-B1B4-E2A865E63866}"/>
              </a:ext>
            </a:extLst>
          </p:cNvPr>
          <p:cNvSpPr>
            <a:spLocks noChangeArrowheads="1"/>
          </p:cNvSpPr>
          <p:nvPr/>
        </p:nvSpPr>
        <p:spPr bwMode="auto">
          <a:xfrm>
            <a:off x="1295400" y="2743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x11</a:t>
            </a:r>
          </a:p>
        </p:txBody>
      </p:sp>
      <p:sp>
        <p:nvSpPr>
          <p:cNvPr id="581658" name="Oval 26">
            <a:extLst>
              <a:ext uri="{FF2B5EF4-FFF2-40B4-BE49-F238E27FC236}">
                <a16:creationId xmlns:a16="http://schemas.microsoft.com/office/drawing/2014/main" id="{345F1918-F4C4-F64E-BAEE-14DA0289EE37}"/>
              </a:ext>
            </a:extLst>
          </p:cNvPr>
          <p:cNvSpPr>
            <a:spLocks noChangeArrowheads="1"/>
          </p:cNvSpPr>
          <p:nvPr/>
        </p:nvSpPr>
        <p:spPr bwMode="auto">
          <a:xfrm>
            <a:off x="2057400" y="3352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x10</a:t>
            </a:r>
          </a:p>
        </p:txBody>
      </p:sp>
      <p:sp>
        <p:nvSpPr>
          <p:cNvPr id="581659" name="Line 27">
            <a:extLst>
              <a:ext uri="{FF2B5EF4-FFF2-40B4-BE49-F238E27FC236}">
                <a16:creationId xmlns:a16="http://schemas.microsoft.com/office/drawing/2014/main" id="{CCC95D21-2ED6-054B-BD76-69C24EEE9AF1}"/>
              </a:ext>
            </a:extLst>
          </p:cNvPr>
          <p:cNvSpPr>
            <a:spLocks noChangeShapeType="1"/>
          </p:cNvSpPr>
          <p:nvPr/>
        </p:nvSpPr>
        <p:spPr bwMode="auto">
          <a:xfrm flipH="1">
            <a:off x="1371600" y="4191000"/>
            <a:ext cx="1295400"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1660" name="Line 28">
            <a:extLst>
              <a:ext uri="{FF2B5EF4-FFF2-40B4-BE49-F238E27FC236}">
                <a16:creationId xmlns:a16="http://schemas.microsoft.com/office/drawing/2014/main" id="{BC6100A2-5D33-AD4C-86F0-D907E71707AF}"/>
              </a:ext>
            </a:extLst>
          </p:cNvPr>
          <p:cNvSpPr>
            <a:spLocks noChangeShapeType="1"/>
          </p:cNvSpPr>
          <p:nvPr/>
        </p:nvSpPr>
        <p:spPr bwMode="auto">
          <a:xfrm flipH="1">
            <a:off x="762000" y="2971800"/>
            <a:ext cx="533400" cy="76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1661" name="Line 29">
            <a:extLst>
              <a:ext uri="{FF2B5EF4-FFF2-40B4-BE49-F238E27FC236}">
                <a16:creationId xmlns:a16="http://schemas.microsoft.com/office/drawing/2014/main" id="{FB7DB0FB-DB2E-144E-8F49-4C178E4F928D}"/>
              </a:ext>
            </a:extLst>
          </p:cNvPr>
          <p:cNvSpPr>
            <a:spLocks noChangeShapeType="1"/>
          </p:cNvSpPr>
          <p:nvPr/>
        </p:nvSpPr>
        <p:spPr bwMode="auto">
          <a:xfrm flipH="1" flipV="1">
            <a:off x="685800" y="4114800"/>
            <a:ext cx="2286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1662" name="Line 30">
            <a:extLst>
              <a:ext uri="{FF2B5EF4-FFF2-40B4-BE49-F238E27FC236}">
                <a16:creationId xmlns:a16="http://schemas.microsoft.com/office/drawing/2014/main" id="{2BC80AA1-92E7-2048-AEE2-4A6D76A21971}"/>
              </a:ext>
            </a:extLst>
          </p:cNvPr>
          <p:cNvSpPr>
            <a:spLocks noChangeShapeType="1"/>
          </p:cNvSpPr>
          <p:nvPr/>
        </p:nvSpPr>
        <p:spPr bwMode="auto">
          <a:xfrm flipH="1">
            <a:off x="2286000" y="2590800"/>
            <a:ext cx="762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1663" name="Text Box 31">
            <a:extLst>
              <a:ext uri="{FF2B5EF4-FFF2-40B4-BE49-F238E27FC236}">
                <a16:creationId xmlns:a16="http://schemas.microsoft.com/office/drawing/2014/main" id="{E8E884A3-05BA-BB42-94E1-90359BAF586A}"/>
              </a:ext>
            </a:extLst>
          </p:cNvPr>
          <p:cNvSpPr txBox="1">
            <a:spLocks noChangeArrowheads="1"/>
          </p:cNvSpPr>
          <p:nvPr/>
        </p:nvSpPr>
        <p:spPr bwMode="auto">
          <a:xfrm>
            <a:off x="6324600" y="1828800"/>
            <a:ext cx="228600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We have spilled all variables a, b, c, and d.</a:t>
            </a:r>
          </a:p>
          <a:p>
            <a:pPr>
              <a:spcBef>
                <a:spcPct val="50000"/>
              </a:spcBef>
            </a:pPr>
            <a:r>
              <a:rPr lang="en-US" altLang="zh-CN" sz="2000" dirty="0"/>
              <a:t>This has the effect of chopping up all long live ranges into smaller ones!</a:t>
            </a:r>
            <a:endParaRPr lang="en-US" altLang="zh-CN" sz="2000" dirty="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1636"/>
                                        </p:tgtEl>
                                        <p:attrNameLst>
                                          <p:attrName>style.visibility</p:attrName>
                                        </p:attrNameLst>
                                      </p:cBhvr>
                                      <p:to>
                                        <p:strVal val="visible"/>
                                      </p:to>
                                    </p:set>
                                    <p:animEffect transition="in" filter="blinds(horizontal)">
                                      <p:cBhvr>
                                        <p:cTn id="7" dur="500"/>
                                        <p:tgtEl>
                                          <p:spTgt spid="58163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81637"/>
                                        </p:tgtEl>
                                        <p:attrNameLst>
                                          <p:attrName>style.visibility</p:attrName>
                                        </p:attrNameLst>
                                      </p:cBhvr>
                                      <p:to>
                                        <p:strVal val="visible"/>
                                      </p:to>
                                    </p:set>
                                    <p:animEffect transition="in" filter="blinds(horizontal)">
                                      <p:cBhvr>
                                        <p:cTn id="10" dur="500"/>
                                        <p:tgtEl>
                                          <p:spTgt spid="58163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81638"/>
                                        </p:tgtEl>
                                        <p:attrNameLst>
                                          <p:attrName>style.visibility</p:attrName>
                                        </p:attrNameLst>
                                      </p:cBhvr>
                                      <p:to>
                                        <p:strVal val="visible"/>
                                      </p:to>
                                    </p:set>
                                    <p:animEffect transition="in" filter="blinds(horizontal)">
                                      <p:cBhvr>
                                        <p:cTn id="13" dur="500"/>
                                        <p:tgtEl>
                                          <p:spTgt spid="58163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81639"/>
                                        </p:tgtEl>
                                        <p:attrNameLst>
                                          <p:attrName>style.visibility</p:attrName>
                                        </p:attrNameLst>
                                      </p:cBhvr>
                                      <p:to>
                                        <p:strVal val="visible"/>
                                      </p:to>
                                    </p:set>
                                    <p:animEffect transition="in" filter="blinds(horizontal)">
                                      <p:cBhvr>
                                        <p:cTn id="16" dur="500"/>
                                        <p:tgtEl>
                                          <p:spTgt spid="58163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81640"/>
                                        </p:tgtEl>
                                        <p:attrNameLst>
                                          <p:attrName>style.visibility</p:attrName>
                                        </p:attrNameLst>
                                      </p:cBhvr>
                                      <p:to>
                                        <p:strVal val="visible"/>
                                      </p:to>
                                    </p:set>
                                    <p:animEffect transition="in" filter="blinds(horizontal)">
                                      <p:cBhvr>
                                        <p:cTn id="19" dur="500"/>
                                        <p:tgtEl>
                                          <p:spTgt spid="58164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81642"/>
                                        </p:tgtEl>
                                        <p:attrNameLst>
                                          <p:attrName>style.visibility</p:attrName>
                                        </p:attrNameLst>
                                      </p:cBhvr>
                                      <p:to>
                                        <p:strVal val="visible"/>
                                      </p:to>
                                    </p:set>
                                    <p:animEffect transition="in" filter="blinds(horizontal)">
                                      <p:cBhvr>
                                        <p:cTn id="22" dur="500"/>
                                        <p:tgtEl>
                                          <p:spTgt spid="58164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81643"/>
                                        </p:tgtEl>
                                        <p:attrNameLst>
                                          <p:attrName>style.visibility</p:attrName>
                                        </p:attrNameLst>
                                      </p:cBhvr>
                                      <p:to>
                                        <p:strVal val="visible"/>
                                      </p:to>
                                    </p:set>
                                    <p:animEffect transition="in" filter="blinds(horizontal)">
                                      <p:cBhvr>
                                        <p:cTn id="25" dur="500"/>
                                        <p:tgtEl>
                                          <p:spTgt spid="58164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81644"/>
                                        </p:tgtEl>
                                        <p:attrNameLst>
                                          <p:attrName>style.visibility</p:attrName>
                                        </p:attrNameLst>
                                      </p:cBhvr>
                                      <p:to>
                                        <p:strVal val="visible"/>
                                      </p:to>
                                    </p:set>
                                    <p:animEffect transition="in" filter="blinds(horizontal)">
                                      <p:cBhvr>
                                        <p:cTn id="28" dur="500"/>
                                        <p:tgtEl>
                                          <p:spTgt spid="58164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81645"/>
                                        </p:tgtEl>
                                        <p:attrNameLst>
                                          <p:attrName>style.visibility</p:attrName>
                                        </p:attrNameLst>
                                      </p:cBhvr>
                                      <p:to>
                                        <p:strVal val="visible"/>
                                      </p:to>
                                    </p:set>
                                    <p:animEffect transition="in" filter="blinds(horizontal)">
                                      <p:cBhvr>
                                        <p:cTn id="31" dur="500"/>
                                        <p:tgtEl>
                                          <p:spTgt spid="58164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81646"/>
                                        </p:tgtEl>
                                        <p:attrNameLst>
                                          <p:attrName>style.visibility</p:attrName>
                                        </p:attrNameLst>
                                      </p:cBhvr>
                                      <p:to>
                                        <p:strVal val="visible"/>
                                      </p:to>
                                    </p:set>
                                    <p:animEffect transition="in" filter="blinds(horizontal)">
                                      <p:cBhvr>
                                        <p:cTn id="34" dur="500"/>
                                        <p:tgtEl>
                                          <p:spTgt spid="58164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81647"/>
                                        </p:tgtEl>
                                        <p:attrNameLst>
                                          <p:attrName>style.visibility</p:attrName>
                                        </p:attrNameLst>
                                      </p:cBhvr>
                                      <p:to>
                                        <p:strVal val="visible"/>
                                      </p:to>
                                    </p:set>
                                    <p:animEffect transition="in" filter="blinds(horizontal)">
                                      <p:cBhvr>
                                        <p:cTn id="37" dur="500"/>
                                        <p:tgtEl>
                                          <p:spTgt spid="58164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81657"/>
                                        </p:tgtEl>
                                        <p:attrNameLst>
                                          <p:attrName>style.visibility</p:attrName>
                                        </p:attrNameLst>
                                      </p:cBhvr>
                                      <p:to>
                                        <p:strVal val="visible"/>
                                      </p:to>
                                    </p:set>
                                    <p:animEffect transition="in" filter="blinds(horizontal)">
                                      <p:cBhvr>
                                        <p:cTn id="40" dur="500"/>
                                        <p:tgtEl>
                                          <p:spTgt spid="58165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81658"/>
                                        </p:tgtEl>
                                        <p:attrNameLst>
                                          <p:attrName>style.visibility</p:attrName>
                                        </p:attrNameLst>
                                      </p:cBhvr>
                                      <p:to>
                                        <p:strVal val="visible"/>
                                      </p:to>
                                    </p:set>
                                    <p:animEffect transition="in" filter="blinds(horizontal)">
                                      <p:cBhvr>
                                        <p:cTn id="43" dur="500"/>
                                        <p:tgtEl>
                                          <p:spTgt spid="581658"/>
                                        </p:tgtEl>
                                      </p:cBhvr>
                                    </p:animEffect>
                                  </p:childTnLst>
                                </p:cTn>
                              </p:par>
                              <p:par>
                                <p:cTn id="44" presetID="3" presetClass="entr" presetSubtype="10" fill="hold" nodeType="withEffect">
                                  <p:stCondLst>
                                    <p:cond delay="0"/>
                                  </p:stCondLst>
                                  <p:childTnLst>
                                    <p:set>
                                      <p:cBhvr>
                                        <p:cTn id="45" dur="1" fill="hold">
                                          <p:stCondLst>
                                            <p:cond delay="0"/>
                                          </p:stCondLst>
                                        </p:cTn>
                                        <p:tgtEl>
                                          <p:spTgt spid="581659"/>
                                        </p:tgtEl>
                                        <p:attrNameLst>
                                          <p:attrName>style.visibility</p:attrName>
                                        </p:attrNameLst>
                                      </p:cBhvr>
                                      <p:to>
                                        <p:strVal val="visible"/>
                                      </p:to>
                                    </p:set>
                                    <p:animEffect transition="in" filter="blinds(horizontal)">
                                      <p:cBhvr>
                                        <p:cTn id="46" dur="500"/>
                                        <p:tgtEl>
                                          <p:spTgt spid="581659"/>
                                        </p:tgtEl>
                                      </p:cBhvr>
                                    </p:animEffect>
                                  </p:childTnLst>
                                </p:cTn>
                              </p:par>
                              <p:par>
                                <p:cTn id="47" presetID="3" presetClass="entr" presetSubtype="10" fill="hold" nodeType="withEffect">
                                  <p:stCondLst>
                                    <p:cond delay="0"/>
                                  </p:stCondLst>
                                  <p:childTnLst>
                                    <p:set>
                                      <p:cBhvr>
                                        <p:cTn id="48" dur="1" fill="hold">
                                          <p:stCondLst>
                                            <p:cond delay="0"/>
                                          </p:stCondLst>
                                        </p:cTn>
                                        <p:tgtEl>
                                          <p:spTgt spid="581660"/>
                                        </p:tgtEl>
                                        <p:attrNameLst>
                                          <p:attrName>style.visibility</p:attrName>
                                        </p:attrNameLst>
                                      </p:cBhvr>
                                      <p:to>
                                        <p:strVal val="visible"/>
                                      </p:to>
                                    </p:set>
                                    <p:animEffect transition="in" filter="blinds(horizontal)">
                                      <p:cBhvr>
                                        <p:cTn id="49" dur="500"/>
                                        <p:tgtEl>
                                          <p:spTgt spid="581660"/>
                                        </p:tgtEl>
                                      </p:cBhvr>
                                    </p:animEffect>
                                  </p:childTnLst>
                                </p:cTn>
                              </p:par>
                              <p:par>
                                <p:cTn id="50" presetID="3" presetClass="entr" presetSubtype="10" fill="hold" nodeType="withEffect">
                                  <p:stCondLst>
                                    <p:cond delay="0"/>
                                  </p:stCondLst>
                                  <p:childTnLst>
                                    <p:set>
                                      <p:cBhvr>
                                        <p:cTn id="51" dur="1" fill="hold">
                                          <p:stCondLst>
                                            <p:cond delay="0"/>
                                          </p:stCondLst>
                                        </p:cTn>
                                        <p:tgtEl>
                                          <p:spTgt spid="581661"/>
                                        </p:tgtEl>
                                        <p:attrNameLst>
                                          <p:attrName>style.visibility</p:attrName>
                                        </p:attrNameLst>
                                      </p:cBhvr>
                                      <p:to>
                                        <p:strVal val="visible"/>
                                      </p:to>
                                    </p:set>
                                    <p:animEffect transition="in" filter="blinds(horizontal)">
                                      <p:cBhvr>
                                        <p:cTn id="52" dur="500"/>
                                        <p:tgtEl>
                                          <p:spTgt spid="581661"/>
                                        </p:tgtEl>
                                      </p:cBhvr>
                                    </p:animEffect>
                                  </p:childTnLst>
                                </p:cTn>
                              </p:par>
                              <p:par>
                                <p:cTn id="53" presetID="3" presetClass="entr" presetSubtype="10" fill="hold" nodeType="withEffect">
                                  <p:stCondLst>
                                    <p:cond delay="0"/>
                                  </p:stCondLst>
                                  <p:childTnLst>
                                    <p:set>
                                      <p:cBhvr>
                                        <p:cTn id="54" dur="1" fill="hold">
                                          <p:stCondLst>
                                            <p:cond delay="0"/>
                                          </p:stCondLst>
                                        </p:cTn>
                                        <p:tgtEl>
                                          <p:spTgt spid="581662"/>
                                        </p:tgtEl>
                                        <p:attrNameLst>
                                          <p:attrName>style.visibility</p:attrName>
                                        </p:attrNameLst>
                                      </p:cBhvr>
                                      <p:to>
                                        <p:strVal val="visible"/>
                                      </p:to>
                                    </p:set>
                                    <p:animEffect transition="in" filter="blinds(horizontal)">
                                      <p:cBhvr>
                                        <p:cTn id="55" dur="500"/>
                                        <p:tgtEl>
                                          <p:spTgt spid="58166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581641"/>
                                        </p:tgtEl>
                                        <p:attrNameLst>
                                          <p:attrName>style.visibility</p:attrName>
                                        </p:attrNameLst>
                                      </p:cBhvr>
                                      <p:to>
                                        <p:strVal val="visible"/>
                                      </p:to>
                                    </p:set>
                                    <p:animEffect transition="in" filter="blinds(horizontal)">
                                      <p:cBhvr>
                                        <p:cTn id="58" dur="500"/>
                                        <p:tgtEl>
                                          <p:spTgt spid="58164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581663"/>
                                        </p:tgtEl>
                                        <p:attrNameLst>
                                          <p:attrName>style.visibility</p:attrName>
                                        </p:attrNameLst>
                                      </p:cBhvr>
                                      <p:to>
                                        <p:strVal val="visible"/>
                                      </p:to>
                                    </p:set>
                                    <p:animEffect transition="in" filter="blinds(horizontal)">
                                      <p:cBhvr>
                                        <p:cTn id="63" dur="500"/>
                                        <p:tgtEl>
                                          <p:spTgt spid="581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6" grpId="0" animBg="1"/>
      <p:bldP spid="581637" grpId="0" animBg="1"/>
      <p:bldP spid="581638" grpId="0" animBg="1"/>
      <p:bldP spid="581639" grpId="0" animBg="1"/>
      <p:bldP spid="581640" grpId="0" animBg="1"/>
      <p:bldP spid="581641" grpId="0"/>
      <p:bldP spid="581642" grpId="0" animBg="1"/>
      <p:bldP spid="581643" grpId="0" animBg="1"/>
      <p:bldP spid="581644" grpId="0" animBg="1"/>
      <p:bldP spid="581645" grpId="0" animBg="1"/>
      <p:bldP spid="581646" grpId="0" animBg="1"/>
      <p:bldP spid="581647" grpId="0" animBg="1"/>
      <p:bldP spid="581657" grpId="0" animBg="1"/>
      <p:bldP spid="581658" grpId="0" animBg="1"/>
      <p:bldP spid="58166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a:extLst>
              <a:ext uri="{FF2B5EF4-FFF2-40B4-BE49-F238E27FC236}">
                <a16:creationId xmlns:a16="http://schemas.microsoft.com/office/drawing/2014/main" id="{81580855-DDDC-9149-B0E8-E48F02659E03}"/>
              </a:ext>
            </a:extLst>
          </p:cNvPr>
          <p:cNvSpPr>
            <a:spLocks noGrp="1" noChangeArrowheads="1"/>
          </p:cNvSpPr>
          <p:nvPr>
            <p:ph type="title"/>
          </p:nvPr>
        </p:nvSpPr>
        <p:spPr/>
        <p:txBody>
          <a:bodyPr/>
          <a:lstStyle/>
          <a:p>
            <a:r>
              <a:rPr lang="en-US" altLang="zh-CN"/>
              <a:t>Spilling a use</a:t>
            </a:r>
          </a:p>
        </p:txBody>
      </p:sp>
      <p:sp>
        <p:nvSpPr>
          <p:cNvPr id="583683" name="Rectangle 3">
            <a:extLst>
              <a:ext uri="{FF2B5EF4-FFF2-40B4-BE49-F238E27FC236}">
                <a16:creationId xmlns:a16="http://schemas.microsoft.com/office/drawing/2014/main" id="{B69F61E3-4F15-0F47-A517-7CC2A943BB4D}"/>
              </a:ext>
            </a:extLst>
          </p:cNvPr>
          <p:cNvSpPr>
            <a:spLocks noGrp="1" noChangeArrowheads="1"/>
          </p:cNvSpPr>
          <p:nvPr>
            <p:ph type="body" idx="1"/>
          </p:nvPr>
        </p:nvSpPr>
        <p:spPr/>
        <p:txBody>
          <a:bodyPr/>
          <a:lstStyle/>
          <a:p>
            <a:r>
              <a:rPr lang="en-US" altLang="zh-CN" dirty="0"/>
              <a:t>For a statement like this:</a:t>
            </a:r>
            <a:r>
              <a:rPr lang="zh-CN" altLang="en-US" dirty="0"/>
              <a:t> </a:t>
            </a:r>
            <a:r>
              <a:rPr lang="en-US" altLang="zh-CN" dirty="0">
                <a:solidFill>
                  <a:srgbClr val="0432FF"/>
                </a:solidFill>
              </a:rPr>
              <a:t>t = u + v</a:t>
            </a:r>
          </a:p>
          <a:p>
            <a:pPr lvl="1"/>
            <a:r>
              <a:rPr lang="en-US" altLang="zh-CN" dirty="0"/>
              <a:t>if we mark </a:t>
            </a:r>
            <a:r>
              <a:rPr lang="en-US" altLang="zh-CN" dirty="0">
                <a:solidFill>
                  <a:srgbClr val="0432FF"/>
                </a:solidFill>
              </a:rPr>
              <a:t>u</a:t>
            </a:r>
            <a:r>
              <a:rPr lang="en-US" altLang="zh-CN" dirty="0"/>
              <a:t> as an actual spill, rewrite to:</a:t>
            </a:r>
          </a:p>
          <a:p>
            <a:pPr lvl="2"/>
            <a:r>
              <a:rPr lang="en-US" altLang="zh-CN" dirty="0">
                <a:solidFill>
                  <a:srgbClr val="0432FF"/>
                </a:solidFill>
              </a:rPr>
              <a:t>u</a:t>
            </a:r>
            <a:r>
              <a:rPr lang="en-US" altLang="zh-CN" dirty="0">
                <a:solidFill>
                  <a:srgbClr val="0432FF"/>
                </a:solidFill>
                <a:latin typeface="Arial" panose="020B0604020202020204" pitchFamily="34" charset="0"/>
              </a:rPr>
              <a:t>’</a:t>
            </a:r>
            <a:r>
              <a:rPr lang="en-US" altLang="zh-CN" dirty="0">
                <a:solidFill>
                  <a:srgbClr val="0432FF"/>
                </a:solidFill>
              </a:rPr>
              <a:t> = M[</a:t>
            </a:r>
            <a:r>
              <a:rPr lang="en-US" altLang="zh-CN" dirty="0" err="1">
                <a:solidFill>
                  <a:srgbClr val="0432FF"/>
                </a:solidFill>
              </a:rPr>
              <a:t>l_u</a:t>
            </a:r>
            <a:r>
              <a:rPr lang="en-US" altLang="zh-CN" dirty="0">
                <a:solidFill>
                  <a:srgbClr val="0432FF"/>
                </a:solidFill>
              </a:rPr>
              <a:t>]</a:t>
            </a:r>
          </a:p>
          <a:p>
            <a:pPr lvl="2"/>
            <a:r>
              <a:rPr lang="en-US" altLang="zh-CN" dirty="0">
                <a:solidFill>
                  <a:srgbClr val="0432FF"/>
                </a:solidFill>
              </a:rPr>
              <a:t>t = </a:t>
            </a:r>
            <a:r>
              <a:rPr lang="en-US" altLang="zh-CN" dirty="0" err="1">
                <a:solidFill>
                  <a:srgbClr val="0432FF"/>
                </a:solidFill>
              </a:rPr>
              <a:t>u</a:t>
            </a:r>
            <a:r>
              <a:rPr lang="en-US" altLang="zh-CN" dirty="0" err="1">
                <a:solidFill>
                  <a:srgbClr val="0432FF"/>
                </a:solidFill>
                <a:latin typeface="Arial" panose="020B0604020202020204" pitchFamily="34" charset="0"/>
              </a:rPr>
              <a:t>’</a:t>
            </a:r>
            <a:r>
              <a:rPr lang="en-US" altLang="zh-CN" dirty="0" err="1">
                <a:solidFill>
                  <a:srgbClr val="0432FF"/>
                </a:solidFill>
              </a:rPr>
              <a:t>+v</a:t>
            </a:r>
            <a:endParaRPr lang="en-US" altLang="zh-CN" dirty="0">
              <a:solidFill>
                <a:srgbClr val="0432FF"/>
              </a:solidFill>
            </a:endParaRPr>
          </a:p>
          <a:p>
            <a:pPr lvl="1"/>
            <a:r>
              <a:rPr lang="en-US" altLang="zh-CN" dirty="0"/>
              <a:t>where u</a:t>
            </a:r>
            <a:r>
              <a:rPr lang="en-US" altLang="zh-CN" dirty="0">
                <a:latin typeface="Arial" panose="020B0604020202020204" pitchFamily="34" charset="0"/>
              </a:rPr>
              <a:t>’</a:t>
            </a:r>
            <a:r>
              <a:rPr lang="en-US" altLang="zh-CN" dirty="0"/>
              <a:t> can NOT be a candidate for future spill (</a:t>
            </a:r>
            <a:r>
              <a:rPr lang="en-US" altLang="zh-CN" dirty="0">
                <a:solidFill>
                  <a:srgbClr val="0432FF"/>
                </a:solidFill>
              </a:rPr>
              <a:t>un-</a:t>
            </a:r>
            <a:r>
              <a:rPr lang="en-US" altLang="zh-CN" dirty="0" err="1">
                <a:solidFill>
                  <a:srgbClr val="0432FF"/>
                </a:solidFill>
              </a:rPr>
              <a:t>spillable</a:t>
            </a:r>
            <a:r>
              <a:rPr lang="en-US" altLang="zh-CN" dirty="0"/>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a:extLst>
              <a:ext uri="{FF2B5EF4-FFF2-40B4-BE49-F238E27FC236}">
                <a16:creationId xmlns:a16="http://schemas.microsoft.com/office/drawing/2014/main" id="{75F4D139-3872-6C42-B1D1-7838D11B9622}"/>
              </a:ext>
            </a:extLst>
          </p:cNvPr>
          <p:cNvSpPr>
            <a:spLocks noGrp="1" noChangeArrowheads="1"/>
          </p:cNvSpPr>
          <p:nvPr>
            <p:ph type="title"/>
          </p:nvPr>
        </p:nvSpPr>
        <p:spPr/>
        <p:txBody>
          <a:bodyPr/>
          <a:lstStyle/>
          <a:p>
            <a:r>
              <a:rPr lang="en-US" altLang="zh-CN"/>
              <a:t>Spilling a def</a:t>
            </a:r>
          </a:p>
        </p:txBody>
      </p:sp>
      <p:sp>
        <p:nvSpPr>
          <p:cNvPr id="584707" name="Rectangle 3">
            <a:extLst>
              <a:ext uri="{FF2B5EF4-FFF2-40B4-BE49-F238E27FC236}">
                <a16:creationId xmlns:a16="http://schemas.microsoft.com/office/drawing/2014/main" id="{10ADCE0A-E33D-D540-98FE-3A829B98ABB0}"/>
              </a:ext>
            </a:extLst>
          </p:cNvPr>
          <p:cNvSpPr>
            <a:spLocks noGrp="1" noChangeArrowheads="1"/>
          </p:cNvSpPr>
          <p:nvPr>
            <p:ph type="body" idx="1"/>
          </p:nvPr>
        </p:nvSpPr>
        <p:spPr/>
        <p:txBody>
          <a:bodyPr/>
          <a:lstStyle/>
          <a:p>
            <a:r>
              <a:rPr lang="en-US" altLang="zh-CN" dirty="0"/>
              <a:t>For a statement like this:</a:t>
            </a:r>
            <a:r>
              <a:rPr lang="zh-CN" altLang="en-US" dirty="0"/>
              <a:t> </a:t>
            </a:r>
            <a:r>
              <a:rPr lang="en-US" altLang="zh-CN" dirty="0">
                <a:solidFill>
                  <a:srgbClr val="0432FF"/>
                </a:solidFill>
              </a:rPr>
              <a:t>t = u + v</a:t>
            </a:r>
          </a:p>
          <a:p>
            <a:pPr lvl="1"/>
            <a:r>
              <a:rPr lang="en-US" altLang="zh-CN" dirty="0"/>
              <a:t>if we mark </a:t>
            </a:r>
            <a:r>
              <a:rPr lang="en-US" altLang="zh-CN" dirty="0">
                <a:solidFill>
                  <a:srgbClr val="0432FF"/>
                </a:solidFill>
              </a:rPr>
              <a:t>t</a:t>
            </a:r>
            <a:r>
              <a:rPr lang="en-US" altLang="zh-CN" dirty="0"/>
              <a:t> as an actual spill, rewrite to:</a:t>
            </a:r>
          </a:p>
          <a:p>
            <a:pPr lvl="2"/>
            <a:r>
              <a:rPr lang="en-US" altLang="zh-CN" dirty="0">
                <a:solidFill>
                  <a:srgbClr val="0432FF"/>
                </a:solidFill>
              </a:rPr>
              <a:t>t</a:t>
            </a:r>
            <a:r>
              <a:rPr lang="en-US" altLang="zh-CN" dirty="0">
                <a:solidFill>
                  <a:srgbClr val="0432FF"/>
                </a:solidFill>
                <a:latin typeface="Arial" panose="020B0604020202020204" pitchFamily="34" charset="0"/>
              </a:rPr>
              <a:t>’</a:t>
            </a:r>
            <a:r>
              <a:rPr lang="en-US" altLang="zh-CN" dirty="0">
                <a:solidFill>
                  <a:srgbClr val="0432FF"/>
                </a:solidFill>
              </a:rPr>
              <a:t> = </a:t>
            </a:r>
            <a:r>
              <a:rPr lang="en-US" altLang="zh-CN" dirty="0" err="1">
                <a:solidFill>
                  <a:srgbClr val="0432FF"/>
                </a:solidFill>
              </a:rPr>
              <a:t>u+v</a:t>
            </a:r>
            <a:endParaRPr lang="en-US" altLang="zh-CN" dirty="0">
              <a:solidFill>
                <a:srgbClr val="0432FF"/>
              </a:solidFill>
            </a:endParaRPr>
          </a:p>
          <a:p>
            <a:pPr lvl="2"/>
            <a:r>
              <a:rPr lang="en-US" altLang="zh-CN" dirty="0">
                <a:solidFill>
                  <a:srgbClr val="0432FF"/>
                </a:solidFill>
              </a:rPr>
              <a:t>M[</a:t>
            </a:r>
            <a:r>
              <a:rPr lang="en-US" altLang="zh-CN" dirty="0" err="1">
                <a:solidFill>
                  <a:srgbClr val="0432FF"/>
                </a:solidFill>
              </a:rPr>
              <a:t>l_t</a:t>
            </a:r>
            <a:r>
              <a:rPr lang="en-US" altLang="zh-CN" dirty="0">
                <a:solidFill>
                  <a:srgbClr val="0432FF"/>
                </a:solidFill>
              </a:rPr>
              <a:t>] = t</a:t>
            </a:r>
            <a:r>
              <a:rPr lang="en-US" altLang="zh-CN" dirty="0">
                <a:solidFill>
                  <a:srgbClr val="0432FF"/>
                </a:solidFill>
                <a:latin typeface="Arial" panose="020B0604020202020204" pitchFamily="34" charset="0"/>
              </a:rPr>
              <a:t>’</a:t>
            </a:r>
            <a:endParaRPr lang="en-US" altLang="zh-CN" dirty="0">
              <a:solidFill>
                <a:srgbClr val="0432FF"/>
              </a:solidFill>
            </a:endParaRPr>
          </a:p>
          <a:p>
            <a:pPr lvl="1"/>
            <a:r>
              <a:rPr lang="en-US" altLang="zh-CN" dirty="0"/>
              <a:t>where t</a:t>
            </a:r>
            <a:r>
              <a:rPr lang="en-US" altLang="zh-CN" dirty="0">
                <a:latin typeface="Arial" panose="020B0604020202020204" pitchFamily="34" charset="0"/>
              </a:rPr>
              <a:t>’</a:t>
            </a:r>
            <a:r>
              <a:rPr lang="en-US" altLang="zh-CN" dirty="0"/>
              <a:t> can NOT be a candidate for future spill (</a:t>
            </a:r>
            <a:r>
              <a:rPr lang="en-US" altLang="zh-CN" dirty="0">
                <a:solidFill>
                  <a:srgbClr val="0432FF"/>
                </a:solidFill>
              </a:rPr>
              <a:t>un-</a:t>
            </a:r>
            <a:r>
              <a:rPr lang="en-US" altLang="zh-CN" dirty="0" err="1">
                <a:solidFill>
                  <a:srgbClr val="0432FF"/>
                </a:solidFill>
              </a:rPr>
              <a:t>spillable</a:t>
            </a:r>
            <a:r>
              <a:rPr lang="en-US" altLang="zh-CN"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a:extLst>
              <a:ext uri="{FF2B5EF4-FFF2-40B4-BE49-F238E27FC236}">
                <a16:creationId xmlns:a16="http://schemas.microsoft.com/office/drawing/2014/main" id="{2E3D9047-A9E4-674C-BC2A-BBEAB370F775}"/>
              </a:ext>
            </a:extLst>
          </p:cNvPr>
          <p:cNvSpPr>
            <a:spLocks noGrp="1" noChangeArrowheads="1"/>
          </p:cNvSpPr>
          <p:nvPr>
            <p:ph type="title"/>
          </p:nvPr>
        </p:nvSpPr>
        <p:spPr/>
        <p:txBody>
          <a:bodyPr/>
          <a:lstStyle/>
          <a:p>
            <a:r>
              <a:rPr lang="en-US" altLang="zh-CN"/>
              <a:t>Peep-hole</a:t>
            </a:r>
            <a:br>
              <a:rPr lang="en-US" altLang="zh-CN"/>
            </a:br>
            <a:r>
              <a:rPr lang="en-US" altLang="zh-CN"/>
              <a:t>Optimization</a:t>
            </a:r>
          </a:p>
        </p:txBody>
      </p:sp>
      <p:sp>
        <p:nvSpPr>
          <p:cNvPr id="515076" name="Rectangle 4">
            <a:extLst>
              <a:ext uri="{FF2B5EF4-FFF2-40B4-BE49-F238E27FC236}">
                <a16:creationId xmlns:a16="http://schemas.microsoft.com/office/drawing/2014/main" id="{97B2B58D-9F55-F54D-9A2E-ADFC79510D2D}"/>
              </a:ext>
            </a:extLst>
          </p:cNvPr>
          <p:cNvSpPr>
            <a:spLocks noChangeArrowheads="1"/>
          </p:cNvSpPr>
          <p:nvPr/>
        </p:nvSpPr>
        <p:spPr bwMode="auto">
          <a:xfrm>
            <a:off x="5221288" y="76200"/>
            <a:ext cx="3465512"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Font typeface="Wingdings" pitchFamily="2" charset="2"/>
              <a:buNone/>
            </a:pPr>
            <a:r>
              <a:rPr lang="en-US" altLang="zh-CN" sz="1800" b="1" dirty="0">
                <a:latin typeface="Courier New" panose="02070309020205020404" pitchFamily="49" charset="0"/>
              </a:rPr>
              <a:t>//</a:t>
            </a:r>
            <a:r>
              <a:rPr lang="zh-CN" altLang="en-US" sz="1800" b="1" dirty="0">
                <a:latin typeface="Courier New" panose="02070309020205020404" pitchFamily="49" charset="0"/>
              </a:rPr>
              <a:t> </a:t>
            </a:r>
            <a:r>
              <a:rPr lang="en-US" altLang="zh-CN" sz="1800" b="1" dirty="0">
                <a:latin typeface="Courier New" panose="02070309020205020404" pitchFamily="49" charset="0"/>
              </a:rPr>
              <a:t>code</a:t>
            </a:r>
            <a:r>
              <a:rPr lang="zh-CN" altLang="en-US" sz="1800" b="1" dirty="0">
                <a:latin typeface="Courier New" panose="02070309020205020404" pitchFamily="49" charset="0"/>
              </a:rPr>
              <a:t> </a:t>
            </a:r>
            <a:r>
              <a:rPr lang="en-US" altLang="zh-CN" sz="1800" b="1" dirty="0">
                <a:latin typeface="Courier New" panose="02070309020205020404" pitchFamily="49" charset="0"/>
              </a:rPr>
              <a:t>removal:</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long f(long x, long y){</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long </a:t>
            </a:r>
            <a:r>
              <a:rPr lang="en-US" altLang="zh-CN" sz="1800" b="1" dirty="0" err="1">
                <a:solidFill>
                  <a:schemeClr val="folHlink"/>
                </a:solidFill>
                <a:latin typeface="Courier New" panose="02070309020205020404" pitchFamily="49" charset="0"/>
              </a:rPr>
              <a:t>a,b,c,d</a:t>
            </a:r>
            <a:r>
              <a:rPr lang="en-US" altLang="zh-CN" sz="1800" b="1" dirty="0">
                <a:solidFill>
                  <a:schemeClr val="folHlink"/>
                </a:solidFill>
                <a:latin typeface="Courier New" panose="02070309020205020404" pitchFamily="49" charset="0"/>
              </a:rPr>
              <a:t>;</a:t>
            </a:r>
          </a:p>
          <a:p>
            <a:pPr>
              <a:lnSpc>
                <a:spcPct val="90000"/>
              </a:lnSpc>
              <a:buFont typeface="Wingdings" pitchFamily="2" charset="2"/>
              <a:buNone/>
            </a:pP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rdi</a:t>
            </a:r>
            <a:r>
              <a:rPr lang="en-US" altLang="zh-CN" sz="1800" b="1" dirty="0">
                <a:solidFill>
                  <a:schemeClr val="folHlink"/>
                </a:solidFill>
                <a:latin typeface="Courier New" panose="02070309020205020404" pitchFamily="49" charset="0"/>
              </a:rPr>
              <a:t>,</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a:t>
            </a:r>
            <a:r>
              <a:rPr lang="en-US" altLang="zh-CN" sz="1800" b="1" dirty="0" err="1">
                <a:solidFill>
                  <a:schemeClr val="folHlink"/>
                </a:solidFill>
                <a:latin typeface="Courier New" panose="02070309020205020404" pitchFamily="49" charset="0"/>
              </a:rPr>
              <a:t>rdi</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rsi</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rsi</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rdi</a:t>
            </a:r>
            <a:r>
              <a:rPr lang="en-US" altLang="zh-CN" sz="1800" b="1" dirty="0">
                <a:solidFill>
                  <a:schemeClr val="accent1"/>
                </a:solidFill>
                <a:latin typeface="Courier New" panose="02070309020205020404" pitchFamily="49" charset="0"/>
              </a:rPr>
              <a:t>,</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zh-CN" altLang="en-US"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rsi</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movl</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addl</a:t>
            </a:r>
            <a:r>
              <a:rPr lang="en-US" altLang="zh-CN" sz="1800" b="1" dirty="0">
                <a:solidFill>
                  <a:schemeClr val="folHlink"/>
                </a:solidFill>
                <a:latin typeface="Courier New" panose="02070309020205020404" pitchFamily="49" charset="0"/>
              </a:rPr>
              <a:t> $4,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accent2"/>
                </a:solidFill>
                <a:latin typeface="Courier New" panose="02070309020205020404" pitchFamily="49" charset="0"/>
              </a:rPr>
              <a:t>  </a:t>
            </a:r>
            <a:r>
              <a:rPr lang="en-US" altLang="zh-CN" sz="1800" b="1" dirty="0" err="1">
                <a:solidFill>
                  <a:schemeClr val="accent2"/>
                </a:solidFill>
                <a:latin typeface="Courier New" panose="02070309020205020404" pitchFamily="49" charset="0"/>
              </a:rPr>
              <a:t>movq</a:t>
            </a:r>
            <a:r>
              <a:rPr lang="en-US" altLang="zh-CN" sz="1800" b="1" dirty="0">
                <a:solidFill>
                  <a:schemeClr val="accent2"/>
                </a:solidFill>
                <a:latin typeface="Courier New" panose="02070309020205020404" pitchFamily="49" charset="0"/>
              </a:rPr>
              <a:t> %</a:t>
            </a:r>
            <a:r>
              <a:rPr lang="en-US" altLang="zh-CN" sz="1800" b="1" dirty="0" err="1">
                <a:solidFill>
                  <a:schemeClr val="accent2"/>
                </a:solidFill>
                <a:latin typeface="Courier New" panose="02070309020205020404" pitchFamily="49" charset="0"/>
              </a:rPr>
              <a:t>rax</a:t>
            </a:r>
            <a:r>
              <a:rPr lang="en-US" altLang="zh-CN" sz="1800" b="1" dirty="0">
                <a:solidFill>
                  <a:schemeClr val="accent2"/>
                </a:solidFill>
                <a:latin typeface="Courier New" panose="02070309020205020404" pitchFamily="49" charset="0"/>
              </a:rPr>
              <a:t>, %</a:t>
            </a:r>
            <a:r>
              <a:rPr lang="en-US" altLang="zh-CN" sz="1800" b="1" dirty="0" err="1">
                <a:solidFill>
                  <a:schemeClr val="accent2"/>
                </a:solidFill>
                <a:latin typeface="Courier New" panose="02070309020205020404" pitchFamily="49" charset="0"/>
              </a:rPr>
              <a:t>rax</a:t>
            </a:r>
            <a:endParaRPr lang="en-US" altLang="zh-CN" sz="1800" b="1" dirty="0">
              <a:solidFill>
                <a:schemeClr val="accent2"/>
              </a:solidFill>
              <a:latin typeface="Courier New" panose="02070309020205020404" pitchFamily="49" charset="0"/>
            </a:endParaRPr>
          </a:p>
          <a:p>
            <a:pPr>
              <a:lnSpc>
                <a:spcPct val="90000"/>
              </a:lnSpc>
              <a:buFont typeface="Wingdings" pitchFamily="2" charset="2"/>
              <a:buNone/>
            </a:pPr>
            <a:r>
              <a:rPr lang="zh-CN" altLang="en-US" sz="1800" b="1" dirty="0">
                <a:solidFill>
                  <a:schemeClr val="accent2"/>
                </a:solidFill>
                <a:latin typeface="Courier New" panose="02070309020205020404" pitchFamily="49" charset="0"/>
              </a:rPr>
              <a:t>  </a:t>
            </a:r>
            <a:r>
              <a:rPr lang="en-US" altLang="zh-CN" sz="1800" b="1" dirty="0">
                <a:solidFill>
                  <a:schemeClr val="accent2"/>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a:t>
            </a:r>
          </a:p>
        </p:txBody>
      </p:sp>
      <p:sp>
        <p:nvSpPr>
          <p:cNvPr id="515077" name="Line 5">
            <a:extLst>
              <a:ext uri="{FF2B5EF4-FFF2-40B4-BE49-F238E27FC236}">
                <a16:creationId xmlns:a16="http://schemas.microsoft.com/office/drawing/2014/main" id="{2B02A509-8868-074A-8325-CCCA1BC80205}"/>
              </a:ext>
            </a:extLst>
          </p:cNvPr>
          <p:cNvSpPr>
            <a:spLocks noChangeShapeType="1"/>
          </p:cNvSpPr>
          <p:nvPr/>
        </p:nvSpPr>
        <p:spPr bwMode="auto">
          <a:xfrm>
            <a:off x="5410200" y="14478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078" name="Line 6">
            <a:extLst>
              <a:ext uri="{FF2B5EF4-FFF2-40B4-BE49-F238E27FC236}">
                <a16:creationId xmlns:a16="http://schemas.microsoft.com/office/drawing/2014/main" id="{EC714DF7-9DEC-ED4A-8D58-31478FD79C28}"/>
              </a:ext>
            </a:extLst>
          </p:cNvPr>
          <p:cNvSpPr>
            <a:spLocks noChangeShapeType="1"/>
          </p:cNvSpPr>
          <p:nvPr/>
        </p:nvSpPr>
        <p:spPr bwMode="auto">
          <a:xfrm>
            <a:off x="5334000" y="29718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079" name="Line 7">
            <a:extLst>
              <a:ext uri="{FF2B5EF4-FFF2-40B4-BE49-F238E27FC236}">
                <a16:creationId xmlns:a16="http://schemas.microsoft.com/office/drawing/2014/main" id="{B8B4F2C5-DA74-744B-BE6B-79445153F298}"/>
              </a:ext>
            </a:extLst>
          </p:cNvPr>
          <p:cNvSpPr>
            <a:spLocks noChangeShapeType="1"/>
          </p:cNvSpPr>
          <p:nvPr/>
        </p:nvSpPr>
        <p:spPr bwMode="auto">
          <a:xfrm>
            <a:off x="5334000" y="35052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080" name="Line 8">
            <a:extLst>
              <a:ext uri="{FF2B5EF4-FFF2-40B4-BE49-F238E27FC236}">
                <a16:creationId xmlns:a16="http://schemas.microsoft.com/office/drawing/2014/main" id="{736C6AC4-9E7B-094B-ACC9-0FC43252C414}"/>
              </a:ext>
            </a:extLst>
          </p:cNvPr>
          <p:cNvSpPr>
            <a:spLocks noChangeShapeType="1"/>
          </p:cNvSpPr>
          <p:nvPr/>
        </p:nvSpPr>
        <p:spPr bwMode="auto">
          <a:xfrm>
            <a:off x="5410200" y="17526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083" name="Text Box 11">
            <a:extLst>
              <a:ext uri="{FF2B5EF4-FFF2-40B4-BE49-F238E27FC236}">
                <a16:creationId xmlns:a16="http://schemas.microsoft.com/office/drawing/2014/main" id="{1C97525F-18AA-7B48-AF19-979E86E403B7}"/>
              </a:ext>
            </a:extLst>
          </p:cNvPr>
          <p:cNvSpPr txBox="1">
            <a:spLocks noChangeArrowheads="1"/>
          </p:cNvSpPr>
          <p:nvPr/>
        </p:nvSpPr>
        <p:spPr bwMode="auto">
          <a:xfrm>
            <a:off x="1066800" y="2133600"/>
            <a:ext cx="3657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t>Peep-hole optimizations try to improve the code by examining the code </a:t>
            </a:r>
            <a:r>
              <a:rPr lang="en-US" altLang="zh-CN" sz="2400" dirty="0" err="1"/>
              <a:t>w.r.t.</a:t>
            </a:r>
            <a:r>
              <a:rPr lang="en-US" altLang="zh-CN" sz="2400" dirty="0"/>
              <a:t> a sliding window. It</a:t>
            </a:r>
            <a:r>
              <a:rPr lang="zh-CN" altLang="en-US" sz="2400" dirty="0">
                <a:latin typeface="Arial" panose="020B0604020202020204" pitchFamily="34" charset="0"/>
              </a:rPr>
              <a:t> </a:t>
            </a:r>
            <a:r>
              <a:rPr lang="en-US" altLang="zh-CN" sz="2400" dirty="0">
                <a:latin typeface="Arial" panose="020B0604020202020204" pitchFamily="34" charset="0"/>
              </a:rPr>
              <a:t>i</a:t>
            </a:r>
            <a:r>
              <a:rPr lang="en-US" altLang="zh-CN" sz="2400" dirty="0"/>
              <a:t>s of a local manner.</a:t>
            </a:r>
          </a:p>
        </p:txBody>
      </p:sp>
      <p:sp>
        <p:nvSpPr>
          <p:cNvPr id="515084" name="Text Box 12">
            <a:extLst>
              <a:ext uri="{FF2B5EF4-FFF2-40B4-BE49-F238E27FC236}">
                <a16:creationId xmlns:a16="http://schemas.microsoft.com/office/drawing/2014/main" id="{F5F5BBB2-8EDA-9B43-888C-8A2588520499}"/>
              </a:ext>
            </a:extLst>
          </p:cNvPr>
          <p:cNvSpPr txBox="1">
            <a:spLocks noChangeArrowheads="1"/>
          </p:cNvSpPr>
          <p:nvPr/>
        </p:nvSpPr>
        <p:spPr bwMode="auto">
          <a:xfrm>
            <a:off x="1143000" y="4495800"/>
            <a:ext cx="36576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t>For example, we can use a code window of width 1, to eliminate the obvious redundancy of the form:</a:t>
            </a:r>
          </a:p>
          <a:p>
            <a:pPr>
              <a:spcBef>
                <a:spcPct val="50000"/>
              </a:spcBef>
            </a:pPr>
            <a:r>
              <a:rPr lang="en-US" altLang="zh-CN" sz="2400" dirty="0" err="1">
                <a:solidFill>
                  <a:schemeClr val="folHlink"/>
                </a:solidFill>
              </a:rPr>
              <a:t>movq</a:t>
            </a:r>
            <a:r>
              <a:rPr lang="en-US" altLang="zh-CN" sz="2400" dirty="0">
                <a:solidFill>
                  <a:schemeClr val="folHlink"/>
                </a:solidFill>
              </a:rPr>
              <a:t> r, r</a:t>
            </a:r>
          </a:p>
        </p:txBody>
      </p:sp>
      <p:sp>
        <p:nvSpPr>
          <p:cNvPr id="515085" name="Line 13">
            <a:extLst>
              <a:ext uri="{FF2B5EF4-FFF2-40B4-BE49-F238E27FC236}">
                <a16:creationId xmlns:a16="http://schemas.microsoft.com/office/drawing/2014/main" id="{DA36A30C-30A4-9247-8060-E75BAF237AC4}"/>
              </a:ext>
            </a:extLst>
          </p:cNvPr>
          <p:cNvSpPr>
            <a:spLocks noChangeShapeType="1"/>
          </p:cNvSpPr>
          <p:nvPr/>
        </p:nvSpPr>
        <p:spPr bwMode="auto">
          <a:xfrm>
            <a:off x="5334000" y="41910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086" name="Line 14">
            <a:extLst>
              <a:ext uri="{FF2B5EF4-FFF2-40B4-BE49-F238E27FC236}">
                <a16:creationId xmlns:a16="http://schemas.microsoft.com/office/drawing/2014/main" id="{FCA80EAF-024D-E746-9EC4-568CC6AF3A5E}"/>
              </a:ext>
            </a:extLst>
          </p:cNvPr>
          <p:cNvSpPr>
            <a:spLocks noChangeShapeType="1"/>
          </p:cNvSpPr>
          <p:nvPr/>
        </p:nvSpPr>
        <p:spPr bwMode="auto">
          <a:xfrm>
            <a:off x="5334000" y="44958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087" name="Line 15">
            <a:extLst>
              <a:ext uri="{FF2B5EF4-FFF2-40B4-BE49-F238E27FC236}">
                <a16:creationId xmlns:a16="http://schemas.microsoft.com/office/drawing/2014/main" id="{50E69317-CE25-7B49-BDB2-55FAD6D683DF}"/>
              </a:ext>
            </a:extLst>
          </p:cNvPr>
          <p:cNvSpPr>
            <a:spLocks noChangeShapeType="1"/>
          </p:cNvSpPr>
          <p:nvPr/>
        </p:nvSpPr>
        <p:spPr bwMode="auto">
          <a:xfrm>
            <a:off x="5334000" y="54102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Line 15">
            <a:extLst>
              <a:ext uri="{FF2B5EF4-FFF2-40B4-BE49-F238E27FC236}">
                <a16:creationId xmlns:a16="http://schemas.microsoft.com/office/drawing/2014/main" id="{F54EA373-2C7F-3983-7DEE-5B33BBFFA078}"/>
              </a:ext>
            </a:extLst>
          </p:cNvPr>
          <p:cNvSpPr>
            <a:spLocks noChangeShapeType="1"/>
          </p:cNvSpPr>
          <p:nvPr/>
        </p:nvSpPr>
        <p:spPr bwMode="auto">
          <a:xfrm>
            <a:off x="5334000" y="57150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5077"/>
                                        </p:tgtEl>
                                        <p:attrNameLst>
                                          <p:attrName>style.visibility</p:attrName>
                                        </p:attrNameLst>
                                      </p:cBhvr>
                                      <p:to>
                                        <p:strVal val="visible"/>
                                      </p:to>
                                    </p:set>
                                    <p:animEffect transition="in" filter="blinds(horizontal)">
                                      <p:cBhvr>
                                        <p:cTn id="7" dur="500"/>
                                        <p:tgtEl>
                                          <p:spTgt spid="5150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5080"/>
                                        </p:tgtEl>
                                        <p:attrNameLst>
                                          <p:attrName>style.visibility</p:attrName>
                                        </p:attrNameLst>
                                      </p:cBhvr>
                                      <p:to>
                                        <p:strVal val="visible"/>
                                      </p:to>
                                    </p:set>
                                    <p:animEffect transition="in" filter="blinds(horizontal)">
                                      <p:cBhvr>
                                        <p:cTn id="12" dur="500"/>
                                        <p:tgtEl>
                                          <p:spTgt spid="5150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5078"/>
                                        </p:tgtEl>
                                        <p:attrNameLst>
                                          <p:attrName>style.visibility</p:attrName>
                                        </p:attrNameLst>
                                      </p:cBhvr>
                                      <p:to>
                                        <p:strVal val="visible"/>
                                      </p:to>
                                    </p:set>
                                    <p:animEffect transition="in" filter="blinds(horizontal)">
                                      <p:cBhvr>
                                        <p:cTn id="17" dur="500"/>
                                        <p:tgtEl>
                                          <p:spTgt spid="5150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5079"/>
                                        </p:tgtEl>
                                        <p:attrNameLst>
                                          <p:attrName>style.visibility</p:attrName>
                                        </p:attrNameLst>
                                      </p:cBhvr>
                                      <p:to>
                                        <p:strVal val="visible"/>
                                      </p:to>
                                    </p:set>
                                    <p:animEffect transition="in" filter="blinds(horizontal)">
                                      <p:cBhvr>
                                        <p:cTn id="22" dur="500"/>
                                        <p:tgtEl>
                                          <p:spTgt spid="5150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15085"/>
                                        </p:tgtEl>
                                        <p:attrNameLst>
                                          <p:attrName>style.visibility</p:attrName>
                                        </p:attrNameLst>
                                      </p:cBhvr>
                                      <p:to>
                                        <p:strVal val="visible"/>
                                      </p:to>
                                    </p:set>
                                    <p:animEffect transition="in" filter="blinds(horizontal)">
                                      <p:cBhvr>
                                        <p:cTn id="27" dur="500"/>
                                        <p:tgtEl>
                                          <p:spTgt spid="5150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15086"/>
                                        </p:tgtEl>
                                        <p:attrNameLst>
                                          <p:attrName>style.visibility</p:attrName>
                                        </p:attrNameLst>
                                      </p:cBhvr>
                                      <p:to>
                                        <p:strVal val="visible"/>
                                      </p:to>
                                    </p:set>
                                    <p:animEffect transition="in" filter="blinds(horizontal)">
                                      <p:cBhvr>
                                        <p:cTn id="32" dur="500"/>
                                        <p:tgtEl>
                                          <p:spTgt spid="5150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15087"/>
                                        </p:tgtEl>
                                        <p:attrNameLst>
                                          <p:attrName>style.visibility</p:attrName>
                                        </p:attrNameLst>
                                      </p:cBhvr>
                                      <p:to>
                                        <p:strVal val="visible"/>
                                      </p:to>
                                    </p:set>
                                    <p:animEffect transition="in" filter="blinds(horizontal)">
                                      <p:cBhvr>
                                        <p:cTn id="37" dur="500"/>
                                        <p:tgtEl>
                                          <p:spTgt spid="51508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a:extLst>
              <a:ext uri="{FF2B5EF4-FFF2-40B4-BE49-F238E27FC236}">
                <a16:creationId xmlns:a16="http://schemas.microsoft.com/office/drawing/2014/main" id="{100A46C0-7891-9949-B56A-6A5742BE05BE}"/>
              </a:ext>
            </a:extLst>
          </p:cNvPr>
          <p:cNvSpPr>
            <a:spLocks noGrp="1" noChangeArrowheads="1"/>
          </p:cNvSpPr>
          <p:nvPr>
            <p:ph type="title"/>
          </p:nvPr>
        </p:nvSpPr>
        <p:spPr/>
        <p:txBody>
          <a:bodyPr/>
          <a:lstStyle/>
          <a:p>
            <a:r>
              <a:rPr lang="en-US" altLang="zh-CN"/>
              <a:t>Spilled temps</a:t>
            </a:r>
          </a:p>
        </p:txBody>
      </p:sp>
      <p:sp>
        <p:nvSpPr>
          <p:cNvPr id="585731" name="Rectangle 3">
            <a:extLst>
              <a:ext uri="{FF2B5EF4-FFF2-40B4-BE49-F238E27FC236}">
                <a16:creationId xmlns:a16="http://schemas.microsoft.com/office/drawing/2014/main" id="{CFEB8C5B-5612-534E-B1F4-DF53CD7589A4}"/>
              </a:ext>
            </a:extLst>
          </p:cNvPr>
          <p:cNvSpPr>
            <a:spLocks noGrp="1" noChangeArrowheads="1"/>
          </p:cNvSpPr>
          <p:nvPr>
            <p:ph type="body" idx="1"/>
          </p:nvPr>
        </p:nvSpPr>
        <p:spPr/>
        <p:txBody>
          <a:bodyPr/>
          <a:lstStyle/>
          <a:p>
            <a:r>
              <a:rPr lang="en-US" altLang="zh-CN" dirty="0"/>
              <a:t>Where should these variables be spilled to?</a:t>
            </a:r>
          </a:p>
          <a:p>
            <a:pPr lvl="1"/>
            <a:r>
              <a:rPr lang="en-US" altLang="zh-CN" dirty="0"/>
              <a:t>function frames!</a:t>
            </a:r>
          </a:p>
        </p:txBody>
      </p:sp>
      <p:sp>
        <p:nvSpPr>
          <p:cNvPr id="585732" name="Rectangle 4">
            <a:extLst>
              <a:ext uri="{FF2B5EF4-FFF2-40B4-BE49-F238E27FC236}">
                <a16:creationId xmlns:a16="http://schemas.microsoft.com/office/drawing/2014/main" id="{3A0647A7-DD48-914D-AA1E-A35571EC990F}"/>
              </a:ext>
            </a:extLst>
          </p:cNvPr>
          <p:cNvSpPr>
            <a:spLocks noChangeArrowheads="1"/>
          </p:cNvSpPr>
          <p:nvPr/>
        </p:nvSpPr>
        <p:spPr bwMode="auto">
          <a:xfrm>
            <a:off x="5105400" y="4876800"/>
            <a:ext cx="762000" cy="4572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a:t>
            </a:r>
            <a:r>
              <a:rPr lang="en-US" altLang="zh-CN" sz="2000" dirty="0" err="1"/>
              <a:t>rbp</a:t>
            </a:r>
            <a:endParaRPr lang="en-US" altLang="zh-CN" sz="2000" dirty="0"/>
          </a:p>
        </p:txBody>
      </p:sp>
      <p:sp>
        <p:nvSpPr>
          <p:cNvPr id="585733" name="Rectangle 5">
            <a:extLst>
              <a:ext uri="{FF2B5EF4-FFF2-40B4-BE49-F238E27FC236}">
                <a16:creationId xmlns:a16="http://schemas.microsoft.com/office/drawing/2014/main" id="{73CA1D52-B7B5-A245-AF6C-7BB1441CD316}"/>
              </a:ext>
            </a:extLst>
          </p:cNvPr>
          <p:cNvSpPr>
            <a:spLocks noChangeArrowheads="1"/>
          </p:cNvSpPr>
          <p:nvPr/>
        </p:nvSpPr>
        <p:spPr bwMode="auto">
          <a:xfrm>
            <a:off x="6858000" y="30480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Arial" panose="020B0604020202020204" pitchFamily="34" charset="0"/>
              </a:rPr>
              <a:t>…</a:t>
            </a:r>
            <a:endParaRPr lang="en-US" altLang="zh-CN" sz="2000"/>
          </a:p>
        </p:txBody>
      </p:sp>
      <p:sp>
        <p:nvSpPr>
          <p:cNvPr id="585734" name="Rectangle 6">
            <a:extLst>
              <a:ext uri="{FF2B5EF4-FFF2-40B4-BE49-F238E27FC236}">
                <a16:creationId xmlns:a16="http://schemas.microsoft.com/office/drawing/2014/main" id="{88024EA0-8394-894F-8834-272F137035AE}"/>
              </a:ext>
            </a:extLst>
          </p:cNvPr>
          <p:cNvSpPr>
            <a:spLocks noChangeArrowheads="1"/>
          </p:cNvSpPr>
          <p:nvPr/>
        </p:nvSpPr>
        <p:spPr bwMode="auto">
          <a:xfrm>
            <a:off x="5105400" y="5791200"/>
            <a:ext cx="762000" cy="4572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a:t>
            </a:r>
            <a:r>
              <a:rPr lang="en-US" altLang="zh-CN" sz="2000" dirty="0" err="1"/>
              <a:t>rsp</a:t>
            </a:r>
            <a:endParaRPr lang="en-US" altLang="zh-CN" sz="2000" dirty="0"/>
          </a:p>
        </p:txBody>
      </p:sp>
      <p:sp>
        <p:nvSpPr>
          <p:cNvPr id="585735" name="Line 7">
            <a:extLst>
              <a:ext uri="{FF2B5EF4-FFF2-40B4-BE49-F238E27FC236}">
                <a16:creationId xmlns:a16="http://schemas.microsoft.com/office/drawing/2014/main" id="{5D38E191-8C02-4F4C-8D53-EB9F42462925}"/>
              </a:ext>
            </a:extLst>
          </p:cNvPr>
          <p:cNvSpPr>
            <a:spLocks noChangeShapeType="1"/>
          </p:cNvSpPr>
          <p:nvPr/>
        </p:nvSpPr>
        <p:spPr bwMode="auto">
          <a:xfrm flipV="1">
            <a:off x="5867400" y="4876800"/>
            <a:ext cx="990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5736" name="Line 8">
            <a:extLst>
              <a:ext uri="{FF2B5EF4-FFF2-40B4-BE49-F238E27FC236}">
                <a16:creationId xmlns:a16="http://schemas.microsoft.com/office/drawing/2014/main" id="{BF54CA03-180A-8449-9D25-54983EC440C4}"/>
              </a:ext>
            </a:extLst>
          </p:cNvPr>
          <p:cNvSpPr>
            <a:spLocks noChangeShapeType="1"/>
          </p:cNvSpPr>
          <p:nvPr/>
        </p:nvSpPr>
        <p:spPr bwMode="auto">
          <a:xfrm>
            <a:off x="5867400" y="60198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5738" name="Rectangle 10">
            <a:extLst>
              <a:ext uri="{FF2B5EF4-FFF2-40B4-BE49-F238E27FC236}">
                <a16:creationId xmlns:a16="http://schemas.microsoft.com/office/drawing/2014/main" id="{7C7EFC88-7203-2D4C-826D-0F63EF2D10D1}"/>
              </a:ext>
            </a:extLst>
          </p:cNvPr>
          <p:cNvSpPr>
            <a:spLocks noChangeArrowheads="1"/>
          </p:cNvSpPr>
          <p:nvPr/>
        </p:nvSpPr>
        <p:spPr bwMode="auto">
          <a:xfrm>
            <a:off x="6858000" y="35052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err="1"/>
              <a:t>args</a:t>
            </a:r>
            <a:r>
              <a:rPr lang="zh-CN" altLang="en-US" sz="2000" dirty="0"/>
              <a:t> </a:t>
            </a:r>
            <a:r>
              <a:rPr lang="en-US" altLang="zh-CN" sz="2000" dirty="0"/>
              <a:t>…</a:t>
            </a:r>
          </a:p>
        </p:txBody>
      </p:sp>
      <p:sp>
        <p:nvSpPr>
          <p:cNvPr id="585739" name="Rectangle 11">
            <a:extLst>
              <a:ext uri="{FF2B5EF4-FFF2-40B4-BE49-F238E27FC236}">
                <a16:creationId xmlns:a16="http://schemas.microsoft.com/office/drawing/2014/main" id="{E2867CEE-3508-9440-8839-74331B720472}"/>
              </a:ext>
            </a:extLst>
          </p:cNvPr>
          <p:cNvSpPr>
            <a:spLocks noChangeArrowheads="1"/>
          </p:cNvSpPr>
          <p:nvPr/>
        </p:nvSpPr>
        <p:spPr bwMode="auto">
          <a:xfrm>
            <a:off x="6858000" y="39624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ret addr</a:t>
            </a:r>
          </a:p>
        </p:txBody>
      </p:sp>
      <p:sp>
        <p:nvSpPr>
          <p:cNvPr id="585740" name="Rectangle 12">
            <a:extLst>
              <a:ext uri="{FF2B5EF4-FFF2-40B4-BE49-F238E27FC236}">
                <a16:creationId xmlns:a16="http://schemas.microsoft.com/office/drawing/2014/main" id="{4DA6020F-0C44-0E4F-8E10-CA016220FD4E}"/>
              </a:ext>
            </a:extLst>
          </p:cNvPr>
          <p:cNvSpPr>
            <a:spLocks noChangeArrowheads="1"/>
          </p:cNvSpPr>
          <p:nvPr/>
        </p:nvSpPr>
        <p:spPr bwMode="auto">
          <a:xfrm>
            <a:off x="6858000" y="44196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old </a:t>
            </a:r>
            <a:r>
              <a:rPr lang="en-US" altLang="zh-CN" sz="2000" dirty="0" err="1"/>
              <a:t>rbp</a:t>
            </a:r>
            <a:endParaRPr lang="en-US" altLang="zh-CN" sz="2000" dirty="0"/>
          </a:p>
        </p:txBody>
      </p:sp>
      <p:sp>
        <p:nvSpPr>
          <p:cNvPr id="585741" name="Rectangle 13">
            <a:extLst>
              <a:ext uri="{FF2B5EF4-FFF2-40B4-BE49-F238E27FC236}">
                <a16:creationId xmlns:a16="http://schemas.microsoft.com/office/drawing/2014/main" id="{7CB40689-2854-AA4C-A115-F5465F6489A0}"/>
              </a:ext>
            </a:extLst>
          </p:cNvPr>
          <p:cNvSpPr>
            <a:spLocks noChangeArrowheads="1"/>
          </p:cNvSpPr>
          <p:nvPr/>
        </p:nvSpPr>
        <p:spPr bwMode="auto">
          <a:xfrm>
            <a:off x="6858000" y="48768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Spill_0</a:t>
            </a:r>
          </a:p>
        </p:txBody>
      </p:sp>
      <p:sp>
        <p:nvSpPr>
          <p:cNvPr id="585742" name="Rectangle 14">
            <a:extLst>
              <a:ext uri="{FF2B5EF4-FFF2-40B4-BE49-F238E27FC236}">
                <a16:creationId xmlns:a16="http://schemas.microsoft.com/office/drawing/2014/main" id="{C34645FF-8219-CD47-8AC0-AD9B9FB0173E}"/>
              </a:ext>
            </a:extLst>
          </p:cNvPr>
          <p:cNvSpPr>
            <a:spLocks noChangeArrowheads="1"/>
          </p:cNvSpPr>
          <p:nvPr/>
        </p:nvSpPr>
        <p:spPr bwMode="auto">
          <a:xfrm>
            <a:off x="6858000" y="53340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Spill_1</a:t>
            </a:r>
          </a:p>
        </p:txBody>
      </p:sp>
      <p:sp>
        <p:nvSpPr>
          <p:cNvPr id="585743" name="Rectangle 15">
            <a:extLst>
              <a:ext uri="{FF2B5EF4-FFF2-40B4-BE49-F238E27FC236}">
                <a16:creationId xmlns:a16="http://schemas.microsoft.com/office/drawing/2014/main" id="{5E698C9C-B673-EC43-8CED-EC1F02BBCD35}"/>
              </a:ext>
            </a:extLst>
          </p:cNvPr>
          <p:cNvSpPr>
            <a:spLocks noChangeArrowheads="1"/>
          </p:cNvSpPr>
          <p:nvPr/>
        </p:nvSpPr>
        <p:spPr bwMode="auto">
          <a:xfrm>
            <a:off x="6858000" y="57912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Arial" panose="020B0604020202020204" pitchFamily="34" charset="0"/>
              </a:rPr>
              <a:t>…</a:t>
            </a:r>
            <a:endParaRPr lang="en-US" altLang="zh-CN" sz="2000"/>
          </a:p>
        </p:txBody>
      </p:sp>
      <p:sp>
        <p:nvSpPr>
          <p:cNvPr id="585744" name="Text Box 16">
            <a:extLst>
              <a:ext uri="{FF2B5EF4-FFF2-40B4-BE49-F238E27FC236}">
                <a16:creationId xmlns:a16="http://schemas.microsoft.com/office/drawing/2014/main" id="{E90D977A-5B7B-1A44-834F-58DF57DBB55B}"/>
              </a:ext>
            </a:extLst>
          </p:cNvPr>
          <p:cNvSpPr txBox="1">
            <a:spLocks noChangeArrowheads="1"/>
          </p:cNvSpPr>
          <p:nvPr/>
        </p:nvSpPr>
        <p:spPr bwMode="auto">
          <a:xfrm>
            <a:off x="685800" y="3946525"/>
            <a:ext cx="33528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t>The compiler maintains an internal counter. Each time the compiler needs an actual spill, it increases the counter and assigns a location for that spilled variable.</a:t>
            </a:r>
            <a:endParaRPr lang="en-US" altLang="zh-CN" sz="2400" dirty="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5744"/>
                                        </p:tgtEl>
                                        <p:attrNameLst>
                                          <p:attrName>style.visibility</p:attrName>
                                        </p:attrNameLst>
                                      </p:cBhvr>
                                      <p:to>
                                        <p:strVal val="visible"/>
                                      </p:to>
                                    </p:set>
                                    <p:animEffect transition="in" filter="blinds(horizontal)">
                                      <p:cBhvr>
                                        <p:cTn id="7" dur="500"/>
                                        <p:tgtEl>
                                          <p:spTgt spid="585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4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a:extLst>
              <a:ext uri="{FF2B5EF4-FFF2-40B4-BE49-F238E27FC236}">
                <a16:creationId xmlns:a16="http://schemas.microsoft.com/office/drawing/2014/main" id="{B2B3E00D-AB79-744D-8DF3-7947A5277045}"/>
              </a:ext>
            </a:extLst>
          </p:cNvPr>
          <p:cNvSpPr>
            <a:spLocks noGrp="1" noChangeArrowheads="1"/>
          </p:cNvSpPr>
          <p:nvPr>
            <p:ph type="title"/>
          </p:nvPr>
        </p:nvSpPr>
        <p:spPr/>
        <p:txBody>
          <a:bodyPr/>
          <a:lstStyle/>
          <a:p>
            <a:r>
              <a:rPr lang="en-US" altLang="zh-CN"/>
              <a:t>Frame</a:t>
            </a:r>
          </a:p>
        </p:txBody>
      </p:sp>
      <p:sp>
        <p:nvSpPr>
          <p:cNvPr id="586755" name="Rectangle 3">
            <a:extLst>
              <a:ext uri="{FF2B5EF4-FFF2-40B4-BE49-F238E27FC236}">
                <a16:creationId xmlns:a16="http://schemas.microsoft.com/office/drawing/2014/main" id="{8E18A851-3419-2F4C-8689-226E55BF797B}"/>
              </a:ext>
            </a:extLst>
          </p:cNvPr>
          <p:cNvSpPr>
            <a:spLocks noGrp="1" noChangeArrowheads="1"/>
          </p:cNvSpPr>
          <p:nvPr>
            <p:ph type="body" idx="1"/>
          </p:nvPr>
        </p:nvSpPr>
        <p:spPr/>
        <p:txBody>
          <a:bodyPr/>
          <a:lstStyle/>
          <a:p>
            <a:r>
              <a:rPr lang="en-US" altLang="zh-CN"/>
              <a:t>Suppose we put the frame on the stack:</a:t>
            </a:r>
          </a:p>
        </p:txBody>
      </p:sp>
      <p:sp>
        <p:nvSpPr>
          <p:cNvPr id="586768" name="Text Box 16">
            <a:extLst>
              <a:ext uri="{FF2B5EF4-FFF2-40B4-BE49-F238E27FC236}">
                <a16:creationId xmlns:a16="http://schemas.microsoft.com/office/drawing/2014/main" id="{7A0371DE-E934-CC4E-A22D-FE391165D396}"/>
              </a:ext>
            </a:extLst>
          </p:cNvPr>
          <p:cNvSpPr txBox="1">
            <a:spLocks noChangeArrowheads="1"/>
          </p:cNvSpPr>
          <p:nvPr/>
        </p:nvSpPr>
        <p:spPr bwMode="auto">
          <a:xfrm>
            <a:off x="914400" y="2743200"/>
            <a:ext cx="3810000" cy="337528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480"/>
              </a:spcBef>
            </a:pPr>
            <a:r>
              <a:rPr lang="en-US" altLang="zh-CN" sz="2000" b="1" dirty="0">
                <a:solidFill>
                  <a:srgbClr val="0432FF"/>
                </a:solidFill>
                <a:latin typeface="Courier New" panose="02070309020205020404" pitchFamily="49" charset="0"/>
                <a:cs typeface="Courier New" panose="02070309020205020404" pitchFamily="49" charset="0"/>
              </a:rPr>
              <a:t>    .text</a:t>
            </a:r>
          </a:p>
          <a:p>
            <a:pPr>
              <a:spcBef>
                <a:spcPts val="480"/>
              </a:spcBef>
            </a:pP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globl</a:t>
            </a:r>
            <a:r>
              <a:rPr lang="en-US" altLang="zh-CN" sz="2000" b="1" dirty="0">
                <a:solidFill>
                  <a:srgbClr val="0432FF"/>
                </a:solidFill>
                <a:latin typeface="Courier New" panose="02070309020205020404" pitchFamily="49" charset="0"/>
                <a:cs typeface="Courier New" panose="02070309020205020404" pitchFamily="49" charset="0"/>
              </a:rPr>
              <a:t> f</a:t>
            </a:r>
          </a:p>
          <a:p>
            <a:pPr>
              <a:spcBef>
                <a:spcPts val="480"/>
              </a:spcBef>
            </a:pPr>
            <a:r>
              <a:rPr lang="en-US" altLang="zh-CN" sz="2000" b="1" dirty="0">
                <a:solidFill>
                  <a:srgbClr val="0432FF"/>
                </a:solidFill>
                <a:latin typeface="Courier New" panose="02070309020205020404" pitchFamily="49" charset="0"/>
                <a:cs typeface="Courier New" panose="02070309020205020404" pitchFamily="49" charset="0"/>
              </a:rPr>
              <a:t>f:</a:t>
            </a:r>
          </a:p>
          <a:p>
            <a:pPr>
              <a:spcBef>
                <a:spcPts val="480"/>
              </a:spcBef>
            </a:pP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pushq</a:t>
            </a: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rbp</a:t>
            </a:r>
            <a:endParaRPr lang="en-US" altLang="zh-CN" sz="2000" b="1" dirty="0">
              <a:solidFill>
                <a:srgbClr val="0432FF"/>
              </a:solidFill>
              <a:latin typeface="Courier New" panose="02070309020205020404" pitchFamily="49" charset="0"/>
              <a:cs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movl</a:t>
            </a: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rsp</a:t>
            </a: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rbp</a:t>
            </a:r>
            <a:endParaRPr lang="en-US" altLang="zh-CN" sz="2000" b="1" dirty="0">
              <a:solidFill>
                <a:srgbClr val="0432FF"/>
              </a:solidFill>
              <a:latin typeface="Courier New" panose="02070309020205020404" pitchFamily="49" charset="0"/>
              <a:cs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pushq</a:t>
            </a: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rbx</a:t>
            </a:r>
            <a:endParaRPr lang="en-US" altLang="zh-CN" sz="2000" b="1" dirty="0">
              <a:solidFill>
                <a:srgbClr val="0432FF"/>
              </a:solidFill>
              <a:latin typeface="Courier New" panose="02070309020205020404" pitchFamily="49" charset="0"/>
              <a:cs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pushq</a:t>
            </a: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rdi</a:t>
            </a:r>
            <a:endParaRPr lang="en-US" altLang="zh-CN" sz="2000" b="1" dirty="0">
              <a:solidFill>
                <a:srgbClr val="0432FF"/>
              </a:solidFill>
              <a:latin typeface="Courier New" panose="02070309020205020404" pitchFamily="49" charset="0"/>
              <a:cs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pushq</a:t>
            </a: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rsi</a:t>
            </a:r>
            <a:endParaRPr lang="en-US" altLang="zh-CN" sz="2000" b="1" dirty="0">
              <a:solidFill>
                <a:srgbClr val="0432FF"/>
              </a:solidFill>
              <a:latin typeface="Courier New" panose="02070309020205020404" pitchFamily="49" charset="0"/>
              <a:cs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subq</a:t>
            </a:r>
            <a:r>
              <a:rPr lang="en-US" altLang="zh-CN" sz="2000" b="1" dirty="0">
                <a:solidFill>
                  <a:srgbClr val="0432FF"/>
                </a:solidFill>
                <a:latin typeface="Courier New" panose="02070309020205020404" pitchFamily="49" charset="0"/>
                <a:cs typeface="Courier New" panose="02070309020205020404" pitchFamily="49" charset="0"/>
              </a:rPr>
              <a:t>   $(n*8), %</a:t>
            </a:r>
            <a:r>
              <a:rPr lang="en-US" altLang="zh-CN" sz="2000" b="1" dirty="0" err="1">
                <a:solidFill>
                  <a:srgbClr val="0432FF"/>
                </a:solidFill>
                <a:latin typeface="Courier New" panose="02070309020205020404" pitchFamily="49" charset="0"/>
                <a:cs typeface="Courier New" panose="02070309020205020404" pitchFamily="49" charset="0"/>
              </a:rPr>
              <a:t>rsp</a:t>
            </a:r>
            <a:endParaRPr lang="en-US" altLang="zh-CN" sz="2000" b="1" dirty="0">
              <a:solidFill>
                <a:srgbClr val="0432FF"/>
              </a:solidFill>
              <a:latin typeface="Courier New" panose="02070309020205020404" pitchFamily="49" charset="0"/>
              <a:cs typeface="Courier New" panose="02070309020205020404" pitchFamily="49" charset="0"/>
            </a:endParaRPr>
          </a:p>
        </p:txBody>
      </p:sp>
      <p:sp>
        <p:nvSpPr>
          <p:cNvPr id="586769" name="Text Box 17">
            <a:extLst>
              <a:ext uri="{FF2B5EF4-FFF2-40B4-BE49-F238E27FC236}">
                <a16:creationId xmlns:a16="http://schemas.microsoft.com/office/drawing/2014/main" id="{379D8C92-7482-4E4A-9911-830AF2994963}"/>
              </a:ext>
            </a:extLst>
          </p:cNvPr>
          <p:cNvSpPr txBox="1">
            <a:spLocks noChangeArrowheads="1"/>
          </p:cNvSpPr>
          <p:nvPr/>
        </p:nvSpPr>
        <p:spPr bwMode="auto">
          <a:xfrm>
            <a:off x="5181600" y="3657600"/>
            <a:ext cx="3352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solidFill>
                  <a:srgbClr val="0432FF"/>
                </a:solidFill>
              </a:rPr>
              <a:t>n</a:t>
            </a:r>
            <a:r>
              <a:rPr lang="en-US" altLang="zh-CN" sz="2000" dirty="0"/>
              <a:t> is the number of all spills, which can only be determined after register allocation.</a:t>
            </a:r>
            <a:endParaRPr lang="en-US" altLang="zh-CN" sz="2000" dirty="0">
              <a:solidFill>
                <a:schemeClr val="folHlink"/>
              </a:solidFill>
            </a:endParaRPr>
          </a:p>
        </p:txBody>
      </p:sp>
      <p:sp>
        <p:nvSpPr>
          <p:cNvPr id="586770" name="Line 18">
            <a:extLst>
              <a:ext uri="{FF2B5EF4-FFF2-40B4-BE49-F238E27FC236}">
                <a16:creationId xmlns:a16="http://schemas.microsoft.com/office/drawing/2014/main" id="{87F2858A-0D98-7141-9A98-A80EF88E08E7}"/>
              </a:ext>
            </a:extLst>
          </p:cNvPr>
          <p:cNvSpPr>
            <a:spLocks noChangeShapeType="1"/>
          </p:cNvSpPr>
          <p:nvPr/>
        </p:nvSpPr>
        <p:spPr bwMode="auto">
          <a:xfrm flipH="1">
            <a:off x="3048000" y="3962400"/>
            <a:ext cx="213360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6769"/>
                                        </p:tgtEl>
                                        <p:attrNameLst>
                                          <p:attrName>style.visibility</p:attrName>
                                        </p:attrNameLst>
                                      </p:cBhvr>
                                      <p:to>
                                        <p:strVal val="visible"/>
                                      </p:to>
                                    </p:set>
                                    <p:animEffect transition="in" filter="blinds(horizontal)">
                                      <p:cBhvr>
                                        <p:cTn id="7" dur="500"/>
                                        <p:tgtEl>
                                          <p:spTgt spid="586769"/>
                                        </p:tgtEl>
                                      </p:cBhvr>
                                    </p:animEffect>
                                  </p:childTnLst>
                                </p:cTn>
                              </p:par>
                              <p:par>
                                <p:cTn id="8" presetID="3" presetClass="entr" presetSubtype="10" fill="hold" nodeType="withEffect">
                                  <p:stCondLst>
                                    <p:cond delay="0"/>
                                  </p:stCondLst>
                                  <p:childTnLst>
                                    <p:set>
                                      <p:cBhvr>
                                        <p:cTn id="9" dur="1" fill="hold">
                                          <p:stCondLst>
                                            <p:cond delay="0"/>
                                          </p:stCondLst>
                                        </p:cTn>
                                        <p:tgtEl>
                                          <p:spTgt spid="586770"/>
                                        </p:tgtEl>
                                        <p:attrNameLst>
                                          <p:attrName>style.visibility</p:attrName>
                                        </p:attrNameLst>
                                      </p:cBhvr>
                                      <p:to>
                                        <p:strVal val="visible"/>
                                      </p:to>
                                    </p:set>
                                    <p:animEffect transition="in" filter="blinds(horizontal)">
                                      <p:cBhvr>
                                        <p:cTn id="10" dur="500"/>
                                        <p:tgtEl>
                                          <p:spTgt spid="586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6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9A533A54-14C2-8E44-8265-8BF568732DD7}"/>
              </a:ext>
            </a:extLst>
          </p:cNvPr>
          <p:cNvSpPr>
            <a:spLocks noGrp="1" noChangeArrowheads="1"/>
          </p:cNvSpPr>
          <p:nvPr>
            <p:ph type="title"/>
          </p:nvPr>
        </p:nvSpPr>
        <p:spPr/>
        <p:txBody>
          <a:bodyPr/>
          <a:lstStyle/>
          <a:p>
            <a:r>
              <a:rPr lang="en-US" altLang="zh-CN"/>
              <a:t>Some improvements</a:t>
            </a:r>
          </a:p>
        </p:txBody>
      </p:sp>
      <p:sp>
        <p:nvSpPr>
          <p:cNvPr id="587779" name="Rectangle 3">
            <a:extLst>
              <a:ext uri="{FF2B5EF4-FFF2-40B4-BE49-F238E27FC236}">
                <a16:creationId xmlns:a16="http://schemas.microsoft.com/office/drawing/2014/main" id="{97B4D257-ACEE-AA4B-A18C-67F6F3943225}"/>
              </a:ext>
            </a:extLst>
          </p:cNvPr>
          <p:cNvSpPr>
            <a:spLocks noGrp="1" noChangeArrowheads="1"/>
          </p:cNvSpPr>
          <p:nvPr>
            <p:ph type="body" idx="1"/>
          </p:nvPr>
        </p:nvSpPr>
        <p:spPr/>
        <p:txBody>
          <a:bodyPr/>
          <a:lstStyle/>
          <a:p>
            <a:pPr>
              <a:lnSpc>
                <a:spcPct val="90000"/>
              </a:lnSpc>
            </a:pPr>
            <a:r>
              <a:rPr lang="en-US" altLang="zh-CN" dirty="0"/>
              <a:t>We can speed up the graph coloring based register allocator in several ways</a:t>
            </a:r>
          </a:p>
          <a:p>
            <a:pPr>
              <a:lnSpc>
                <a:spcPct val="90000"/>
              </a:lnSpc>
            </a:pPr>
            <a:r>
              <a:rPr lang="en-US" altLang="zh-CN" dirty="0"/>
              <a:t>But:</a:t>
            </a:r>
          </a:p>
          <a:p>
            <a:pPr lvl="1">
              <a:lnSpc>
                <a:spcPct val="90000"/>
              </a:lnSpc>
            </a:pPr>
            <a:r>
              <a:rPr lang="en-US" altLang="zh-CN" dirty="0"/>
              <a:t>To finish first, first finish</a:t>
            </a:r>
          </a:p>
          <a:p>
            <a:pPr lvl="1">
              <a:lnSpc>
                <a:spcPct val="90000"/>
              </a:lnSpc>
            </a:pPr>
            <a:r>
              <a:rPr lang="en-US" altLang="zh-CN" dirty="0"/>
              <a:t>KISS: keep it simple and stupid</a:t>
            </a:r>
          </a:p>
          <a:p>
            <a:pPr lvl="1">
              <a:lnSpc>
                <a:spcPct val="90000"/>
              </a:lnSpc>
            </a:pPr>
            <a:r>
              <a:rPr lang="en-US" altLang="zh-CN" dirty="0"/>
              <a:t>Do</a:t>
            </a:r>
            <a:r>
              <a:rPr lang="zh-CN" altLang="en-US" dirty="0"/>
              <a:t> </a:t>
            </a:r>
            <a:r>
              <a:rPr lang="en-US" altLang="zh-CN" dirty="0"/>
              <a:t>n</a:t>
            </a:r>
            <a:r>
              <a:rPr lang="en-US" altLang="zh-CN" dirty="0">
                <a:latin typeface="Arial" panose="020B0604020202020204" pitchFamily="34" charset="0"/>
              </a:rPr>
              <a:t>o</a:t>
            </a:r>
            <a:r>
              <a:rPr lang="en-US" altLang="zh-CN" dirty="0"/>
              <a:t>t be too smart by half</a:t>
            </a:r>
          </a:p>
          <a:p>
            <a:pPr>
              <a:lnSpc>
                <a:spcPct val="90000"/>
              </a:lnSpc>
            </a:pPr>
            <a:r>
              <a:rPr lang="en-US" altLang="zh-CN" dirty="0"/>
              <a:t>Your Tiger compiler must produce correct target code first,</a:t>
            </a:r>
            <a:r>
              <a:rPr lang="zh-CN" altLang="en-US" dirty="0"/>
              <a:t> </a:t>
            </a:r>
            <a:r>
              <a:rPr lang="en-US" altLang="zh-CN" dirty="0"/>
              <a:t>before</a:t>
            </a:r>
            <a:r>
              <a:rPr lang="zh-CN" altLang="en-US" dirty="0"/>
              <a:t> </a:t>
            </a:r>
            <a:r>
              <a:rPr lang="en-US" altLang="zh-CN" dirty="0"/>
              <a:t>doing</a:t>
            </a:r>
            <a:r>
              <a:rPr lang="zh-CN" altLang="en-US" dirty="0"/>
              <a:t> </a:t>
            </a:r>
            <a:r>
              <a:rPr lang="en-US" altLang="zh-CN" dirty="0"/>
              <a:t>any</a:t>
            </a:r>
            <a:r>
              <a:rPr lang="zh-CN" altLang="en-US" dirty="0"/>
              <a:t> </a:t>
            </a:r>
            <a:r>
              <a:rPr lang="en-US" altLang="zh-CN" dirty="0"/>
              <a:t>optimizations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a:extLst>
              <a:ext uri="{FF2B5EF4-FFF2-40B4-BE49-F238E27FC236}">
                <a16:creationId xmlns:a16="http://schemas.microsoft.com/office/drawing/2014/main" id="{A8A0790E-CD45-CC4D-874F-98A6322A362E}"/>
              </a:ext>
            </a:extLst>
          </p:cNvPr>
          <p:cNvSpPr>
            <a:spLocks noGrp="1" noChangeArrowheads="1"/>
          </p:cNvSpPr>
          <p:nvPr>
            <p:ph type="title"/>
          </p:nvPr>
        </p:nvSpPr>
        <p:spPr/>
        <p:txBody>
          <a:bodyPr/>
          <a:lstStyle/>
          <a:p>
            <a:r>
              <a:rPr lang="en-US" altLang="zh-CN"/>
              <a:t>#1: Good data structures</a:t>
            </a:r>
          </a:p>
        </p:txBody>
      </p:sp>
      <p:sp>
        <p:nvSpPr>
          <p:cNvPr id="588803" name="Rectangle 3">
            <a:extLst>
              <a:ext uri="{FF2B5EF4-FFF2-40B4-BE49-F238E27FC236}">
                <a16:creationId xmlns:a16="http://schemas.microsoft.com/office/drawing/2014/main" id="{76E3225B-C9BC-C84A-A74B-E55C80917E15}"/>
              </a:ext>
            </a:extLst>
          </p:cNvPr>
          <p:cNvSpPr>
            <a:spLocks noGrp="1" noChangeArrowheads="1"/>
          </p:cNvSpPr>
          <p:nvPr>
            <p:ph type="body" idx="1"/>
          </p:nvPr>
        </p:nvSpPr>
        <p:spPr/>
        <p:txBody>
          <a:bodyPr/>
          <a:lstStyle/>
          <a:p>
            <a:r>
              <a:rPr lang="en-US" altLang="zh-CN"/>
              <a:t>For live sets</a:t>
            </a:r>
          </a:p>
          <a:p>
            <a:pPr lvl="1"/>
            <a:r>
              <a:rPr lang="en-US" altLang="zh-CN"/>
              <a:t>bit-vector? or other data structures?</a:t>
            </a:r>
          </a:p>
          <a:p>
            <a:r>
              <a:rPr lang="en-US" altLang="zh-CN"/>
              <a:t>For IG</a:t>
            </a:r>
          </a:p>
          <a:p>
            <a:pPr lvl="1"/>
            <a:r>
              <a:rPr lang="en-US" altLang="zh-CN"/>
              <a:t>adjacency list? adjacency matrix? both?</a:t>
            </a:r>
          </a:p>
          <a:p>
            <a:r>
              <a:rPr lang="en-US" altLang="zh-CN"/>
              <a:t>Similar for other data structures</a:t>
            </a:r>
          </a:p>
          <a:p>
            <a:r>
              <a:rPr lang="en-US" altLang="zh-CN"/>
              <a:t>Use good interface will let you write dead simple code and enhance it later</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a:extLst>
              <a:ext uri="{FF2B5EF4-FFF2-40B4-BE49-F238E27FC236}">
                <a16:creationId xmlns:a16="http://schemas.microsoft.com/office/drawing/2014/main" id="{B9D6A9F9-3643-3949-A7E5-4CDDE0BB8744}"/>
              </a:ext>
            </a:extLst>
          </p:cNvPr>
          <p:cNvSpPr>
            <a:spLocks noGrp="1" noChangeArrowheads="1"/>
          </p:cNvSpPr>
          <p:nvPr>
            <p:ph type="title"/>
          </p:nvPr>
        </p:nvSpPr>
        <p:spPr/>
        <p:txBody>
          <a:bodyPr/>
          <a:lstStyle/>
          <a:p>
            <a:r>
              <a:rPr lang="en-US" altLang="zh-CN"/>
              <a:t>#2: frame slot allocation</a:t>
            </a:r>
          </a:p>
        </p:txBody>
      </p:sp>
      <p:sp>
        <p:nvSpPr>
          <p:cNvPr id="589829" name="Text Box 5">
            <a:extLst>
              <a:ext uri="{FF2B5EF4-FFF2-40B4-BE49-F238E27FC236}">
                <a16:creationId xmlns:a16="http://schemas.microsoft.com/office/drawing/2014/main" id="{063675AC-31E5-6A4A-9703-8E4BBE10071A}"/>
              </a:ext>
            </a:extLst>
          </p:cNvPr>
          <p:cNvSpPr txBox="1">
            <a:spLocks noChangeArrowheads="1"/>
          </p:cNvSpPr>
          <p:nvPr/>
        </p:nvSpPr>
        <p:spPr bwMode="auto">
          <a:xfrm>
            <a:off x="3886200" y="1889125"/>
            <a:ext cx="2286000" cy="3747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chemeClr val="folHlink"/>
                </a:solidFill>
                <a:latin typeface="Courier New" panose="02070309020205020404" pitchFamily="49" charset="0"/>
              </a:rPr>
              <a:t>x5 = 1</a:t>
            </a: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l_a</a:t>
            </a:r>
            <a:r>
              <a:rPr lang="en-US" altLang="zh-CN" sz="2000" b="1" dirty="0">
                <a:solidFill>
                  <a:schemeClr val="hlink"/>
                </a:solidFill>
                <a:latin typeface="Courier New" panose="02070309020205020404" pitchFamily="49" charset="0"/>
              </a:rPr>
              <a:t>]</a:t>
            </a:r>
            <a:r>
              <a:rPr lang="en-US" altLang="zh-CN" sz="2000" b="1" dirty="0">
                <a:solidFill>
                  <a:schemeClr val="folHlink"/>
                </a:solidFill>
                <a:latin typeface="Courier New" panose="02070309020205020404" pitchFamily="49" charset="0"/>
              </a:rPr>
              <a:t> = x5</a:t>
            </a:r>
          </a:p>
          <a:p>
            <a:pPr>
              <a:spcBef>
                <a:spcPts val="480"/>
              </a:spcBef>
            </a:pPr>
            <a:r>
              <a:rPr lang="en-US" altLang="zh-CN" sz="2000" b="1" dirty="0">
                <a:solidFill>
                  <a:schemeClr val="folHlink"/>
                </a:solidFill>
                <a:latin typeface="Courier New" panose="02070309020205020404" pitchFamily="49" charset="0"/>
              </a:rPr>
              <a:t>x9 = 2</a:t>
            </a: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l_b</a:t>
            </a:r>
            <a:r>
              <a:rPr lang="en-US" altLang="zh-CN" sz="2000" b="1" dirty="0">
                <a:solidFill>
                  <a:schemeClr val="hlink"/>
                </a:solidFill>
                <a:latin typeface="Courier New" panose="02070309020205020404" pitchFamily="49" charset="0"/>
              </a:rPr>
              <a:t>]</a:t>
            </a:r>
            <a:r>
              <a:rPr lang="en-US" altLang="zh-CN" sz="2000" b="1" dirty="0">
                <a:solidFill>
                  <a:schemeClr val="folHlink"/>
                </a:solidFill>
                <a:latin typeface="Courier New" panose="02070309020205020404" pitchFamily="49" charset="0"/>
              </a:rPr>
              <a:t> = x9</a:t>
            </a:r>
          </a:p>
          <a:p>
            <a:pPr>
              <a:spcBef>
                <a:spcPts val="480"/>
              </a:spcBef>
            </a:pPr>
            <a:r>
              <a:rPr lang="en-US" altLang="zh-CN" sz="2000" b="1" dirty="0">
                <a:solidFill>
                  <a:schemeClr val="folHlink"/>
                </a:solidFill>
                <a:latin typeface="Courier New" panose="02070309020205020404" pitchFamily="49" charset="0"/>
              </a:rPr>
              <a:t>x6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l_a</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x10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l_b</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x1 = x6+x10</a:t>
            </a: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l_c</a:t>
            </a:r>
            <a:r>
              <a:rPr lang="en-US" altLang="zh-CN" sz="2000" b="1" dirty="0">
                <a:solidFill>
                  <a:schemeClr val="hlink"/>
                </a:solidFill>
                <a:latin typeface="Courier New" panose="02070309020205020404" pitchFamily="49" charset="0"/>
              </a:rPr>
              <a:t>]</a:t>
            </a:r>
            <a:r>
              <a:rPr lang="en-US" altLang="zh-CN" sz="2000" b="1" dirty="0">
                <a:solidFill>
                  <a:schemeClr val="folHlink"/>
                </a:solidFill>
                <a:latin typeface="Courier New" panose="02070309020205020404" pitchFamily="49" charset="0"/>
              </a:rPr>
              <a:t> = x1</a:t>
            </a:r>
          </a:p>
          <a:p>
            <a:pPr>
              <a:spcBef>
                <a:spcPts val="480"/>
              </a:spcBef>
            </a:pPr>
            <a:r>
              <a:rPr lang="en-US" altLang="zh-CN" sz="2000" b="1" dirty="0">
                <a:solidFill>
                  <a:schemeClr val="folHlink"/>
                </a:solidFill>
                <a:latin typeface="Courier New" panose="02070309020205020404" pitchFamily="49" charset="0"/>
              </a:rPr>
              <a:t>x2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l_c</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x7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l_a</a:t>
            </a:r>
            <a:r>
              <a:rPr lang="en-US" altLang="zh-CN" sz="2000" b="1" dirty="0">
                <a:solidFill>
                  <a:schemeClr val="hlink"/>
                </a:solidFill>
                <a:latin typeface="Courier New" panose="02070309020205020404" pitchFamily="49" charset="0"/>
              </a:rPr>
              <a:t>]</a:t>
            </a:r>
          </a:p>
        </p:txBody>
      </p:sp>
      <p:sp>
        <p:nvSpPr>
          <p:cNvPr id="589830" name="Text Box 6">
            <a:extLst>
              <a:ext uri="{FF2B5EF4-FFF2-40B4-BE49-F238E27FC236}">
                <a16:creationId xmlns:a16="http://schemas.microsoft.com/office/drawing/2014/main" id="{1B60CA5E-4ED1-0042-A159-4A58AFCE4EAC}"/>
              </a:ext>
            </a:extLst>
          </p:cNvPr>
          <p:cNvSpPr txBox="1">
            <a:spLocks noChangeArrowheads="1"/>
          </p:cNvSpPr>
          <p:nvPr/>
        </p:nvSpPr>
        <p:spPr bwMode="auto">
          <a:xfrm>
            <a:off x="6477000" y="1889125"/>
            <a:ext cx="2286000"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chemeClr val="folHlink"/>
                </a:solidFill>
                <a:latin typeface="Courier New" panose="02070309020205020404" pitchFamily="49" charset="0"/>
              </a:rPr>
              <a:t>x3 = x7+x2</a:t>
            </a: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l_d</a:t>
            </a:r>
            <a:r>
              <a:rPr lang="en-US" altLang="zh-CN" sz="2000" b="1" dirty="0">
                <a:solidFill>
                  <a:schemeClr val="hlink"/>
                </a:solidFill>
                <a:latin typeface="Courier New" panose="02070309020205020404" pitchFamily="49" charset="0"/>
              </a:rPr>
              <a:t>]</a:t>
            </a:r>
            <a:r>
              <a:rPr lang="en-US" altLang="zh-CN" sz="2000" b="1" dirty="0">
                <a:solidFill>
                  <a:schemeClr val="folHlink"/>
                </a:solidFill>
                <a:latin typeface="Courier New" panose="02070309020205020404" pitchFamily="49" charset="0"/>
              </a:rPr>
              <a:t> = x3 </a:t>
            </a:r>
          </a:p>
          <a:p>
            <a:pPr>
              <a:spcBef>
                <a:spcPts val="480"/>
              </a:spcBef>
            </a:pPr>
            <a:r>
              <a:rPr lang="en-US" altLang="zh-CN" sz="2000" b="1" dirty="0">
                <a:solidFill>
                  <a:schemeClr val="folHlink"/>
                </a:solidFill>
                <a:latin typeface="Courier New" panose="02070309020205020404" pitchFamily="49" charset="0"/>
              </a:rPr>
              <a:t>x8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l_a</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x11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l_b</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e = x8+x11</a:t>
            </a:r>
          </a:p>
          <a:p>
            <a:pPr>
              <a:spcBef>
                <a:spcPts val="480"/>
              </a:spcBef>
            </a:pPr>
            <a:r>
              <a:rPr lang="en-US" altLang="zh-CN" sz="2000" b="1" dirty="0">
                <a:solidFill>
                  <a:schemeClr val="folHlink"/>
                </a:solidFill>
                <a:latin typeface="Courier New" panose="02070309020205020404" pitchFamily="49" charset="0"/>
              </a:rPr>
              <a:t>x4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l_d</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f = x4+e</a:t>
            </a:r>
          </a:p>
        </p:txBody>
      </p:sp>
      <p:sp>
        <p:nvSpPr>
          <p:cNvPr id="589831" name="Text Box 7">
            <a:extLst>
              <a:ext uri="{FF2B5EF4-FFF2-40B4-BE49-F238E27FC236}">
                <a16:creationId xmlns:a16="http://schemas.microsoft.com/office/drawing/2014/main" id="{795FCB4A-0E77-3B45-8A58-E99948314C94}"/>
              </a:ext>
            </a:extLst>
          </p:cNvPr>
          <p:cNvSpPr txBox="1">
            <a:spLocks noChangeArrowheads="1"/>
          </p:cNvSpPr>
          <p:nvPr/>
        </p:nvSpPr>
        <p:spPr bwMode="auto">
          <a:xfrm>
            <a:off x="228600" y="2209800"/>
            <a:ext cx="3352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t>Allocating every spilled variable to its own frame slot can lead to a lot of memory</a:t>
            </a:r>
            <a:r>
              <a:rPr lang="zh-CN" altLang="en-US" sz="2400" dirty="0"/>
              <a:t> </a:t>
            </a:r>
            <a:r>
              <a:rPr lang="en-US" altLang="zh-CN" sz="2400" dirty="0"/>
              <a:t>waste!</a:t>
            </a:r>
            <a:endParaRPr lang="en-US" altLang="zh-CN" sz="2400" dirty="0">
              <a:solidFill>
                <a:schemeClr val="folHlink"/>
              </a:solidFill>
            </a:endParaRPr>
          </a:p>
        </p:txBody>
      </p:sp>
      <p:sp>
        <p:nvSpPr>
          <p:cNvPr id="589832" name="Text Box 8">
            <a:extLst>
              <a:ext uri="{FF2B5EF4-FFF2-40B4-BE49-F238E27FC236}">
                <a16:creationId xmlns:a16="http://schemas.microsoft.com/office/drawing/2014/main" id="{E4580E47-D143-4547-974F-3C5FC013D1E3}"/>
              </a:ext>
            </a:extLst>
          </p:cNvPr>
          <p:cNvSpPr txBox="1">
            <a:spLocks noChangeArrowheads="1"/>
          </p:cNvSpPr>
          <p:nvPr/>
        </p:nvSpPr>
        <p:spPr bwMode="auto">
          <a:xfrm>
            <a:off x="228600" y="4270375"/>
            <a:ext cx="3352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t>A better idea is to share frame slot between spilled temp: </a:t>
            </a:r>
            <a:r>
              <a:rPr lang="en-US" altLang="zh-CN" sz="2400" dirty="0" err="1"/>
              <a:t>iff</a:t>
            </a:r>
            <a:r>
              <a:rPr lang="en-US" altLang="zh-CN" sz="2400" dirty="0"/>
              <a:t> they do</a:t>
            </a:r>
            <a:r>
              <a:rPr lang="zh-CN" altLang="en-US" sz="2400" dirty="0"/>
              <a:t> </a:t>
            </a:r>
            <a:r>
              <a:rPr lang="en-US" altLang="zh-CN" sz="2400" dirty="0"/>
              <a:t>not live simultaneously: </a:t>
            </a:r>
            <a:r>
              <a:rPr lang="en-US" altLang="zh-CN" sz="2400" dirty="0">
                <a:solidFill>
                  <a:srgbClr val="0432FF"/>
                </a:solidFill>
              </a:rPr>
              <a:t>frame slot allocation</a:t>
            </a:r>
            <a:r>
              <a:rPr lang="en-US" altLang="zh-CN" sz="2400" dirty="0"/>
              <a:t>!</a:t>
            </a:r>
            <a:endParaRPr lang="en-US" altLang="zh-CN" sz="2400" dirty="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9831"/>
                                        </p:tgtEl>
                                        <p:attrNameLst>
                                          <p:attrName>style.visibility</p:attrName>
                                        </p:attrNameLst>
                                      </p:cBhvr>
                                      <p:to>
                                        <p:strVal val="visible"/>
                                      </p:to>
                                    </p:set>
                                    <p:animEffect transition="in" filter="blinds(horizontal)">
                                      <p:cBhvr>
                                        <p:cTn id="7" dur="500"/>
                                        <p:tgtEl>
                                          <p:spTgt spid="5898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9832"/>
                                        </p:tgtEl>
                                        <p:attrNameLst>
                                          <p:attrName>style.visibility</p:attrName>
                                        </p:attrNameLst>
                                      </p:cBhvr>
                                      <p:to>
                                        <p:strVal val="visible"/>
                                      </p:to>
                                    </p:set>
                                    <p:animEffect transition="in" filter="blinds(horizontal)">
                                      <p:cBhvr>
                                        <p:cTn id="12" dur="500"/>
                                        <p:tgtEl>
                                          <p:spTgt spid="589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31" grpId="0"/>
      <p:bldP spid="58983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a:extLst>
              <a:ext uri="{FF2B5EF4-FFF2-40B4-BE49-F238E27FC236}">
                <a16:creationId xmlns:a16="http://schemas.microsoft.com/office/drawing/2014/main" id="{137B146B-D6E7-0941-831D-7CCEC46B738C}"/>
              </a:ext>
            </a:extLst>
          </p:cNvPr>
          <p:cNvSpPr>
            <a:spLocks noGrp="1" noChangeArrowheads="1"/>
          </p:cNvSpPr>
          <p:nvPr>
            <p:ph type="title"/>
          </p:nvPr>
        </p:nvSpPr>
        <p:spPr/>
        <p:txBody>
          <a:bodyPr/>
          <a:lstStyle/>
          <a:p>
            <a:r>
              <a:rPr lang="en-US" altLang="zh-CN"/>
              <a:t>#2: frame slot allocation</a:t>
            </a:r>
          </a:p>
        </p:txBody>
      </p:sp>
      <p:sp>
        <p:nvSpPr>
          <p:cNvPr id="590855" name="Oval 7">
            <a:extLst>
              <a:ext uri="{FF2B5EF4-FFF2-40B4-BE49-F238E27FC236}">
                <a16:creationId xmlns:a16="http://schemas.microsoft.com/office/drawing/2014/main" id="{90163EA9-184A-904E-8C1F-AF792332369E}"/>
              </a:ext>
            </a:extLst>
          </p:cNvPr>
          <p:cNvSpPr>
            <a:spLocks noChangeArrowheads="1"/>
          </p:cNvSpPr>
          <p:nvPr/>
        </p:nvSpPr>
        <p:spPr bwMode="auto">
          <a:xfrm>
            <a:off x="1524000" y="2667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l_a</a:t>
            </a:r>
          </a:p>
        </p:txBody>
      </p:sp>
      <p:sp>
        <p:nvSpPr>
          <p:cNvPr id="590856" name="Oval 8">
            <a:extLst>
              <a:ext uri="{FF2B5EF4-FFF2-40B4-BE49-F238E27FC236}">
                <a16:creationId xmlns:a16="http://schemas.microsoft.com/office/drawing/2014/main" id="{38F052A3-64B6-014C-8B83-3B9F3AAA835A}"/>
              </a:ext>
            </a:extLst>
          </p:cNvPr>
          <p:cNvSpPr>
            <a:spLocks noChangeArrowheads="1"/>
          </p:cNvSpPr>
          <p:nvPr/>
        </p:nvSpPr>
        <p:spPr bwMode="auto">
          <a:xfrm>
            <a:off x="4572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l_b</a:t>
            </a:r>
          </a:p>
        </p:txBody>
      </p:sp>
      <p:sp>
        <p:nvSpPr>
          <p:cNvPr id="590857" name="Oval 9">
            <a:extLst>
              <a:ext uri="{FF2B5EF4-FFF2-40B4-BE49-F238E27FC236}">
                <a16:creationId xmlns:a16="http://schemas.microsoft.com/office/drawing/2014/main" id="{EAE4A2CC-4967-1347-A76F-87B220853895}"/>
              </a:ext>
            </a:extLst>
          </p:cNvPr>
          <p:cNvSpPr>
            <a:spLocks noChangeArrowheads="1"/>
          </p:cNvSpPr>
          <p:nvPr/>
        </p:nvSpPr>
        <p:spPr bwMode="auto">
          <a:xfrm>
            <a:off x="25146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l_d</a:t>
            </a:r>
          </a:p>
        </p:txBody>
      </p:sp>
      <p:sp>
        <p:nvSpPr>
          <p:cNvPr id="590858" name="Oval 10">
            <a:extLst>
              <a:ext uri="{FF2B5EF4-FFF2-40B4-BE49-F238E27FC236}">
                <a16:creationId xmlns:a16="http://schemas.microsoft.com/office/drawing/2014/main" id="{89CA5E43-DA2B-B540-A0DB-945DBD97F5F5}"/>
              </a:ext>
            </a:extLst>
          </p:cNvPr>
          <p:cNvSpPr>
            <a:spLocks noChangeArrowheads="1"/>
          </p:cNvSpPr>
          <p:nvPr/>
        </p:nvSpPr>
        <p:spPr bwMode="auto">
          <a:xfrm>
            <a:off x="1524000" y="4724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l_c</a:t>
            </a:r>
          </a:p>
        </p:txBody>
      </p:sp>
      <p:sp>
        <p:nvSpPr>
          <p:cNvPr id="590859" name="Line 11">
            <a:extLst>
              <a:ext uri="{FF2B5EF4-FFF2-40B4-BE49-F238E27FC236}">
                <a16:creationId xmlns:a16="http://schemas.microsoft.com/office/drawing/2014/main" id="{FD5EFF46-7921-0346-8E35-014EB4209F7C}"/>
              </a:ext>
            </a:extLst>
          </p:cNvPr>
          <p:cNvSpPr>
            <a:spLocks noChangeShapeType="1"/>
          </p:cNvSpPr>
          <p:nvPr/>
        </p:nvSpPr>
        <p:spPr bwMode="auto">
          <a:xfrm>
            <a:off x="1905000" y="3048000"/>
            <a:ext cx="68580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0860" name="Line 12">
            <a:extLst>
              <a:ext uri="{FF2B5EF4-FFF2-40B4-BE49-F238E27FC236}">
                <a16:creationId xmlns:a16="http://schemas.microsoft.com/office/drawing/2014/main" id="{9E5C56F8-613D-1840-BFFE-E60E26CB8987}"/>
              </a:ext>
            </a:extLst>
          </p:cNvPr>
          <p:cNvSpPr>
            <a:spLocks noChangeShapeType="1"/>
          </p:cNvSpPr>
          <p:nvPr/>
        </p:nvSpPr>
        <p:spPr bwMode="auto">
          <a:xfrm>
            <a:off x="914400" y="3886200"/>
            <a:ext cx="1600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0861" name="Line 13">
            <a:extLst>
              <a:ext uri="{FF2B5EF4-FFF2-40B4-BE49-F238E27FC236}">
                <a16:creationId xmlns:a16="http://schemas.microsoft.com/office/drawing/2014/main" id="{D5DED3BA-819C-FE45-A350-C7E1D5FCD0FB}"/>
              </a:ext>
            </a:extLst>
          </p:cNvPr>
          <p:cNvSpPr>
            <a:spLocks noChangeShapeType="1"/>
          </p:cNvSpPr>
          <p:nvPr/>
        </p:nvSpPr>
        <p:spPr bwMode="auto">
          <a:xfrm flipH="1">
            <a:off x="1752600" y="3124200"/>
            <a:ext cx="0" cy="1600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0862" name="Line 14">
            <a:extLst>
              <a:ext uri="{FF2B5EF4-FFF2-40B4-BE49-F238E27FC236}">
                <a16:creationId xmlns:a16="http://schemas.microsoft.com/office/drawing/2014/main" id="{35BC38CA-E47A-E64F-845D-58DA9C82A23E}"/>
              </a:ext>
            </a:extLst>
          </p:cNvPr>
          <p:cNvSpPr>
            <a:spLocks noChangeShapeType="1"/>
          </p:cNvSpPr>
          <p:nvPr/>
        </p:nvSpPr>
        <p:spPr bwMode="auto">
          <a:xfrm>
            <a:off x="762000" y="4038600"/>
            <a:ext cx="8382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0863" name="Line 15">
            <a:extLst>
              <a:ext uri="{FF2B5EF4-FFF2-40B4-BE49-F238E27FC236}">
                <a16:creationId xmlns:a16="http://schemas.microsoft.com/office/drawing/2014/main" id="{7F3E6A9F-0806-9249-9EDF-02A868C7699A}"/>
              </a:ext>
            </a:extLst>
          </p:cNvPr>
          <p:cNvSpPr>
            <a:spLocks noChangeShapeType="1"/>
          </p:cNvSpPr>
          <p:nvPr/>
        </p:nvSpPr>
        <p:spPr bwMode="auto">
          <a:xfrm flipH="1">
            <a:off x="838200" y="3048000"/>
            <a:ext cx="76200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0864" name="Text Box 16">
            <a:extLst>
              <a:ext uri="{FF2B5EF4-FFF2-40B4-BE49-F238E27FC236}">
                <a16:creationId xmlns:a16="http://schemas.microsoft.com/office/drawing/2014/main" id="{71F8FE6D-6765-1C49-8CD4-1A742180655D}"/>
              </a:ext>
            </a:extLst>
          </p:cNvPr>
          <p:cNvSpPr txBox="1">
            <a:spLocks noChangeArrowheads="1"/>
          </p:cNvSpPr>
          <p:nvPr/>
        </p:nvSpPr>
        <p:spPr bwMode="auto">
          <a:xfrm>
            <a:off x="228600" y="5394325"/>
            <a:ext cx="3352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How many different colors are required to color this IG?</a:t>
            </a:r>
            <a:endParaRPr lang="en-US" altLang="zh-CN" sz="2000" dirty="0">
              <a:solidFill>
                <a:schemeClr val="folHlink"/>
              </a:solidFill>
            </a:endParaRPr>
          </a:p>
        </p:txBody>
      </p:sp>
      <p:sp>
        <p:nvSpPr>
          <p:cNvPr id="590865" name="Text Box 17">
            <a:extLst>
              <a:ext uri="{FF2B5EF4-FFF2-40B4-BE49-F238E27FC236}">
                <a16:creationId xmlns:a16="http://schemas.microsoft.com/office/drawing/2014/main" id="{4FC146D3-A8DE-1742-A997-51FA70211F63}"/>
              </a:ext>
            </a:extLst>
          </p:cNvPr>
          <p:cNvSpPr txBox="1">
            <a:spLocks noChangeArrowheads="1"/>
          </p:cNvSpPr>
          <p:nvPr/>
        </p:nvSpPr>
        <p:spPr bwMode="auto">
          <a:xfrm>
            <a:off x="3886200" y="1889125"/>
            <a:ext cx="2286000" cy="3747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chemeClr val="folHlink"/>
                </a:solidFill>
                <a:latin typeface="Courier New" panose="02070309020205020404" pitchFamily="49" charset="0"/>
              </a:rPr>
              <a:t>x5 = 1</a:t>
            </a: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l_a</a:t>
            </a:r>
            <a:r>
              <a:rPr lang="en-US" altLang="zh-CN" sz="2000" b="1" dirty="0">
                <a:solidFill>
                  <a:schemeClr val="hlink"/>
                </a:solidFill>
                <a:latin typeface="Courier New" panose="02070309020205020404" pitchFamily="49" charset="0"/>
              </a:rPr>
              <a:t>]</a:t>
            </a:r>
            <a:r>
              <a:rPr lang="en-US" altLang="zh-CN" sz="2000" b="1" dirty="0">
                <a:solidFill>
                  <a:schemeClr val="folHlink"/>
                </a:solidFill>
                <a:latin typeface="Courier New" panose="02070309020205020404" pitchFamily="49" charset="0"/>
              </a:rPr>
              <a:t> = x5</a:t>
            </a:r>
          </a:p>
          <a:p>
            <a:pPr>
              <a:spcBef>
                <a:spcPts val="480"/>
              </a:spcBef>
            </a:pPr>
            <a:r>
              <a:rPr lang="en-US" altLang="zh-CN" sz="2000" b="1" dirty="0">
                <a:solidFill>
                  <a:schemeClr val="folHlink"/>
                </a:solidFill>
                <a:latin typeface="Courier New" panose="02070309020205020404" pitchFamily="49" charset="0"/>
              </a:rPr>
              <a:t>x9 = 2</a:t>
            </a: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l_b</a:t>
            </a:r>
            <a:r>
              <a:rPr lang="en-US" altLang="zh-CN" sz="2000" b="1" dirty="0">
                <a:solidFill>
                  <a:schemeClr val="hlink"/>
                </a:solidFill>
                <a:latin typeface="Courier New" panose="02070309020205020404" pitchFamily="49" charset="0"/>
              </a:rPr>
              <a:t>]</a:t>
            </a:r>
            <a:r>
              <a:rPr lang="en-US" altLang="zh-CN" sz="2000" b="1" dirty="0">
                <a:solidFill>
                  <a:schemeClr val="folHlink"/>
                </a:solidFill>
                <a:latin typeface="Courier New" panose="02070309020205020404" pitchFamily="49" charset="0"/>
              </a:rPr>
              <a:t> = x9</a:t>
            </a:r>
          </a:p>
          <a:p>
            <a:pPr>
              <a:spcBef>
                <a:spcPts val="480"/>
              </a:spcBef>
            </a:pPr>
            <a:r>
              <a:rPr lang="en-US" altLang="zh-CN" sz="2000" b="1" dirty="0">
                <a:solidFill>
                  <a:schemeClr val="folHlink"/>
                </a:solidFill>
                <a:latin typeface="Courier New" panose="02070309020205020404" pitchFamily="49" charset="0"/>
              </a:rPr>
              <a:t>x6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l_a</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x10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l_b</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x1 = x6+x10</a:t>
            </a: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l_c</a:t>
            </a:r>
            <a:r>
              <a:rPr lang="en-US" altLang="zh-CN" sz="2000" b="1" dirty="0">
                <a:solidFill>
                  <a:schemeClr val="hlink"/>
                </a:solidFill>
                <a:latin typeface="Courier New" panose="02070309020205020404" pitchFamily="49" charset="0"/>
              </a:rPr>
              <a:t>]</a:t>
            </a:r>
            <a:r>
              <a:rPr lang="en-US" altLang="zh-CN" sz="2000" b="1" dirty="0">
                <a:solidFill>
                  <a:schemeClr val="folHlink"/>
                </a:solidFill>
                <a:latin typeface="Courier New" panose="02070309020205020404" pitchFamily="49" charset="0"/>
              </a:rPr>
              <a:t> = x1</a:t>
            </a:r>
          </a:p>
          <a:p>
            <a:pPr>
              <a:spcBef>
                <a:spcPts val="480"/>
              </a:spcBef>
            </a:pPr>
            <a:r>
              <a:rPr lang="en-US" altLang="zh-CN" sz="2000" b="1" dirty="0">
                <a:solidFill>
                  <a:schemeClr val="folHlink"/>
                </a:solidFill>
                <a:latin typeface="Courier New" panose="02070309020205020404" pitchFamily="49" charset="0"/>
              </a:rPr>
              <a:t>x2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l_c</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x7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l_a</a:t>
            </a:r>
            <a:r>
              <a:rPr lang="en-US" altLang="zh-CN" sz="2000" b="1" dirty="0">
                <a:solidFill>
                  <a:schemeClr val="hlink"/>
                </a:solidFill>
                <a:latin typeface="Courier New" panose="02070309020205020404" pitchFamily="49" charset="0"/>
              </a:rPr>
              <a:t>]</a:t>
            </a:r>
          </a:p>
        </p:txBody>
      </p:sp>
      <p:sp>
        <p:nvSpPr>
          <p:cNvPr id="590866" name="Text Box 18">
            <a:extLst>
              <a:ext uri="{FF2B5EF4-FFF2-40B4-BE49-F238E27FC236}">
                <a16:creationId xmlns:a16="http://schemas.microsoft.com/office/drawing/2014/main" id="{92DCD45C-AA72-7642-8599-E4984EE24482}"/>
              </a:ext>
            </a:extLst>
          </p:cNvPr>
          <p:cNvSpPr txBox="1">
            <a:spLocks noChangeArrowheads="1"/>
          </p:cNvSpPr>
          <p:nvPr/>
        </p:nvSpPr>
        <p:spPr bwMode="auto">
          <a:xfrm>
            <a:off x="6477000" y="1889125"/>
            <a:ext cx="2286000"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chemeClr val="folHlink"/>
                </a:solidFill>
                <a:latin typeface="Courier New" panose="02070309020205020404" pitchFamily="49" charset="0"/>
              </a:rPr>
              <a:t>x3 = x7+x2</a:t>
            </a: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l_d</a:t>
            </a:r>
            <a:r>
              <a:rPr lang="en-US" altLang="zh-CN" sz="2000" b="1" dirty="0">
                <a:solidFill>
                  <a:schemeClr val="hlink"/>
                </a:solidFill>
                <a:latin typeface="Courier New" panose="02070309020205020404" pitchFamily="49" charset="0"/>
              </a:rPr>
              <a:t>]</a:t>
            </a:r>
            <a:r>
              <a:rPr lang="en-US" altLang="zh-CN" sz="2000" b="1" dirty="0">
                <a:solidFill>
                  <a:schemeClr val="folHlink"/>
                </a:solidFill>
                <a:latin typeface="Courier New" panose="02070309020205020404" pitchFamily="49" charset="0"/>
              </a:rPr>
              <a:t> = x3 </a:t>
            </a:r>
          </a:p>
          <a:p>
            <a:pPr>
              <a:spcBef>
                <a:spcPts val="480"/>
              </a:spcBef>
            </a:pPr>
            <a:r>
              <a:rPr lang="en-US" altLang="zh-CN" sz="2000" b="1" dirty="0">
                <a:solidFill>
                  <a:schemeClr val="folHlink"/>
                </a:solidFill>
                <a:latin typeface="Courier New" panose="02070309020205020404" pitchFamily="49" charset="0"/>
              </a:rPr>
              <a:t>x8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l_a</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x11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l_b</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e = x8+x11</a:t>
            </a:r>
          </a:p>
          <a:p>
            <a:pPr>
              <a:spcBef>
                <a:spcPts val="480"/>
              </a:spcBef>
            </a:pPr>
            <a:r>
              <a:rPr lang="en-US" altLang="zh-CN" sz="2000" b="1" dirty="0">
                <a:solidFill>
                  <a:schemeClr val="folHlink"/>
                </a:solidFill>
                <a:latin typeface="Courier New" panose="02070309020205020404" pitchFamily="49" charset="0"/>
              </a:rPr>
              <a:t>x4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l_d</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f = x4+e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590859"/>
                                        </p:tgtEl>
                                        <p:attrNameLst>
                                          <p:attrName>style.visibility</p:attrName>
                                        </p:attrNameLst>
                                      </p:cBhvr>
                                      <p:to>
                                        <p:strVal val="visible"/>
                                      </p:to>
                                    </p:set>
                                    <p:animEffect transition="in" filter="blinds(horizontal)">
                                      <p:cBhvr>
                                        <p:cTn id="7" dur="500"/>
                                        <p:tgtEl>
                                          <p:spTgt spid="590859"/>
                                        </p:tgtEl>
                                      </p:cBhvr>
                                    </p:animEffect>
                                  </p:childTnLst>
                                </p:cTn>
                              </p:par>
                              <p:par>
                                <p:cTn id="8" presetID="3" presetClass="entr" presetSubtype="10" fill="hold" nodeType="withEffect">
                                  <p:stCondLst>
                                    <p:cond delay="0"/>
                                  </p:stCondLst>
                                  <p:childTnLst>
                                    <p:set>
                                      <p:cBhvr>
                                        <p:cTn id="9" dur="1" fill="hold">
                                          <p:stCondLst>
                                            <p:cond delay="0"/>
                                          </p:stCondLst>
                                        </p:cTn>
                                        <p:tgtEl>
                                          <p:spTgt spid="590860"/>
                                        </p:tgtEl>
                                        <p:attrNameLst>
                                          <p:attrName>style.visibility</p:attrName>
                                        </p:attrNameLst>
                                      </p:cBhvr>
                                      <p:to>
                                        <p:strVal val="visible"/>
                                      </p:to>
                                    </p:set>
                                    <p:animEffect transition="in" filter="blinds(horizontal)">
                                      <p:cBhvr>
                                        <p:cTn id="10" dur="500"/>
                                        <p:tgtEl>
                                          <p:spTgt spid="590860"/>
                                        </p:tgtEl>
                                      </p:cBhvr>
                                    </p:animEffect>
                                  </p:childTnLst>
                                </p:cTn>
                              </p:par>
                              <p:par>
                                <p:cTn id="11" presetID="3" presetClass="entr" presetSubtype="10" fill="hold" nodeType="withEffect">
                                  <p:stCondLst>
                                    <p:cond delay="0"/>
                                  </p:stCondLst>
                                  <p:childTnLst>
                                    <p:set>
                                      <p:cBhvr>
                                        <p:cTn id="12" dur="1" fill="hold">
                                          <p:stCondLst>
                                            <p:cond delay="0"/>
                                          </p:stCondLst>
                                        </p:cTn>
                                        <p:tgtEl>
                                          <p:spTgt spid="590861"/>
                                        </p:tgtEl>
                                        <p:attrNameLst>
                                          <p:attrName>style.visibility</p:attrName>
                                        </p:attrNameLst>
                                      </p:cBhvr>
                                      <p:to>
                                        <p:strVal val="visible"/>
                                      </p:to>
                                    </p:set>
                                    <p:animEffect transition="in" filter="blinds(horizontal)">
                                      <p:cBhvr>
                                        <p:cTn id="13" dur="500"/>
                                        <p:tgtEl>
                                          <p:spTgt spid="590861"/>
                                        </p:tgtEl>
                                      </p:cBhvr>
                                    </p:animEffect>
                                  </p:childTnLst>
                                </p:cTn>
                              </p:par>
                              <p:par>
                                <p:cTn id="14" presetID="3" presetClass="entr" presetSubtype="10" fill="hold" nodeType="withEffect">
                                  <p:stCondLst>
                                    <p:cond delay="0"/>
                                  </p:stCondLst>
                                  <p:childTnLst>
                                    <p:set>
                                      <p:cBhvr>
                                        <p:cTn id="15" dur="1" fill="hold">
                                          <p:stCondLst>
                                            <p:cond delay="0"/>
                                          </p:stCondLst>
                                        </p:cTn>
                                        <p:tgtEl>
                                          <p:spTgt spid="590862"/>
                                        </p:tgtEl>
                                        <p:attrNameLst>
                                          <p:attrName>style.visibility</p:attrName>
                                        </p:attrNameLst>
                                      </p:cBhvr>
                                      <p:to>
                                        <p:strVal val="visible"/>
                                      </p:to>
                                    </p:set>
                                    <p:animEffect transition="in" filter="blinds(horizontal)">
                                      <p:cBhvr>
                                        <p:cTn id="16" dur="500"/>
                                        <p:tgtEl>
                                          <p:spTgt spid="590862"/>
                                        </p:tgtEl>
                                      </p:cBhvr>
                                    </p:animEffect>
                                  </p:childTnLst>
                                </p:cTn>
                              </p:par>
                              <p:par>
                                <p:cTn id="17" presetID="3" presetClass="entr" presetSubtype="10" fill="hold" nodeType="withEffect">
                                  <p:stCondLst>
                                    <p:cond delay="0"/>
                                  </p:stCondLst>
                                  <p:childTnLst>
                                    <p:set>
                                      <p:cBhvr>
                                        <p:cTn id="18" dur="1" fill="hold">
                                          <p:stCondLst>
                                            <p:cond delay="0"/>
                                          </p:stCondLst>
                                        </p:cTn>
                                        <p:tgtEl>
                                          <p:spTgt spid="590863"/>
                                        </p:tgtEl>
                                        <p:attrNameLst>
                                          <p:attrName>style.visibility</p:attrName>
                                        </p:attrNameLst>
                                      </p:cBhvr>
                                      <p:to>
                                        <p:strVal val="visible"/>
                                      </p:to>
                                    </p:set>
                                    <p:animEffect transition="in" filter="blinds(horizontal)">
                                      <p:cBhvr>
                                        <p:cTn id="19" dur="500"/>
                                        <p:tgtEl>
                                          <p:spTgt spid="59086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90864"/>
                                        </p:tgtEl>
                                        <p:attrNameLst>
                                          <p:attrName>style.visibility</p:attrName>
                                        </p:attrNameLst>
                                      </p:cBhvr>
                                      <p:to>
                                        <p:strVal val="visible"/>
                                      </p:to>
                                    </p:set>
                                    <p:animEffect transition="in" filter="blinds(horizontal)">
                                      <p:cBhvr>
                                        <p:cTn id="24" dur="500"/>
                                        <p:tgtEl>
                                          <p:spTgt spid="590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6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a:extLst>
              <a:ext uri="{FF2B5EF4-FFF2-40B4-BE49-F238E27FC236}">
                <a16:creationId xmlns:a16="http://schemas.microsoft.com/office/drawing/2014/main" id="{92BBEF4D-B16E-1440-9326-F66FDF1B4854}"/>
              </a:ext>
            </a:extLst>
          </p:cNvPr>
          <p:cNvSpPr>
            <a:spLocks noGrp="1" noChangeArrowheads="1"/>
          </p:cNvSpPr>
          <p:nvPr>
            <p:ph type="title"/>
          </p:nvPr>
        </p:nvSpPr>
        <p:spPr/>
        <p:txBody>
          <a:bodyPr/>
          <a:lstStyle/>
          <a:p>
            <a:r>
              <a:rPr lang="en-US" altLang="zh-CN"/>
              <a:t>#3: coalescing</a:t>
            </a:r>
          </a:p>
        </p:txBody>
      </p:sp>
      <p:sp>
        <p:nvSpPr>
          <p:cNvPr id="591875" name="Rectangle 3">
            <a:extLst>
              <a:ext uri="{FF2B5EF4-FFF2-40B4-BE49-F238E27FC236}">
                <a16:creationId xmlns:a16="http://schemas.microsoft.com/office/drawing/2014/main" id="{2C5846AB-0234-B745-893A-1FA58F1F7D7D}"/>
              </a:ext>
            </a:extLst>
          </p:cNvPr>
          <p:cNvSpPr>
            <a:spLocks noGrp="1" noChangeArrowheads="1"/>
          </p:cNvSpPr>
          <p:nvPr>
            <p:ph type="body" idx="1"/>
          </p:nvPr>
        </p:nvSpPr>
        <p:spPr/>
        <p:txBody>
          <a:bodyPr/>
          <a:lstStyle/>
          <a:p>
            <a:r>
              <a:rPr lang="en-US" altLang="zh-CN" dirty="0"/>
              <a:t>Move</a:t>
            </a:r>
            <a:r>
              <a:rPr lang="zh-CN" altLang="en-US" dirty="0"/>
              <a:t> </a:t>
            </a:r>
            <a:r>
              <a:rPr lang="en-US" altLang="zh-CN" dirty="0"/>
              <a:t>statement</a:t>
            </a:r>
            <a:r>
              <a:rPr lang="zh-CN" altLang="en-US" dirty="0"/>
              <a:t> </a:t>
            </a:r>
            <a:r>
              <a:rPr lang="en-US" altLang="zh-CN" dirty="0"/>
              <a:t>is</a:t>
            </a:r>
            <a:r>
              <a:rPr lang="zh-CN" altLang="en-US" dirty="0"/>
              <a:t> </a:t>
            </a:r>
            <a:r>
              <a:rPr lang="en-US" altLang="zh-CN" dirty="0"/>
              <a:t>special:</a:t>
            </a:r>
          </a:p>
          <a:p>
            <a:pPr lvl="1"/>
            <a:r>
              <a:rPr lang="en-US" altLang="zh-CN" dirty="0">
                <a:solidFill>
                  <a:srgbClr val="0432FF"/>
                </a:solidFill>
              </a:rPr>
              <a:t>t = u</a:t>
            </a:r>
          </a:p>
          <a:p>
            <a:r>
              <a:rPr lang="en-US" altLang="zh-CN" dirty="0"/>
              <a:t>What</a:t>
            </a:r>
            <a:r>
              <a:rPr lang="zh-CN" altLang="en-US" dirty="0">
                <a:latin typeface="Arial" panose="020B0604020202020204" pitchFamily="34" charset="0"/>
              </a:rPr>
              <a:t> </a:t>
            </a:r>
            <a:r>
              <a:rPr lang="en-US" altLang="zh-CN" dirty="0">
                <a:latin typeface="Arial" panose="020B0604020202020204" pitchFamily="34" charset="0"/>
              </a:rPr>
              <a:t>i</a:t>
            </a:r>
            <a:r>
              <a:rPr lang="en-US" altLang="zh-CN" dirty="0"/>
              <a:t>s the potential benefit to allocate both </a:t>
            </a:r>
            <a:r>
              <a:rPr lang="en-US" altLang="zh-CN" dirty="0">
                <a:solidFill>
                  <a:srgbClr val="0432FF"/>
                </a:solidFill>
              </a:rPr>
              <a:t>t</a:t>
            </a:r>
            <a:r>
              <a:rPr lang="en-US" altLang="zh-CN" dirty="0"/>
              <a:t> and </a:t>
            </a:r>
            <a:r>
              <a:rPr lang="en-US" altLang="zh-CN" dirty="0">
                <a:solidFill>
                  <a:srgbClr val="0432FF"/>
                </a:solidFill>
              </a:rPr>
              <a:t>u</a:t>
            </a:r>
            <a:r>
              <a:rPr lang="en-US" altLang="zh-CN" dirty="0"/>
              <a:t>, to the same register </a:t>
            </a:r>
            <a:r>
              <a:rPr lang="en-US" altLang="zh-CN" dirty="0">
                <a:solidFill>
                  <a:srgbClr val="0432FF"/>
                </a:solidFill>
              </a:rPr>
              <a:t>r</a:t>
            </a:r>
            <a:r>
              <a:rPr lang="en-US" altLang="zh-CN" dirty="0"/>
              <a:t>?</a:t>
            </a:r>
          </a:p>
          <a:p>
            <a:pPr lvl="1"/>
            <a:r>
              <a:rPr lang="en-US" altLang="zh-CN" dirty="0">
                <a:solidFill>
                  <a:srgbClr val="0432FF"/>
                </a:solidFill>
              </a:rPr>
              <a:t>r = r</a:t>
            </a:r>
          </a:p>
          <a:p>
            <a:r>
              <a:rPr lang="en-US" altLang="zh-CN" dirty="0"/>
              <a:t>This is called </a:t>
            </a:r>
            <a:r>
              <a:rPr lang="en-US" altLang="zh-CN" dirty="0">
                <a:solidFill>
                  <a:srgbClr val="0432FF"/>
                </a:solidFill>
              </a:rPr>
              <a:t>coalescing</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a:extLst>
              <a:ext uri="{FF2B5EF4-FFF2-40B4-BE49-F238E27FC236}">
                <a16:creationId xmlns:a16="http://schemas.microsoft.com/office/drawing/2014/main" id="{E27EFA34-915E-634E-B0FA-82C04CC98C1B}"/>
              </a:ext>
            </a:extLst>
          </p:cNvPr>
          <p:cNvSpPr>
            <a:spLocks noGrp="1" noChangeArrowheads="1"/>
          </p:cNvSpPr>
          <p:nvPr>
            <p:ph type="title"/>
          </p:nvPr>
        </p:nvSpPr>
        <p:spPr/>
        <p:txBody>
          <a:bodyPr/>
          <a:lstStyle/>
          <a:p>
            <a:r>
              <a:rPr lang="en-US" altLang="zh-CN"/>
              <a:t> </a:t>
            </a:r>
          </a:p>
        </p:txBody>
      </p:sp>
      <p:sp>
        <p:nvSpPr>
          <p:cNvPr id="592899" name="Rectangle 3">
            <a:extLst>
              <a:ext uri="{FF2B5EF4-FFF2-40B4-BE49-F238E27FC236}">
                <a16:creationId xmlns:a16="http://schemas.microsoft.com/office/drawing/2014/main" id="{00843B32-0276-4C46-91F9-08E703196609}"/>
              </a:ext>
            </a:extLst>
          </p:cNvPr>
          <p:cNvSpPr>
            <a:spLocks noGrp="1" noChangeArrowheads="1"/>
          </p:cNvSpPr>
          <p:nvPr>
            <p:ph type="body" idx="1"/>
          </p:nvPr>
        </p:nvSpPr>
        <p:spPr/>
        <p:txBody>
          <a:bodyPr/>
          <a:lstStyle/>
          <a:p>
            <a:pPr>
              <a:buFont typeface="Wingdings" pitchFamily="2" charset="2"/>
              <a:buNone/>
            </a:pPr>
            <a:endParaRPr lang="en-US" altLang="zh-CN" dirty="0"/>
          </a:p>
          <a:p>
            <a:pPr>
              <a:buFont typeface="Wingdings" pitchFamily="2" charset="2"/>
              <a:buNone/>
            </a:pPr>
            <a:endParaRPr lang="en-US" altLang="zh-CN" dirty="0"/>
          </a:p>
          <a:p>
            <a:pPr algn="ctr">
              <a:buFont typeface="Wingdings" pitchFamily="2" charset="2"/>
              <a:buNone/>
            </a:pPr>
            <a:r>
              <a:rPr lang="en-US" altLang="zh-CN" i="1" dirty="0"/>
              <a:t>Coalescing</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7110451B-2DD5-D045-A2A4-03E3BB251F9E}"/>
              </a:ext>
            </a:extLst>
          </p:cNvPr>
          <p:cNvSpPr>
            <a:spLocks noGrp="1" noChangeArrowheads="1"/>
          </p:cNvSpPr>
          <p:nvPr>
            <p:ph type="title"/>
          </p:nvPr>
        </p:nvSpPr>
        <p:spPr/>
        <p:txBody>
          <a:bodyPr/>
          <a:lstStyle/>
          <a:p>
            <a:r>
              <a:rPr kumimoji="1" lang="en-US" altLang="zh-CN" dirty="0"/>
              <a:t>Why do we need coalescing?</a:t>
            </a:r>
            <a:endParaRPr lang="en-US" altLang="zh-CN" dirty="0"/>
          </a:p>
        </p:txBody>
      </p:sp>
      <p:sp>
        <p:nvSpPr>
          <p:cNvPr id="521220" name="Rectangle 4">
            <a:extLst>
              <a:ext uri="{FF2B5EF4-FFF2-40B4-BE49-F238E27FC236}">
                <a16:creationId xmlns:a16="http://schemas.microsoft.com/office/drawing/2014/main" id="{17EFDD22-C118-9045-8BC3-1E2E97B6E219}"/>
              </a:ext>
            </a:extLst>
          </p:cNvPr>
          <p:cNvSpPr>
            <a:spLocks noChangeArrowheads="1"/>
          </p:cNvSpPr>
          <p:nvPr/>
        </p:nvSpPr>
        <p:spPr bwMode="auto">
          <a:xfrm>
            <a:off x="6477000" y="1828800"/>
            <a:ext cx="2590800" cy="459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endParaRPr lang="en-US" altLang="zh-CN" sz="1800" b="1" dirty="0">
              <a:solidFill>
                <a:schemeClr val="folHlink"/>
              </a:solidFill>
              <a:latin typeface="Courier New" panose="02070309020205020404" pitchFamily="49" charset="0"/>
            </a:endParaRPr>
          </a:p>
          <a:p>
            <a:pPr>
              <a:lnSpc>
                <a:spcPct val="90000"/>
              </a:lnSpc>
              <a:buNone/>
            </a:pPr>
            <a:endParaRPr lang="en-US" altLang="zh-CN" sz="1800" b="1" dirty="0">
              <a:solidFill>
                <a:schemeClr val="folHlink"/>
              </a:solidFill>
              <a:latin typeface="Courier New" panose="02070309020205020404" pitchFamily="49" charset="0"/>
            </a:endParaRPr>
          </a:p>
          <a:p>
            <a:pPr>
              <a:lnSpc>
                <a:spcPct val="90000"/>
              </a:lnSpc>
              <a:buNone/>
            </a:pP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rdi</a:t>
            </a:r>
            <a:r>
              <a:rPr lang="en-US" altLang="zh-CN" sz="1800" b="1" dirty="0">
                <a:solidFill>
                  <a:schemeClr val="accent1"/>
                </a:solidFill>
                <a:latin typeface="Courier New" panose="02070309020205020404" pitchFamily="49" charset="0"/>
              </a:rPr>
              <a:t>,</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rsi</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None/>
            </a:pP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addq</a:t>
            </a:r>
            <a:r>
              <a:rPr lang="en-US" altLang="zh-CN" sz="1800" b="1" dirty="0">
                <a:solidFill>
                  <a:schemeClr val="folHlink"/>
                </a:solidFill>
                <a:latin typeface="Courier New" panose="02070309020205020404" pitchFamily="49" charset="0"/>
              </a:rPr>
              <a:t> $4,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None/>
            </a:pPr>
            <a:endParaRPr lang="en-US" altLang="zh-CN" sz="1800" b="1" dirty="0">
              <a:solidFill>
                <a:schemeClr val="hlink"/>
              </a:solidFill>
              <a:latin typeface="Courier New" panose="02070309020205020404" pitchFamily="49" charset="0"/>
            </a:endParaRPr>
          </a:p>
          <a:p>
            <a:pPr>
              <a:lnSpc>
                <a:spcPct val="90000"/>
              </a:lnSpc>
              <a:buNone/>
            </a:pP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None/>
            </a:pP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None/>
            </a:pPr>
            <a:r>
              <a:rPr lang="en-US" altLang="zh-CN" sz="1800" b="1" dirty="0">
                <a:solidFill>
                  <a:srgbClr val="FF9900"/>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endParaRPr lang="en-US" altLang="zh-CN" sz="1800" b="1" dirty="0">
              <a:solidFill>
                <a:srgbClr val="0432FF"/>
              </a:solidFill>
              <a:latin typeface="Courier New" panose="02070309020205020404" pitchFamily="49" charset="0"/>
            </a:endParaRPr>
          </a:p>
        </p:txBody>
      </p:sp>
      <p:sp>
        <p:nvSpPr>
          <p:cNvPr id="521245" name="Oval 29">
            <a:extLst>
              <a:ext uri="{FF2B5EF4-FFF2-40B4-BE49-F238E27FC236}">
                <a16:creationId xmlns:a16="http://schemas.microsoft.com/office/drawing/2014/main" id="{359EDA04-127A-0745-8871-BC5C74748E40}"/>
              </a:ext>
            </a:extLst>
          </p:cNvPr>
          <p:cNvSpPr>
            <a:spLocks noChangeArrowheads="1"/>
          </p:cNvSpPr>
          <p:nvPr/>
        </p:nvSpPr>
        <p:spPr bwMode="auto">
          <a:xfrm>
            <a:off x="12954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21246" name="Oval 30">
            <a:extLst>
              <a:ext uri="{FF2B5EF4-FFF2-40B4-BE49-F238E27FC236}">
                <a16:creationId xmlns:a16="http://schemas.microsoft.com/office/drawing/2014/main" id="{7433766F-2FF3-3546-A2E0-5B499019B3DF}"/>
              </a:ext>
            </a:extLst>
          </p:cNvPr>
          <p:cNvSpPr>
            <a:spLocks noChangeArrowheads="1"/>
          </p:cNvSpPr>
          <p:nvPr/>
        </p:nvSpPr>
        <p:spPr bwMode="auto">
          <a:xfrm>
            <a:off x="22098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21247" name="Oval 31">
            <a:extLst>
              <a:ext uri="{FF2B5EF4-FFF2-40B4-BE49-F238E27FC236}">
                <a16:creationId xmlns:a16="http://schemas.microsoft.com/office/drawing/2014/main" id="{AD808783-7460-FA43-9B1A-B28B1F665015}"/>
              </a:ext>
            </a:extLst>
          </p:cNvPr>
          <p:cNvSpPr>
            <a:spLocks noChangeArrowheads="1"/>
          </p:cNvSpPr>
          <p:nvPr/>
        </p:nvSpPr>
        <p:spPr bwMode="auto">
          <a:xfrm>
            <a:off x="6096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21248" name="Oval 32">
            <a:extLst>
              <a:ext uri="{FF2B5EF4-FFF2-40B4-BE49-F238E27FC236}">
                <a16:creationId xmlns:a16="http://schemas.microsoft.com/office/drawing/2014/main" id="{A9793F1C-D2E7-194E-8B91-2DD6B1FC4667}"/>
              </a:ext>
            </a:extLst>
          </p:cNvPr>
          <p:cNvSpPr>
            <a:spLocks noChangeArrowheads="1"/>
          </p:cNvSpPr>
          <p:nvPr/>
        </p:nvSpPr>
        <p:spPr bwMode="auto">
          <a:xfrm>
            <a:off x="30480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21249" name="Oval 33">
            <a:extLst>
              <a:ext uri="{FF2B5EF4-FFF2-40B4-BE49-F238E27FC236}">
                <a16:creationId xmlns:a16="http://schemas.microsoft.com/office/drawing/2014/main" id="{400CB93A-FF91-034F-B815-5F3440FFB4C3}"/>
              </a:ext>
            </a:extLst>
          </p:cNvPr>
          <p:cNvSpPr>
            <a:spLocks noChangeArrowheads="1"/>
          </p:cNvSpPr>
          <p:nvPr/>
        </p:nvSpPr>
        <p:spPr bwMode="auto">
          <a:xfrm>
            <a:off x="12954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x</a:t>
            </a:r>
          </a:p>
        </p:txBody>
      </p:sp>
      <p:sp>
        <p:nvSpPr>
          <p:cNvPr id="521250" name="Oval 34">
            <a:extLst>
              <a:ext uri="{FF2B5EF4-FFF2-40B4-BE49-F238E27FC236}">
                <a16:creationId xmlns:a16="http://schemas.microsoft.com/office/drawing/2014/main" id="{130C5A9A-EB97-164B-8A78-F9F5E559E0F8}"/>
              </a:ext>
            </a:extLst>
          </p:cNvPr>
          <p:cNvSpPr>
            <a:spLocks noChangeArrowheads="1"/>
          </p:cNvSpPr>
          <p:nvPr/>
        </p:nvSpPr>
        <p:spPr bwMode="auto">
          <a:xfrm>
            <a:off x="22098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p>
        </p:txBody>
      </p:sp>
      <p:sp>
        <p:nvSpPr>
          <p:cNvPr id="521251" name="Line 35">
            <a:extLst>
              <a:ext uri="{FF2B5EF4-FFF2-40B4-BE49-F238E27FC236}">
                <a16:creationId xmlns:a16="http://schemas.microsoft.com/office/drawing/2014/main" id="{76D42F62-5723-2740-A601-87F83A58D1D7}"/>
              </a:ext>
            </a:extLst>
          </p:cNvPr>
          <p:cNvSpPr>
            <a:spLocks noChangeShapeType="1"/>
          </p:cNvSpPr>
          <p:nvPr/>
        </p:nvSpPr>
        <p:spPr bwMode="auto">
          <a:xfrm>
            <a:off x="1752600" y="335280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252" name="Line 36">
            <a:extLst>
              <a:ext uri="{FF2B5EF4-FFF2-40B4-BE49-F238E27FC236}">
                <a16:creationId xmlns:a16="http://schemas.microsoft.com/office/drawing/2014/main" id="{2E5EAD04-6A30-6546-8C53-4646C0B6487A}"/>
              </a:ext>
            </a:extLst>
          </p:cNvPr>
          <p:cNvSpPr>
            <a:spLocks noChangeShapeType="1"/>
          </p:cNvSpPr>
          <p:nvPr/>
        </p:nvSpPr>
        <p:spPr bwMode="auto">
          <a:xfrm>
            <a:off x="1676400" y="2362200"/>
            <a:ext cx="6096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文本框 4">
            <a:extLst>
              <a:ext uri="{FF2B5EF4-FFF2-40B4-BE49-F238E27FC236}">
                <a16:creationId xmlns:a16="http://schemas.microsoft.com/office/drawing/2014/main" id="{6DCE2274-7BF8-0140-9EE8-135551234701}"/>
              </a:ext>
            </a:extLst>
          </p:cNvPr>
          <p:cNvSpPr txBox="1"/>
          <p:nvPr/>
        </p:nvSpPr>
        <p:spPr>
          <a:xfrm>
            <a:off x="457200" y="3886200"/>
            <a:ext cx="2590800" cy="1872051"/>
          </a:xfrm>
          <a:prstGeom prst="rect">
            <a:avLst/>
          </a:prstGeom>
          <a:noFill/>
        </p:spPr>
        <p:txBody>
          <a:bodyPr wrap="square" rtlCol="0">
            <a:spAutoFit/>
          </a:bodyPr>
          <a:lstStyle/>
          <a:p>
            <a:r>
              <a:rPr kumimoji="1" lang="en-US" altLang="zh-CN" dirty="0"/>
              <a:t>Recall this temp map:</a:t>
            </a:r>
          </a:p>
          <a:p>
            <a:pPr>
              <a:lnSpc>
                <a:spcPct val="90000"/>
              </a:lnSpc>
              <a:buFont typeface="Wingdings" pitchFamily="2" charset="2"/>
              <a:buNone/>
            </a:pPr>
            <a:r>
              <a:rPr lang="en-US" altLang="zh-CN" b="1" dirty="0">
                <a:solidFill>
                  <a:srgbClr val="0432FF"/>
                </a:solidFill>
                <a:latin typeface="Courier New" panose="02070309020205020404" pitchFamily="49" charset="0"/>
              </a:rPr>
              <a:t>x</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=&gt;</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a:t>
            </a:r>
            <a:r>
              <a:rPr lang="en-US" altLang="zh-CN" b="1" dirty="0" err="1">
                <a:solidFill>
                  <a:srgbClr val="0432FF"/>
                </a:solidFill>
                <a:latin typeface="Courier New" panose="02070309020205020404" pitchFamily="49" charset="0"/>
              </a:rPr>
              <a:t>rdi</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y</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=&gt;</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a:t>
            </a:r>
            <a:r>
              <a:rPr lang="en-US" altLang="zh-CN" b="1" dirty="0" err="1">
                <a:solidFill>
                  <a:srgbClr val="0432FF"/>
                </a:solidFill>
                <a:latin typeface="Courier New" panose="02070309020205020404" pitchFamily="49" charset="0"/>
              </a:rPr>
              <a:t>rsi</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a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b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c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d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p:txBody>
      </p:sp>
      <p:sp>
        <p:nvSpPr>
          <p:cNvPr id="39" name="Rectangle 4">
            <a:extLst>
              <a:ext uri="{FF2B5EF4-FFF2-40B4-BE49-F238E27FC236}">
                <a16:creationId xmlns:a16="http://schemas.microsoft.com/office/drawing/2014/main" id="{74CC39AF-0A64-E74D-BE73-555358889C83}"/>
              </a:ext>
            </a:extLst>
          </p:cNvPr>
          <p:cNvSpPr>
            <a:spLocks noChangeArrowheads="1"/>
          </p:cNvSpPr>
          <p:nvPr/>
        </p:nvSpPr>
        <p:spPr bwMode="auto">
          <a:xfrm>
            <a:off x="3505200" y="1752600"/>
            <a:ext cx="2895600" cy="459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rdi</a:t>
            </a:r>
            <a:r>
              <a:rPr lang="en-US" altLang="zh-CN" sz="1800" b="1" dirty="0">
                <a:solidFill>
                  <a:schemeClr val="folHlink"/>
                </a:solidFill>
                <a:latin typeface="Courier New" panose="02070309020205020404" pitchFamily="49" charset="0"/>
              </a:rPr>
              <a:t>,</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x</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rsi</a:t>
            </a:r>
            <a:r>
              <a:rPr lang="en-US" altLang="zh-CN" sz="1800" b="1" dirty="0">
                <a:solidFill>
                  <a:schemeClr val="folHlink"/>
                </a:solidFill>
                <a:latin typeface="Courier New" panose="02070309020205020404" pitchFamily="49" charset="0"/>
              </a:rPr>
              <a:t>, y</a:t>
            </a:r>
          </a:p>
          <a:p>
            <a:pPr>
              <a:lnSpc>
                <a:spcPct val="90000"/>
              </a:lnSpc>
              <a:buNone/>
            </a:pP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x,</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a:t>
            </a:r>
          </a:p>
          <a:p>
            <a:pPr>
              <a:lnSpc>
                <a:spcPct val="90000"/>
              </a:lnSpc>
              <a:buNone/>
            </a:pPr>
            <a:r>
              <a:rPr lang="zh-CN" altLang="en-US"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y, a</a:t>
            </a:r>
          </a:p>
          <a:p>
            <a:pPr>
              <a:lnSpc>
                <a:spcPct val="90000"/>
              </a:lnSpc>
              <a:buNone/>
            </a:pP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 b</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addq</a:t>
            </a:r>
            <a:r>
              <a:rPr lang="en-US" altLang="zh-CN" sz="1800" b="1" dirty="0">
                <a:solidFill>
                  <a:schemeClr val="folHlink"/>
                </a:solidFill>
                <a:latin typeface="Courier New" panose="02070309020205020404" pitchFamily="49" charset="0"/>
              </a:rPr>
              <a:t> $4, b</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b,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c</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c,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d</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rgbClr val="FF9900"/>
                </a:solidFill>
                <a:latin typeface="Courier New" panose="02070309020205020404" pitchFamily="49" charset="0"/>
              </a:rPr>
              <a:t>movq</a:t>
            </a:r>
            <a:r>
              <a:rPr lang="en-US" altLang="zh-CN" sz="1800" b="1" dirty="0">
                <a:solidFill>
                  <a:srgbClr val="FF9900"/>
                </a:solidFill>
                <a:latin typeface="Courier New" panose="02070309020205020404" pitchFamily="49" charset="0"/>
              </a:rPr>
              <a:t> d, %</a:t>
            </a:r>
            <a:r>
              <a:rPr lang="en-US" altLang="zh-CN" sz="1800" b="1" dirty="0" err="1">
                <a:solidFill>
                  <a:srgbClr val="FF9900"/>
                </a:solidFill>
                <a:latin typeface="Courier New" panose="02070309020205020404" pitchFamily="49" charset="0"/>
              </a:rPr>
              <a:t>rax</a:t>
            </a:r>
            <a:endParaRPr lang="en-US" altLang="zh-CN" sz="1800" b="1" dirty="0">
              <a:solidFill>
                <a:srgbClr val="FF9900"/>
              </a:solidFill>
              <a:latin typeface="Courier New" panose="02070309020205020404" pitchFamily="49" charset="0"/>
            </a:endParaRPr>
          </a:p>
          <a:p>
            <a:pPr>
              <a:lnSpc>
                <a:spcPct val="90000"/>
              </a:lnSpc>
              <a:buNone/>
            </a:pPr>
            <a:r>
              <a:rPr lang="zh-CN" altLang="en-US" sz="1800" b="1" dirty="0">
                <a:solidFill>
                  <a:srgbClr val="FF9900"/>
                </a:solidFill>
                <a:latin typeface="Courier New" panose="02070309020205020404" pitchFamily="49" charset="0"/>
              </a:rPr>
              <a:t>  </a:t>
            </a:r>
            <a:r>
              <a:rPr lang="en-US" altLang="zh-CN" sz="1800" b="1" dirty="0">
                <a:solidFill>
                  <a:srgbClr val="FF9900"/>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p>
        </p:txBody>
      </p:sp>
      <p:sp>
        <p:nvSpPr>
          <p:cNvPr id="2" name="右箭头 1">
            <a:extLst>
              <a:ext uri="{FF2B5EF4-FFF2-40B4-BE49-F238E27FC236}">
                <a16:creationId xmlns:a16="http://schemas.microsoft.com/office/drawing/2014/main" id="{04A76415-0F56-D63D-D22D-8131534E7D0F}"/>
              </a:ext>
            </a:extLst>
          </p:cNvPr>
          <p:cNvSpPr/>
          <p:nvPr/>
        </p:nvSpPr>
        <p:spPr>
          <a:xfrm>
            <a:off x="5334000" y="3429000"/>
            <a:ext cx="1143000" cy="381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63540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21220"/>
                                        </p:tgtEl>
                                        <p:attrNameLst>
                                          <p:attrName>style.visibility</p:attrName>
                                        </p:attrNameLst>
                                      </p:cBhvr>
                                      <p:to>
                                        <p:strVal val="visible"/>
                                      </p:to>
                                    </p:set>
                                    <p:animEffect transition="in" filter="blinds(horizontal)">
                                      <p:cBhvr>
                                        <p:cTn id="15" dur="500"/>
                                        <p:tgtEl>
                                          <p:spTgt spid="521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20" grpId="0"/>
      <p:bldP spid="5" grpId="0"/>
      <p:bldP spid="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7110451B-2DD5-D045-A2A4-03E3BB251F9E}"/>
              </a:ext>
            </a:extLst>
          </p:cNvPr>
          <p:cNvSpPr>
            <a:spLocks noGrp="1" noChangeArrowheads="1"/>
          </p:cNvSpPr>
          <p:nvPr>
            <p:ph type="title"/>
          </p:nvPr>
        </p:nvSpPr>
        <p:spPr/>
        <p:txBody>
          <a:bodyPr/>
          <a:lstStyle/>
          <a:p>
            <a:r>
              <a:rPr kumimoji="1" lang="en-US" altLang="zh-CN" dirty="0"/>
              <a:t>Why do we need coalescing?</a:t>
            </a:r>
            <a:endParaRPr lang="en-US" altLang="zh-CN" dirty="0"/>
          </a:p>
        </p:txBody>
      </p:sp>
      <p:sp>
        <p:nvSpPr>
          <p:cNvPr id="521220" name="Rectangle 4">
            <a:extLst>
              <a:ext uri="{FF2B5EF4-FFF2-40B4-BE49-F238E27FC236}">
                <a16:creationId xmlns:a16="http://schemas.microsoft.com/office/drawing/2014/main" id="{17EFDD22-C118-9045-8BC3-1E2E97B6E219}"/>
              </a:ext>
            </a:extLst>
          </p:cNvPr>
          <p:cNvSpPr>
            <a:spLocks noChangeArrowheads="1"/>
          </p:cNvSpPr>
          <p:nvPr/>
        </p:nvSpPr>
        <p:spPr bwMode="auto">
          <a:xfrm>
            <a:off x="6096000" y="1752600"/>
            <a:ext cx="2971800" cy="459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rdi</a:t>
            </a:r>
            <a:r>
              <a:rPr lang="en-US" altLang="zh-CN" sz="1800" b="1" dirty="0">
                <a:solidFill>
                  <a:schemeClr val="accent1"/>
                </a:solidFill>
                <a:latin typeface="Courier New" panose="02070309020205020404" pitchFamily="49" charset="0"/>
              </a:rPr>
              <a:t>,</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rsi</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None/>
            </a:pP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rbx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addq</a:t>
            </a:r>
            <a:r>
              <a:rPr lang="en-US" altLang="zh-CN" sz="1800" b="1" dirty="0">
                <a:solidFill>
                  <a:schemeClr val="folHlink"/>
                </a:solidFill>
                <a:latin typeface="Courier New" panose="02070309020205020404" pitchFamily="49" charset="0"/>
              </a:rPr>
              <a:t> $4, %</a:t>
            </a:r>
            <a:r>
              <a:rPr lang="en-US" altLang="zh-CN" sz="1800" b="1" dirty="0" err="1">
                <a:solidFill>
                  <a:schemeClr val="folHlink"/>
                </a:solidFill>
                <a:latin typeface="Courier New" panose="02070309020205020404" pitchFamily="49" charset="0"/>
              </a:rPr>
              <a:t>rbx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rbx</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None/>
            </a:pP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None/>
            </a:pP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rcx</a:t>
            </a:r>
            <a:endParaRPr lang="en-US" altLang="zh-CN" sz="1800" b="1" dirty="0">
              <a:solidFill>
                <a:schemeClr va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rcx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rdx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rgbClr val="FF9900"/>
                </a:solidFill>
                <a:latin typeface="Courier New" panose="02070309020205020404" pitchFamily="49" charset="0"/>
              </a:rPr>
              <a:t>movq</a:t>
            </a:r>
            <a:r>
              <a:rPr lang="en-US" altLang="zh-CN" sz="1800" b="1" dirty="0">
                <a:solidFill>
                  <a:srgbClr val="FF9900"/>
                </a:solidFill>
                <a:latin typeface="Courier New" panose="02070309020205020404" pitchFamily="49" charset="0"/>
              </a:rPr>
              <a:t> %</a:t>
            </a:r>
            <a:r>
              <a:rPr lang="en-US" altLang="zh-CN" sz="1800" b="1" dirty="0" err="1">
                <a:solidFill>
                  <a:srgbClr val="FF9900"/>
                </a:solidFill>
                <a:latin typeface="Courier New" panose="02070309020205020404" pitchFamily="49" charset="0"/>
              </a:rPr>
              <a:t>rdx</a:t>
            </a:r>
            <a:r>
              <a:rPr lang="en-US" altLang="zh-CN" sz="1800" b="1" dirty="0">
                <a:solidFill>
                  <a:srgbClr val="FF9900"/>
                </a:solidFill>
                <a:latin typeface="Courier New" panose="02070309020205020404" pitchFamily="49" charset="0"/>
              </a:rPr>
              <a:t>, %</a:t>
            </a:r>
            <a:r>
              <a:rPr lang="en-US" altLang="zh-CN" sz="1800" b="1" dirty="0" err="1">
                <a:solidFill>
                  <a:srgbClr val="FF9900"/>
                </a:solidFill>
                <a:latin typeface="Courier New" panose="02070309020205020404" pitchFamily="49" charset="0"/>
              </a:rPr>
              <a:t>rax</a:t>
            </a:r>
            <a:endParaRPr lang="en-US" altLang="zh-CN" sz="1800" b="1" dirty="0">
              <a:solidFill>
                <a:srgbClr val="FF9900"/>
              </a:solidFill>
              <a:latin typeface="Courier New" panose="02070309020205020404" pitchFamily="49" charset="0"/>
            </a:endParaRPr>
          </a:p>
          <a:p>
            <a:pPr>
              <a:lnSpc>
                <a:spcPct val="90000"/>
              </a:lnSpc>
              <a:buNone/>
            </a:pPr>
            <a:r>
              <a:rPr lang="en-US" altLang="zh-CN" sz="1800" b="1" dirty="0">
                <a:solidFill>
                  <a:srgbClr val="FF9900"/>
                </a:solidFill>
                <a:latin typeface="Courier New" panose="02070309020205020404" pitchFamily="49" charset="0"/>
              </a:rPr>
              <a:t>ret</a:t>
            </a:r>
            <a:endParaRPr lang="en-US" altLang="zh-CN" sz="1800" b="1" dirty="0">
              <a:solidFill>
                <a:srgbClr val="0432FF"/>
              </a:solidFill>
              <a:latin typeface="Courier New" panose="02070309020205020404" pitchFamily="49" charset="0"/>
            </a:endParaRPr>
          </a:p>
        </p:txBody>
      </p:sp>
      <p:sp>
        <p:nvSpPr>
          <p:cNvPr id="521245" name="Oval 29">
            <a:extLst>
              <a:ext uri="{FF2B5EF4-FFF2-40B4-BE49-F238E27FC236}">
                <a16:creationId xmlns:a16="http://schemas.microsoft.com/office/drawing/2014/main" id="{359EDA04-127A-0745-8871-BC5C74748E40}"/>
              </a:ext>
            </a:extLst>
          </p:cNvPr>
          <p:cNvSpPr>
            <a:spLocks noChangeArrowheads="1"/>
          </p:cNvSpPr>
          <p:nvPr/>
        </p:nvSpPr>
        <p:spPr bwMode="auto">
          <a:xfrm>
            <a:off x="9144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21246" name="Oval 30">
            <a:extLst>
              <a:ext uri="{FF2B5EF4-FFF2-40B4-BE49-F238E27FC236}">
                <a16:creationId xmlns:a16="http://schemas.microsoft.com/office/drawing/2014/main" id="{7433766F-2FF3-3546-A2E0-5B499019B3DF}"/>
              </a:ext>
            </a:extLst>
          </p:cNvPr>
          <p:cNvSpPr>
            <a:spLocks noChangeArrowheads="1"/>
          </p:cNvSpPr>
          <p:nvPr/>
        </p:nvSpPr>
        <p:spPr bwMode="auto">
          <a:xfrm>
            <a:off x="18288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21247" name="Oval 31">
            <a:extLst>
              <a:ext uri="{FF2B5EF4-FFF2-40B4-BE49-F238E27FC236}">
                <a16:creationId xmlns:a16="http://schemas.microsoft.com/office/drawing/2014/main" id="{AD808783-7460-FA43-9B1A-B28B1F665015}"/>
              </a:ext>
            </a:extLst>
          </p:cNvPr>
          <p:cNvSpPr>
            <a:spLocks noChangeArrowheads="1"/>
          </p:cNvSpPr>
          <p:nvPr/>
        </p:nvSpPr>
        <p:spPr bwMode="auto">
          <a:xfrm>
            <a:off x="2286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21248" name="Oval 32">
            <a:extLst>
              <a:ext uri="{FF2B5EF4-FFF2-40B4-BE49-F238E27FC236}">
                <a16:creationId xmlns:a16="http://schemas.microsoft.com/office/drawing/2014/main" id="{A9793F1C-D2E7-194E-8B91-2DD6B1FC4667}"/>
              </a:ext>
            </a:extLst>
          </p:cNvPr>
          <p:cNvSpPr>
            <a:spLocks noChangeArrowheads="1"/>
          </p:cNvSpPr>
          <p:nvPr/>
        </p:nvSpPr>
        <p:spPr bwMode="auto">
          <a:xfrm>
            <a:off x="26670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21249" name="Oval 33">
            <a:extLst>
              <a:ext uri="{FF2B5EF4-FFF2-40B4-BE49-F238E27FC236}">
                <a16:creationId xmlns:a16="http://schemas.microsoft.com/office/drawing/2014/main" id="{400CB93A-FF91-034F-B815-5F3440FFB4C3}"/>
              </a:ext>
            </a:extLst>
          </p:cNvPr>
          <p:cNvSpPr>
            <a:spLocks noChangeArrowheads="1"/>
          </p:cNvSpPr>
          <p:nvPr/>
        </p:nvSpPr>
        <p:spPr bwMode="auto">
          <a:xfrm>
            <a:off x="9144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x</a:t>
            </a:r>
          </a:p>
        </p:txBody>
      </p:sp>
      <p:sp>
        <p:nvSpPr>
          <p:cNvPr id="521250" name="Oval 34">
            <a:extLst>
              <a:ext uri="{FF2B5EF4-FFF2-40B4-BE49-F238E27FC236}">
                <a16:creationId xmlns:a16="http://schemas.microsoft.com/office/drawing/2014/main" id="{130C5A9A-EB97-164B-8A78-F9F5E559E0F8}"/>
              </a:ext>
            </a:extLst>
          </p:cNvPr>
          <p:cNvSpPr>
            <a:spLocks noChangeArrowheads="1"/>
          </p:cNvSpPr>
          <p:nvPr/>
        </p:nvSpPr>
        <p:spPr bwMode="auto">
          <a:xfrm>
            <a:off x="18288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p>
        </p:txBody>
      </p:sp>
      <p:sp>
        <p:nvSpPr>
          <p:cNvPr id="521251" name="Line 35">
            <a:extLst>
              <a:ext uri="{FF2B5EF4-FFF2-40B4-BE49-F238E27FC236}">
                <a16:creationId xmlns:a16="http://schemas.microsoft.com/office/drawing/2014/main" id="{76D42F62-5723-2740-A601-87F83A58D1D7}"/>
              </a:ext>
            </a:extLst>
          </p:cNvPr>
          <p:cNvSpPr>
            <a:spLocks noChangeShapeType="1"/>
          </p:cNvSpPr>
          <p:nvPr/>
        </p:nvSpPr>
        <p:spPr bwMode="auto">
          <a:xfrm>
            <a:off x="1371600" y="335280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252" name="Line 36">
            <a:extLst>
              <a:ext uri="{FF2B5EF4-FFF2-40B4-BE49-F238E27FC236}">
                <a16:creationId xmlns:a16="http://schemas.microsoft.com/office/drawing/2014/main" id="{2E5EAD04-6A30-6546-8C53-4646C0B6487A}"/>
              </a:ext>
            </a:extLst>
          </p:cNvPr>
          <p:cNvSpPr>
            <a:spLocks noChangeShapeType="1"/>
          </p:cNvSpPr>
          <p:nvPr/>
        </p:nvSpPr>
        <p:spPr bwMode="auto">
          <a:xfrm>
            <a:off x="1295400" y="2362200"/>
            <a:ext cx="6096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文本框 4">
            <a:extLst>
              <a:ext uri="{FF2B5EF4-FFF2-40B4-BE49-F238E27FC236}">
                <a16:creationId xmlns:a16="http://schemas.microsoft.com/office/drawing/2014/main" id="{6DCE2274-7BF8-0140-9EE8-135551234701}"/>
              </a:ext>
            </a:extLst>
          </p:cNvPr>
          <p:cNvSpPr txBox="1"/>
          <p:nvPr/>
        </p:nvSpPr>
        <p:spPr>
          <a:xfrm>
            <a:off x="76200" y="3886200"/>
            <a:ext cx="2590800" cy="2149050"/>
          </a:xfrm>
          <a:prstGeom prst="rect">
            <a:avLst/>
          </a:prstGeom>
          <a:noFill/>
        </p:spPr>
        <p:txBody>
          <a:bodyPr wrap="square" rtlCol="0">
            <a:spAutoFit/>
          </a:bodyPr>
          <a:lstStyle/>
          <a:p>
            <a:r>
              <a:rPr kumimoji="1" lang="en-US" altLang="zh-CN" dirty="0"/>
              <a:t>Now consider another possible temp map:</a:t>
            </a:r>
          </a:p>
          <a:p>
            <a:pPr>
              <a:lnSpc>
                <a:spcPct val="90000"/>
              </a:lnSpc>
              <a:buFont typeface="Wingdings" pitchFamily="2" charset="2"/>
              <a:buNone/>
            </a:pPr>
            <a:r>
              <a:rPr lang="en-US" altLang="zh-CN" b="1" dirty="0">
                <a:solidFill>
                  <a:srgbClr val="0432FF"/>
                </a:solidFill>
                <a:latin typeface="Courier New" panose="02070309020205020404" pitchFamily="49" charset="0"/>
              </a:rPr>
              <a:t>x</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=&gt;</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a:t>
            </a:r>
            <a:r>
              <a:rPr lang="en-US" altLang="zh-CN" b="1" dirty="0" err="1">
                <a:solidFill>
                  <a:srgbClr val="0432FF"/>
                </a:solidFill>
                <a:latin typeface="Courier New" panose="02070309020205020404" pitchFamily="49" charset="0"/>
              </a:rPr>
              <a:t>rdi</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y</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=&gt;</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a:t>
            </a:r>
            <a:r>
              <a:rPr lang="en-US" altLang="zh-CN" b="1" dirty="0" err="1">
                <a:solidFill>
                  <a:srgbClr val="0432FF"/>
                </a:solidFill>
                <a:latin typeface="Courier New" panose="02070309020205020404" pitchFamily="49" charset="0"/>
              </a:rPr>
              <a:t>rsi</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a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b =&gt; %</a:t>
            </a:r>
            <a:r>
              <a:rPr lang="en-US" altLang="zh-CN" b="1" dirty="0" err="1">
                <a:solidFill>
                  <a:srgbClr val="0432FF"/>
                </a:solidFill>
                <a:latin typeface="Courier New" panose="02070309020205020404" pitchFamily="49" charset="0"/>
              </a:rPr>
              <a:t>rbx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c =&gt; %</a:t>
            </a:r>
            <a:r>
              <a:rPr lang="en-US" altLang="zh-CN" b="1" dirty="0" err="1">
                <a:solidFill>
                  <a:srgbClr val="0432FF"/>
                </a:solidFill>
                <a:latin typeface="Courier New" panose="02070309020205020404" pitchFamily="49" charset="0"/>
              </a:rPr>
              <a:t>rcx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d =&gt; %</a:t>
            </a:r>
            <a:r>
              <a:rPr lang="en-US" altLang="zh-CN" b="1" dirty="0" err="1">
                <a:solidFill>
                  <a:srgbClr val="0432FF"/>
                </a:solidFill>
                <a:latin typeface="Courier New" panose="02070309020205020404" pitchFamily="49" charset="0"/>
              </a:rPr>
              <a:t>rdx</a:t>
            </a:r>
            <a:endParaRPr lang="en-US" altLang="zh-CN" sz="1800" b="1" dirty="0">
              <a:solidFill>
                <a:schemeClr val="folHlink"/>
              </a:solidFill>
              <a:latin typeface="Courier New" panose="02070309020205020404" pitchFamily="49" charset="0"/>
            </a:endParaRPr>
          </a:p>
        </p:txBody>
      </p:sp>
      <p:sp>
        <p:nvSpPr>
          <p:cNvPr id="39" name="Rectangle 4">
            <a:extLst>
              <a:ext uri="{FF2B5EF4-FFF2-40B4-BE49-F238E27FC236}">
                <a16:creationId xmlns:a16="http://schemas.microsoft.com/office/drawing/2014/main" id="{74CC39AF-0A64-E74D-BE73-555358889C83}"/>
              </a:ext>
            </a:extLst>
          </p:cNvPr>
          <p:cNvSpPr>
            <a:spLocks noChangeArrowheads="1"/>
          </p:cNvSpPr>
          <p:nvPr/>
        </p:nvSpPr>
        <p:spPr bwMode="auto">
          <a:xfrm>
            <a:off x="3124200" y="1752600"/>
            <a:ext cx="2895600" cy="459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rdi</a:t>
            </a:r>
            <a:r>
              <a:rPr lang="en-US" altLang="zh-CN" sz="1800" b="1" dirty="0">
                <a:solidFill>
                  <a:schemeClr val="folHlink"/>
                </a:solidFill>
                <a:latin typeface="Courier New" panose="02070309020205020404" pitchFamily="49" charset="0"/>
              </a:rPr>
              <a:t>,</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x</a:t>
            </a:r>
          </a:p>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rsi</a:t>
            </a:r>
            <a:r>
              <a:rPr lang="en-US" altLang="zh-CN" sz="1800" b="1" dirty="0">
                <a:solidFill>
                  <a:schemeClr val="folHlink"/>
                </a:solidFill>
                <a:latin typeface="Courier New" panose="02070309020205020404" pitchFamily="49" charset="0"/>
              </a:rPr>
              <a:t>, y</a:t>
            </a:r>
          </a:p>
          <a:p>
            <a:pPr>
              <a:lnSpc>
                <a:spcPct val="90000"/>
              </a:lnSpc>
              <a:buNone/>
            </a:pP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x,</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a:t>
            </a:r>
          </a:p>
          <a:p>
            <a:pPr>
              <a:lnSpc>
                <a:spcPct val="90000"/>
              </a:lnSpc>
              <a:buNone/>
            </a:pP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y, a</a:t>
            </a:r>
          </a:p>
          <a:p>
            <a:pPr>
              <a:lnSpc>
                <a:spcPct val="90000"/>
              </a:lnSpc>
              <a:buNone/>
            </a:pP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 b</a:t>
            </a:r>
          </a:p>
          <a:p>
            <a:pPr>
              <a:lnSpc>
                <a:spcPct val="90000"/>
              </a:lnSpc>
              <a:buNone/>
            </a:pPr>
            <a:r>
              <a:rPr lang="en-US" altLang="zh-CN" sz="1800" b="1" dirty="0" err="1">
                <a:solidFill>
                  <a:schemeClr val="folHlink"/>
                </a:solidFill>
                <a:latin typeface="Courier New" panose="02070309020205020404" pitchFamily="49" charset="0"/>
              </a:rPr>
              <a:t>addq</a:t>
            </a:r>
            <a:r>
              <a:rPr lang="en-US" altLang="zh-CN" sz="1800" b="1" dirty="0">
                <a:solidFill>
                  <a:schemeClr val="folHlink"/>
                </a:solidFill>
                <a:latin typeface="Courier New" panose="02070309020205020404" pitchFamily="49" charset="0"/>
              </a:rPr>
              <a:t> $4, b</a:t>
            </a:r>
          </a:p>
          <a:p>
            <a:pPr>
              <a:lnSpc>
                <a:spcPct val="90000"/>
              </a:lnSpc>
              <a:buNone/>
            </a:pP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b,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None/>
            </a:pP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None/>
            </a:pP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c</a:t>
            </a:r>
          </a:p>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c,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d</a:t>
            </a:r>
          </a:p>
          <a:p>
            <a:pPr>
              <a:lnSpc>
                <a:spcPct val="90000"/>
              </a:lnSpc>
              <a:buNone/>
            </a:pPr>
            <a:r>
              <a:rPr lang="en-US" altLang="zh-CN" sz="1800" b="1" dirty="0" err="1">
                <a:solidFill>
                  <a:srgbClr val="FF9900"/>
                </a:solidFill>
                <a:latin typeface="Courier New" panose="02070309020205020404" pitchFamily="49" charset="0"/>
              </a:rPr>
              <a:t>movq</a:t>
            </a:r>
            <a:r>
              <a:rPr lang="en-US" altLang="zh-CN" sz="1800" b="1" dirty="0">
                <a:solidFill>
                  <a:srgbClr val="FF9900"/>
                </a:solidFill>
                <a:latin typeface="Courier New" panose="02070309020205020404" pitchFamily="49" charset="0"/>
              </a:rPr>
              <a:t> d, %</a:t>
            </a:r>
            <a:r>
              <a:rPr lang="en-US" altLang="zh-CN" sz="1800" b="1" dirty="0" err="1">
                <a:solidFill>
                  <a:srgbClr val="FF9900"/>
                </a:solidFill>
                <a:latin typeface="Courier New" panose="02070309020205020404" pitchFamily="49" charset="0"/>
              </a:rPr>
              <a:t>rax</a:t>
            </a:r>
            <a:endParaRPr lang="en-US" altLang="zh-CN" sz="1800" b="1" dirty="0">
              <a:solidFill>
                <a:srgbClr val="FF9900"/>
              </a:solidFill>
              <a:latin typeface="Courier New" panose="02070309020205020404" pitchFamily="49" charset="0"/>
            </a:endParaRPr>
          </a:p>
          <a:p>
            <a:pPr>
              <a:lnSpc>
                <a:spcPct val="90000"/>
              </a:lnSpc>
              <a:buNone/>
            </a:pPr>
            <a:r>
              <a:rPr lang="en-US" altLang="zh-CN" sz="1800" b="1" dirty="0">
                <a:solidFill>
                  <a:srgbClr val="FF9900"/>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endParaRPr lang="en-US" altLang="zh-CN" sz="1800" b="1" dirty="0">
              <a:solidFill>
                <a:srgbClr val="0432FF"/>
              </a:solidFill>
              <a:latin typeface="Courier New" panose="02070309020205020404" pitchFamily="49" charset="0"/>
            </a:endParaRPr>
          </a:p>
        </p:txBody>
      </p:sp>
      <p:sp>
        <p:nvSpPr>
          <p:cNvPr id="2" name="右箭头 1">
            <a:extLst>
              <a:ext uri="{FF2B5EF4-FFF2-40B4-BE49-F238E27FC236}">
                <a16:creationId xmlns:a16="http://schemas.microsoft.com/office/drawing/2014/main" id="{66E90C19-DED7-A05A-4F63-B7CE85FAD511}"/>
              </a:ext>
            </a:extLst>
          </p:cNvPr>
          <p:cNvSpPr/>
          <p:nvPr/>
        </p:nvSpPr>
        <p:spPr>
          <a:xfrm>
            <a:off x="4876800" y="3429000"/>
            <a:ext cx="1143000" cy="381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79110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21220"/>
                                        </p:tgtEl>
                                        <p:attrNameLst>
                                          <p:attrName>style.visibility</p:attrName>
                                        </p:attrNameLst>
                                      </p:cBhvr>
                                      <p:to>
                                        <p:strVal val="visible"/>
                                      </p:to>
                                    </p:set>
                                    <p:animEffect transition="in" filter="blinds(horizontal)">
                                      <p:cBhvr>
                                        <p:cTn id="10" dur="500"/>
                                        <p:tgtEl>
                                          <p:spTgt spid="521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20" grpId="0"/>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283B9F42-3EA9-AE42-A78F-AA16D9108F24}"/>
              </a:ext>
            </a:extLst>
          </p:cNvPr>
          <p:cNvSpPr>
            <a:spLocks noGrp="1" noChangeArrowheads="1"/>
          </p:cNvSpPr>
          <p:nvPr>
            <p:ph type="title"/>
          </p:nvPr>
        </p:nvSpPr>
        <p:spPr/>
        <p:txBody>
          <a:bodyPr/>
          <a:lstStyle/>
          <a:p>
            <a:r>
              <a:rPr lang="en-US" altLang="zh-CN" dirty="0"/>
              <a:t>Assembly</a:t>
            </a:r>
          </a:p>
        </p:txBody>
      </p:sp>
      <p:sp>
        <p:nvSpPr>
          <p:cNvPr id="516099" name="Rectangle 3">
            <a:extLst>
              <a:ext uri="{FF2B5EF4-FFF2-40B4-BE49-F238E27FC236}">
                <a16:creationId xmlns:a16="http://schemas.microsoft.com/office/drawing/2014/main" id="{4CA03387-A76E-9F4D-B50A-9C5A113DBF72}"/>
              </a:ext>
            </a:extLst>
          </p:cNvPr>
          <p:cNvSpPr>
            <a:spLocks noChangeArrowheads="1"/>
          </p:cNvSpPr>
          <p:nvPr/>
        </p:nvSpPr>
        <p:spPr bwMode="auto">
          <a:xfrm>
            <a:off x="4876800" y="2017712"/>
            <a:ext cx="3810000" cy="445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Font typeface="Wingdings" pitchFamily="2" charset="2"/>
              <a:buNone/>
            </a:pPr>
            <a:r>
              <a:rPr lang="en-US" altLang="zh-CN" sz="1800" b="1" dirty="0">
                <a:latin typeface="Courier New" panose="02070309020205020404" pitchFamily="49" charset="0"/>
              </a:rPr>
              <a:t>// Optimized</a:t>
            </a:r>
            <a:r>
              <a:rPr lang="zh-CN" altLang="en-US" sz="1800" b="1" dirty="0">
                <a:latin typeface="Courier New" panose="02070309020205020404" pitchFamily="49" charset="0"/>
              </a:rPr>
              <a:t> </a:t>
            </a:r>
            <a:r>
              <a:rPr lang="en-US" altLang="zh-CN" sz="1800" b="1" dirty="0">
                <a:latin typeface="Courier New" panose="02070309020205020404" pitchFamily="49" charset="0"/>
              </a:rPr>
              <a:t>function:</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long f(long x, long y){</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long a,</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b,</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c,</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d;</a:t>
            </a:r>
          </a:p>
          <a:p>
            <a:pPr>
              <a:lnSpc>
                <a:spcPct val="90000"/>
              </a:lnSpc>
              <a:buFont typeface="Wingdings" pitchFamily="2" charset="2"/>
              <a:buNone/>
            </a:pP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rdi</a:t>
            </a:r>
            <a:r>
              <a:rPr lang="en-US" altLang="zh-CN" sz="1800" b="1" dirty="0">
                <a:solidFill>
                  <a:schemeClr val="accent1"/>
                </a:solidFill>
                <a:latin typeface="Courier New" panose="02070309020205020404" pitchFamily="49" charset="0"/>
              </a:rPr>
              <a:t>,</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zh-CN" altLang="en-US"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rsi</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addl</a:t>
            </a:r>
            <a:r>
              <a:rPr lang="en-US" altLang="zh-CN" sz="1800" b="1" dirty="0">
                <a:solidFill>
                  <a:schemeClr val="folHlink"/>
                </a:solidFill>
                <a:latin typeface="Courier New" panose="02070309020205020404" pitchFamily="49" charset="0"/>
              </a:rPr>
              <a:t> $4,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zh-CN" altLang="en-US"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Font typeface="Wingdings" pitchFamily="2" charset="2"/>
              <a:buNone/>
            </a:pPr>
            <a:r>
              <a:rPr lang="zh-CN" altLang="en-US" sz="1800" b="1" dirty="0">
                <a:solidFill>
                  <a:schemeClr val="accent2"/>
                </a:solidFill>
                <a:latin typeface="Courier New" panose="02070309020205020404" pitchFamily="49" charset="0"/>
              </a:rPr>
              <a:t>  </a:t>
            </a:r>
            <a:r>
              <a:rPr lang="en-US" altLang="zh-CN" sz="1800" b="1" dirty="0">
                <a:solidFill>
                  <a:schemeClr val="accent2"/>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a:t>
            </a:r>
          </a:p>
        </p:txBody>
      </p:sp>
      <p:sp>
        <p:nvSpPr>
          <p:cNvPr id="516100" name="Rectangle 4">
            <a:extLst>
              <a:ext uri="{FF2B5EF4-FFF2-40B4-BE49-F238E27FC236}">
                <a16:creationId xmlns:a16="http://schemas.microsoft.com/office/drawing/2014/main" id="{CB3493D8-C384-E542-9DF3-D5F8BF656C06}"/>
              </a:ext>
            </a:extLst>
          </p:cNvPr>
          <p:cNvSpPr>
            <a:spLocks noGrp="1" noChangeArrowheads="1"/>
          </p:cNvSpPr>
          <p:nvPr>
            <p:ph type="body" idx="1"/>
          </p:nvPr>
        </p:nvSpPr>
        <p:spPr>
          <a:xfrm>
            <a:off x="685800" y="2017713"/>
            <a:ext cx="3962400" cy="4114800"/>
          </a:xfrm>
          <a:noFill/>
          <a:ln/>
        </p:spPr>
        <p:txBody>
          <a:bodyPr/>
          <a:lstStyle/>
          <a:p>
            <a:pPr>
              <a:lnSpc>
                <a:spcPct val="90000"/>
              </a:lnSpc>
              <a:buFont typeface="Wingdings" pitchFamily="2" charset="2"/>
              <a:buNone/>
            </a:pPr>
            <a:r>
              <a:rPr lang="en-US" altLang="zh-CN" sz="2000" b="1" dirty="0">
                <a:solidFill>
                  <a:schemeClr val="folHlink"/>
                </a:solidFill>
                <a:latin typeface="Courier New" panose="02070309020205020404" pitchFamily="49" charset="0"/>
              </a:rPr>
              <a:t>long f(long x,</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y){</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long a;</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b;</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c;</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long d;</a:t>
            </a:r>
          </a:p>
          <a:p>
            <a:pPr>
              <a:lnSpc>
                <a:spcPct val="90000"/>
              </a:lnSpc>
              <a:buFont typeface="Wingdings" pitchFamily="2" charset="2"/>
              <a:buNone/>
            </a:pPr>
            <a:endParaRPr lang="en-US" altLang="zh-CN" sz="20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 = x + y;</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b = a + 4;</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c = b * 2;</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d = c / 8;</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return d;</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7110451B-2DD5-D045-A2A4-03E3BB251F9E}"/>
              </a:ext>
            </a:extLst>
          </p:cNvPr>
          <p:cNvSpPr>
            <a:spLocks noGrp="1" noChangeArrowheads="1"/>
          </p:cNvSpPr>
          <p:nvPr>
            <p:ph type="title"/>
          </p:nvPr>
        </p:nvSpPr>
        <p:spPr/>
        <p:txBody>
          <a:bodyPr/>
          <a:lstStyle/>
          <a:p>
            <a:r>
              <a:rPr kumimoji="1" lang="en-US" altLang="zh-CN" dirty="0"/>
              <a:t>Compare</a:t>
            </a:r>
            <a:r>
              <a:rPr kumimoji="1" lang="zh-CN" altLang="en-US" dirty="0"/>
              <a:t> </a:t>
            </a:r>
            <a:r>
              <a:rPr kumimoji="1" lang="en-US" altLang="zh-CN" dirty="0"/>
              <a:t>the</a:t>
            </a:r>
            <a:r>
              <a:rPr kumimoji="1" lang="zh-CN" altLang="en-US" dirty="0"/>
              <a:t> </a:t>
            </a:r>
            <a:r>
              <a:rPr kumimoji="1" lang="en-US" altLang="zh-CN" dirty="0"/>
              <a:t>two</a:t>
            </a:r>
            <a:r>
              <a:rPr kumimoji="1" lang="zh-CN" altLang="en-US" dirty="0"/>
              <a:t> </a:t>
            </a:r>
            <a:r>
              <a:rPr kumimoji="1" lang="en-US" altLang="zh-CN" dirty="0"/>
              <a:t>results</a:t>
            </a:r>
            <a:endParaRPr lang="en-US" altLang="zh-CN" dirty="0"/>
          </a:p>
        </p:txBody>
      </p:sp>
      <p:sp>
        <p:nvSpPr>
          <p:cNvPr id="521220" name="Rectangle 4">
            <a:extLst>
              <a:ext uri="{FF2B5EF4-FFF2-40B4-BE49-F238E27FC236}">
                <a16:creationId xmlns:a16="http://schemas.microsoft.com/office/drawing/2014/main" id="{17EFDD22-C118-9045-8BC3-1E2E97B6E219}"/>
              </a:ext>
            </a:extLst>
          </p:cNvPr>
          <p:cNvSpPr>
            <a:spLocks noChangeArrowheads="1"/>
          </p:cNvSpPr>
          <p:nvPr/>
        </p:nvSpPr>
        <p:spPr bwMode="auto">
          <a:xfrm>
            <a:off x="6096000" y="1752600"/>
            <a:ext cx="2971800" cy="459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rdi</a:t>
            </a:r>
            <a:r>
              <a:rPr lang="en-US" altLang="zh-CN" sz="1800" b="1" dirty="0">
                <a:solidFill>
                  <a:schemeClr val="accent1"/>
                </a:solidFill>
                <a:latin typeface="Courier New" panose="02070309020205020404" pitchFamily="49" charset="0"/>
              </a:rPr>
              <a:t>,</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rsi</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None/>
            </a:pP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rbx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addq</a:t>
            </a:r>
            <a:r>
              <a:rPr lang="en-US" altLang="zh-CN" sz="1800" b="1" dirty="0">
                <a:solidFill>
                  <a:schemeClr val="folHlink"/>
                </a:solidFill>
                <a:latin typeface="Courier New" panose="02070309020205020404" pitchFamily="49" charset="0"/>
              </a:rPr>
              <a:t> $4, %</a:t>
            </a:r>
            <a:r>
              <a:rPr lang="en-US" altLang="zh-CN" sz="1800" b="1" dirty="0" err="1">
                <a:solidFill>
                  <a:schemeClr val="folHlink"/>
                </a:solidFill>
                <a:latin typeface="Courier New" panose="02070309020205020404" pitchFamily="49" charset="0"/>
              </a:rPr>
              <a:t>rbx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rbx</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None/>
            </a:pP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None/>
            </a:pP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rcx</a:t>
            </a:r>
            <a:endParaRPr lang="en-US" altLang="zh-CN" sz="1800" b="1" dirty="0">
              <a:solidFill>
                <a:schemeClr va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rcx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rdx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rgbClr val="FF9900"/>
                </a:solidFill>
                <a:latin typeface="Courier New" panose="02070309020205020404" pitchFamily="49" charset="0"/>
              </a:rPr>
              <a:t>movq</a:t>
            </a:r>
            <a:r>
              <a:rPr lang="en-US" altLang="zh-CN" sz="1800" b="1" dirty="0">
                <a:solidFill>
                  <a:srgbClr val="FF9900"/>
                </a:solidFill>
                <a:latin typeface="Courier New" panose="02070309020205020404" pitchFamily="49" charset="0"/>
              </a:rPr>
              <a:t> %</a:t>
            </a:r>
            <a:r>
              <a:rPr lang="en-US" altLang="zh-CN" sz="1800" b="1" dirty="0" err="1">
                <a:solidFill>
                  <a:srgbClr val="FF9900"/>
                </a:solidFill>
                <a:latin typeface="Courier New" panose="02070309020205020404" pitchFamily="49" charset="0"/>
              </a:rPr>
              <a:t>rdx</a:t>
            </a:r>
            <a:r>
              <a:rPr lang="en-US" altLang="zh-CN" sz="1800" b="1" dirty="0">
                <a:solidFill>
                  <a:srgbClr val="FF9900"/>
                </a:solidFill>
                <a:latin typeface="Courier New" panose="02070309020205020404" pitchFamily="49" charset="0"/>
              </a:rPr>
              <a:t>, %</a:t>
            </a:r>
            <a:r>
              <a:rPr lang="en-US" altLang="zh-CN" sz="1800" b="1" dirty="0" err="1">
                <a:solidFill>
                  <a:srgbClr val="FF9900"/>
                </a:solidFill>
                <a:latin typeface="Courier New" panose="02070309020205020404" pitchFamily="49" charset="0"/>
              </a:rPr>
              <a:t>rax</a:t>
            </a:r>
            <a:endParaRPr lang="en-US" altLang="zh-CN" sz="1800" b="1" dirty="0">
              <a:solidFill>
                <a:srgbClr val="FF9900"/>
              </a:solidFill>
              <a:latin typeface="Courier New" panose="02070309020205020404" pitchFamily="49" charset="0"/>
            </a:endParaRPr>
          </a:p>
          <a:p>
            <a:pPr>
              <a:lnSpc>
                <a:spcPct val="90000"/>
              </a:lnSpc>
              <a:buNone/>
            </a:pPr>
            <a:r>
              <a:rPr lang="en-US" altLang="zh-CN" sz="1800" b="1" dirty="0">
                <a:solidFill>
                  <a:srgbClr val="FF9900"/>
                </a:solidFill>
                <a:latin typeface="Courier New" panose="02070309020205020404" pitchFamily="49" charset="0"/>
              </a:rPr>
              <a:t>ret</a:t>
            </a:r>
            <a:endParaRPr lang="en-US" altLang="zh-CN" sz="1800" b="1" dirty="0">
              <a:solidFill>
                <a:srgbClr val="0432FF"/>
              </a:solidFill>
              <a:latin typeface="Courier New" panose="02070309020205020404" pitchFamily="49" charset="0"/>
            </a:endParaRPr>
          </a:p>
        </p:txBody>
      </p:sp>
      <p:sp>
        <p:nvSpPr>
          <p:cNvPr id="521245" name="Oval 29">
            <a:extLst>
              <a:ext uri="{FF2B5EF4-FFF2-40B4-BE49-F238E27FC236}">
                <a16:creationId xmlns:a16="http://schemas.microsoft.com/office/drawing/2014/main" id="{359EDA04-127A-0745-8871-BC5C74748E40}"/>
              </a:ext>
            </a:extLst>
          </p:cNvPr>
          <p:cNvSpPr>
            <a:spLocks noChangeArrowheads="1"/>
          </p:cNvSpPr>
          <p:nvPr/>
        </p:nvSpPr>
        <p:spPr bwMode="auto">
          <a:xfrm>
            <a:off x="9144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21246" name="Oval 30">
            <a:extLst>
              <a:ext uri="{FF2B5EF4-FFF2-40B4-BE49-F238E27FC236}">
                <a16:creationId xmlns:a16="http://schemas.microsoft.com/office/drawing/2014/main" id="{7433766F-2FF3-3546-A2E0-5B499019B3DF}"/>
              </a:ext>
            </a:extLst>
          </p:cNvPr>
          <p:cNvSpPr>
            <a:spLocks noChangeArrowheads="1"/>
          </p:cNvSpPr>
          <p:nvPr/>
        </p:nvSpPr>
        <p:spPr bwMode="auto">
          <a:xfrm>
            <a:off x="18288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21247" name="Oval 31">
            <a:extLst>
              <a:ext uri="{FF2B5EF4-FFF2-40B4-BE49-F238E27FC236}">
                <a16:creationId xmlns:a16="http://schemas.microsoft.com/office/drawing/2014/main" id="{AD808783-7460-FA43-9B1A-B28B1F665015}"/>
              </a:ext>
            </a:extLst>
          </p:cNvPr>
          <p:cNvSpPr>
            <a:spLocks noChangeArrowheads="1"/>
          </p:cNvSpPr>
          <p:nvPr/>
        </p:nvSpPr>
        <p:spPr bwMode="auto">
          <a:xfrm>
            <a:off x="2286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21248" name="Oval 32">
            <a:extLst>
              <a:ext uri="{FF2B5EF4-FFF2-40B4-BE49-F238E27FC236}">
                <a16:creationId xmlns:a16="http://schemas.microsoft.com/office/drawing/2014/main" id="{A9793F1C-D2E7-194E-8B91-2DD6B1FC4667}"/>
              </a:ext>
            </a:extLst>
          </p:cNvPr>
          <p:cNvSpPr>
            <a:spLocks noChangeArrowheads="1"/>
          </p:cNvSpPr>
          <p:nvPr/>
        </p:nvSpPr>
        <p:spPr bwMode="auto">
          <a:xfrm>
            <a:off x="26670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21249" name="Oval 33">
            <a:extLst>
              <a:ext uri="{FF2B5EF4-FFF2-40B4-BE49-F238E27FC236}">
                <a16:creationId xmlns:a16="http://schemas.microsoft.com/office/drawing/2014/main" id="{400CB93A-FF91-034F-B815-5F3440FFB4C3}"/>
              </a:ext>
            </a:extLst>
          </p:cNvPr>
          <p:cNvSpPr>
            <a:spLocks noChangeArrowheads="1"/>
          </p:cNvSpPr>
          <p:nvPr/>
        </p:nvSpPr>
        <p:spPr bwMode="auto">
          <a:xfrm>
            <a:off x="9144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x</a:t>
            </a:r>
          </a:p>
        </p:txBody>
      </p:sp>
      <p:sp>
        <p:nvSpPr>
          <p:cNvPr id="521250" name="Oval 34">
            <a:extLst>
              <a:ext uri="{FF2B5EF4-FFF2-40B4-BE49-F238E27FC236}">
                <a16:creationId xmlns:a16="http://schemas.microsoft.com/office/drawing/2014/main" id="{130C5A9A-EB97-164B-8A78-F9F5E559E0F8}"/>
              </a:ext>
            </a:extLst>
          </p:cNvPr>
          <p:cNvSpPr>
            <a:spLocks noChangeArrowheads="1"/>
          </p:cNvSpPr>
          <p:nvPr/>
        </p:nvSpPr>
        <p:spPr bwMode="auto">
          <a:xfrm>
            <a:off x="18288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p>
        </p:txBody>
      </p:sp>
      <p:sp>
        <p:nvSpPr>
          <p:cNvPr id="521251" name="Line 35">
            <a:extLst>
              <a:ext uri="{FF2B5EF4-FFF2-40B4-BE49-F238E27FC236}">
                <a16:creationId xmlns:a16="http://schemas.microsoft.com/office/drawing/2014/main" id="{76D42F62-5723-2740-A601-87F83A58D1D7}"/>
              </a:ext>
            </a:extLst>
          </p:cNvPr>
          <p:cNvSpPr>
            <a:spLocks noChangeShapeType="1"/>
          </p:cNvSpPr>
          <p:nvPr/>
        </p:nvSpPr>
        <p:spPr bwMode="auto">
          <a:xfrm>
            <a:off x="1371600" y="335280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252" name="Line 36">
            <a:extLst>
              <a:ext uri="{FF2B5EF4-FFF2-40B4-BE49-F238E27FC236}">
                <a16:creationId xmlns:a16="http://schemas.microsoft.com/office/drawing/2014/main" id="{2E5EAD04-6A30-6546-8C53-4646C0B6487A}"/>
              </a:ext>
            </a:extLst>
          </p:cNvPr>
          <p:cNvSpPr>
            <a:spLocks noChangeShapeType="1"/>
          </p:cNvSpPr>
          <p:nvPr/>
        </p:nvSpPr>
        <p:spPr bwMode="auto">
          <a:xfrm>
            <a:off x="1295400" y="2362200"/>
            <a:ext cx="6096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文本框 4">
            <a:extLst>
              <a:ext uri="{FF2B5EF4-FFF2-40B4-BE49-F238E27FC236}">
                <a16:creationId xmlns:a16="http://schemas.microsoft.com/office/drawing/2014/main" id="{6DCE2274-7BF8-0140-9EE8-135551234701}"/>
              </a:ext>
            </a:extLst>
          </p:cNvPr>
          <p:cNvSpPr txBox="1"/>
          <p:nvPr/>
        </p:nvSpPr>
        <p:spPr>
          <a:xfrm>
            <a:off x="76200" y="3886200"/>
            <a:ext cx="2590800" cy="2149050"/>
          </a:xfrm>
          <a:prstGeom prst="rect">
            <a:avLst/>
          </a:prstGeom>
          <a:noFill/>
        </p:spPr>
        <p:txBody>
          <a:bodyPr wrap="square" rtlCol="0">
            <a:spAutoFit/>
          </a:bodyPr>
          <a:lstStyle/>
          <a:p>
            <a:r>
              <a:rPr kumimoji="1" lang="en-US" altLang="zh-CN" dirty="0"/>
              <a:t>Now consider another possible temp map:</a:t>
            </a:r>
          </a:p>
          <a:p>
            <a:pPr>
              <a:lnSpc>
                <a:spcPct val="90000"/>
              </a:lnSpc>
              <a:buFont typeface="Wingdings" pitchFamily="2" charset="2"/>
              <a:buNone/>
            </a:pPr>
            <a:r>
              <a:rPr lang="en-US" altLang="zh-CN" b="1" dirty="0">
                <a:solidFill>
                  <a:srgbClr val="0432FF"/>
                </a:solidFill>
                <a:latin typeface="Courier New" panose="02070309020205020404" pitchFamily="49" charset="0"/>
              </a:rPr>
              <a:t>x</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=&gt;</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a:t>
            </a:r>
            <a:r>
              <a:rPr lang="en-US" altLang="zh-CN" b="1" dirty="0" err="1">
                <a:solidFill>
                  <a:srgbClr val="0432FF"/>
                </a:solidFill>
                <a:latin typeface="Courier New" panose="02070309020205020404" pitchFamily="49" charset="0"/>
              </a:rPr>
              <a:t>rdi</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y</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=&gt;</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a:t>
            </a:r>
            <a:r>
              <a:rPr lang="en-US" altLang="zh-CN" b="1" dirty="0" err="1">
                <a:solidFill>
                  <a:srgbClr val="0432FF"/>
                </a:solidFill>
                <a:latin typeface="Courier New" panose="02070309020205020404" pitchFamily="49" charset="0"/>
              </a:rPr>
              <a:t>rsi</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a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b =&gt; %</a:t>
            </a:r>
            <a:r>
              <a:rPr lang="en-US" altLang="zh-CN" b="1" dirty="0" err="1">
                <a:solidFill>
                  <a:srgbClr val="0432FF"/>
                </a:solidFill>
                <a:latin typeface="Courier New" panose="02070309020205020404" pitchFamily="49" charset="0"/>
              </a:rPr>
              <a:t>rbx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c =&gt; %</a:t>
            </a:r>
            <a:r>
              <a:rPr lang="en-US" altLang="zh-CN" b="1" dirty="0" err="1">
                <a:solidFill>
                  <a:srgbClr val="0432FF"/>
                </a:solidFill>
                <a:latin typeface="Courier New" panose="02070309020205020404" pitchFamily="49" charset="0"/>
              </a:rPr>
              <a:t>rcx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d =&gt; %</a:t>
            </a:r>
            <a:r>
              <a:rPr lang="en-US" altLang="zh-CN" b="1" dirty="0" err="1">
                <a:solidFill>
                  <a:srgbClr val="0432FF"/>
                </a:solidFill>
                <a:latin typeface="Courier New" panose="02070309020205020404" pitchFamily="49" charset="0"/>
              </a:rPr>
              <a:t>rdx</a:t>
            </a:r>
            <a:endParaRPr lang="en-US" altLang="zh-CN" sz="1800" b="1" dirty="0">
              <a:solidFill>
                <a:schemeClr val="folHlink"/>
              </a:solidFill>
              <a:latin typeface="Courier New" panose="02070309020205020404" pitchFamily="49" charset="0"/>
            </a:endParaRPr>
          </a:p>
        </p:txBody>
      </p:sp>
      <p:sp>
        <p:nvSpPr>
          <p:cNvPr id="39" name="Rectangle 4">
            <a:extLst>
              <a:ext uri="{FF2B5EF4-FFF2-40B4-BE49-F238E27FC236}">
                <a16:creationId xmlns:a16="http://schemas.microsoft.com/office/drawing/2014/main" id="{74CC39AF-0A64-E74D-BE73-555358889C83}"/>
              </a:ext>
            </a:extLst>
          </p:cNvPr>
          <p:cNvSpPr>
            <a:spLocks noChangeArrowheads="1"/>
          </p:cNvSpPr>
          <p:nvPr/>
        </p:nvSpPr>
        <p:spPr bwMode="auto">
          <a:xfrm>
            <a:off x="3124200" y="1752600"/>
            <a:ext cx="2895600" cy="459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rdi</a:t>
            </a:r>
            <a:r>
              <a:rPr lang="en-US" altLang="zh-CN" sz="1800" b="1" dirty="0">
                <a:solidFill>
                  <a:schemeClr val="accent1"/>
                </a:solidFill>
                <a:latin typeface="Courier New" panose="02070309020205020404" pitchFamily="49" charset="0"/>
              </a:rPr>
              <a:t>,</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rsi</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None/>
            </a:pP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addq</a:t>
            </a:r>
            <a:r>
              <a:rPr lang="en-US" altLang="zh-CN" sz="1800" b="1" dirty="0">
                <a:solidFill>
                  <a:schemeClr val="folHlink"/>
                </a:solidFill>
                <a:latin typeface="Courier New" panose="02070309020205020404" pitchFamily="49" charset="0"/>
              </a:rPr>
              <a:t> $4, %</a:t>
            </a:r>
            <a:r>
              <a:rPr lang="en-US" altLang="zh-CN" sz="1800" b="1" dirty="0" err="1">
                <a:solidFill>
                  <a:schemeClr val="fo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None/>
            </a:pP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None/>
            </a:pP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None/>
            </a:pPr>
            <a:r>
              <a:rPr lang="en-US" altLang="zh-CN" sz="1800" b="1" dirty="0">
                <a:solidFill>
                  <a:srgbClr val="FF9900"/>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endParaRPr lang="en-US" altLang="zh-CN" sz="1800" b="1" dirty="0">
              <a:solidFill>
                <a:srgbClr val="0432FF"/>
              </a:solidFill>
              <a:latin typeface="Courier New" panose="02070309020205020404" pitchFamily="49" charset="0"/>
            </a:endParaRPr>
          </a:p>
        </p:txBody>
      </p:sp>
      <p:sp>
        <p:nvSpPr>
          <p:cNvPr id="2" name="文本框 1">
            <a:extLst>
              <a:ext uri="{FF2B5EF4-FFF2-40B4-BE49-F238E27FC236}">
                <a16:creationId xmlns:a16="http://schemas.microsoft.com/office/drawing/2014/main" id="{28DBEECC-404B-CA32-3BFD-3E2D404805D4}"/>
              </a:ext>
            </a:extLst>
          </p:cNvPr>
          <p:cNvSpPr txBox="1"/>
          <p:nvPr/>
        </p:nvSpPr>
        <p:spPr>
          <a:xfrm>
            <a:off x="3048000" y="4833549"/>
            <a:ext cx="2590800" cy="1872051"/>
          </a:xfrm>
          <a:prstGeom prst="rect">
            <a:avLst/>
          </a:prstGeom>
          <a:noFill/>
        </p:spPr>
        <p:txBody>
          <a:bodyPr wrap="square" rtlCol="0">
            <a:spAutoFit/>
          </a:bodyPr>
          <a:lstStyle/>
          <a:p>
            <a:r>
              <a:rPr kumimoji="1" lang="en-US" altLang="zh-CN" dirty="0"/>
              <a:t>Recall this temp map:</a:t>
            </a:r>
          </a:p>
          <a:p>
            <a:pPr>
              <a:lnSpc>
                <a:spcPct val="90000"/>
              </a:lnSpc>
              <a:buFont typeface="Wingdings" pitchFamily="2" charset="2"/>
              <a:buNone/>
            </a:pPr>
            <a:r>
              <a:rPr lang="en-US" altLang="zh-CN" b="1" dirty="0">
                <a:solidFill>
                  <a:srgbClr val="0432FF"/>
                </a:solidFill>
                <a:latin typeface="Courier New" panose="02070309020205020404" pitchFamily="49" charset="0"/>
              </a:rPr>
              <a:t>x</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=&gt;</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a:t>
            </a:r>
            <a:r>
              <a:rPr lang="en-US" altLang="zh-CN" b="1" dirty="0" err="1">
                <a:solidFill>
                  <a:srgbClr val="0432FF"/>
                </a:solidFill>
                <a:latin typeface="Courier New" panose="02070309020205020404" pitchFamily="49" charset="0"/>
              </a:rPr>
              <a:t>rdi</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y</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=&gt;</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a:t>
            </a:r>
            <a:r>
              <a:rPr lang="en-US" altLang="zh-CN" b="1" dirty="0" err="1">
                <a:solidFill>
                  <a:srgbClr val="0432FF"/>
                </a:solidFill>
                <a:latin typeface="Courier New" panose="02070309020205020404" pitchFamily="49" charset="0"/>
              </a:rPr>
              <a:t>rsi</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a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b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c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d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p:txBody>
      </p:sp>
    </p:spTree>
    <p:extLst>
      <p:ext uri="{BB962C8B-B14F-4D97-AF65-F5344CB8AC3E}">
        <p14:creationId xmlns:p14="http://schemas.microsoft.com/office/powerpoint/2010/main" val="427592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linds(horizontal)">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21220"/>
                                        </p:tgtEl>
                                        <p:attrNameLst>
                                          <p:attrName>style.visibility</p:attrName>
                                        </p:attrNameLst>
                                      </p:cBhvr>
                                      <p:to>
                                        <p:strVal val="visible"/>
                                      </p:to>
                                    </p:set>
                                    <p:animEffect transition="in" filter="blinds(horizontal)">
                                      <p:cBhvr>
                                        <p:cTn id="18" dur="500"/>
                                        <p:tgtEl>
                                          <p:spTgt spid="521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20" grpId="0"/>
      <p:bldP spid="5" grpId="0"/>
      <p:bldP spid="39" grpId="0"/>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7110451B-2DD5-D045-A2A4-03E3BB251F9E}"/>
              </a:ext>
            </a:extLst>
          </p:cNvPr>
          <p:cNvSpPr>
            <a:spLocks noGrp="1" noChangeArrowheads="1"/>
          </p:cNvSpPr>
          <p:nvPr>
            <p:ph type="title"/>
          </p:nvPr>
        </p:nvSpPr>
        <p:spPr/>
        <p:txBody>
          <a:bodyPr/>
          <a:lstStyle/>
          <a:p>
            <a:r>
              <a:rPr kumimoji="1" lang="en-US" altLang="zh-CN" dirty="0"/>
              <a:t>Coalescing</a:t>
            </a:r>
            <a:endParaRPr lang="en-US" altLang="zh-CN" dirty="0"/>
          </a:p>
        </p:txBody>
      </p:sp>
      <p:sp>
        <p:nvSpPr>
          <p:cNvPr id="521220" name="Rectangle 4">
            <a:extLst>
              <a:ext uri="{FF2B5EF4-FFF2-40B4-BE49-F238E27FC236}">
                <a16:creationId xmlns:a16="http://schemas.microsoft.com/office/drawing/2014/main" id="{17EFDD22-C118-9045-8BC3-1E2E97B6E219}"/>
              </a:ext>
            </a:extLst>
          </p:cNvPr>
          <p:cNvSpPr>
            <a:spLocks noChangeArrowheads="1"/>
          </p:cNvSpPr>
          <p:nvPr/>
        </p:nvSpPr>
        <p:spPr bwMode="auto">
          <a:xfrm>
            <a:off x="6477000" y="1676400"/>
            <a:ext cx="2590800" cy="459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en-US" altLang="zh-CN" sz="1800" b="1" dirty="0" err="1">
                <a:solidFill>
                  <a:srgbClr val="FF0000"/>
                </a:solidFill>
                <a:latin typeface="Courier New" panose="02070309020205020404" pitchFamily="49" charset="0"/>
              </a:rPr>
              <a:t>movq</a:t>
            </a:r>
            <a:r>
              <a:rPr lang="en-US" altLang="zh-CN" sz="1800" b="1" dirty="0">
                <a:solidFill>
                  <a:srgbClr val="FF0000"/>
                </a:solidFill>
                <a:latin typeface="Courier New" panose="02070309020205020404" pitchFamily="49" charset="0"/>
              </a:rPr>
              <a:t> %</a:t>
            </a:r>
            <a:r>
              <a:rPr lang="en-US" altLang="zh-CN" sz="1800" b="1" dirty="0" err="1">
                <a:solidFill>
                  <a:srgbClr val="FF0000"/>
                </a:solidFill>
                <a:latin typeface="Courier New" panose="02070309020205020404" pitchFamily="49" charset="0"/>
              </a:rPr>
              <a:t>rdi</a:t>
            </a:r>
            <a:r>
              <a:rPr lang="en-US" altLang="zh-CN" sz="1800" b="1" dirty="0">
                <a:solidFill>
                  <a:srgbClr val="FF0000"/>
                </a:solidFill>
                <a:latin typeface="Courier New" panose="02070309020205020404" pitchFamily="49" charset="0"/>
              </a:rPr>
              <a:t>,</a:t>
            </a:r>
            <a:r>
              <a:rPr lang="zh-CN" altLang="en-US" sz="1800" b="1" dirty="0">
                <a:solidFill>
                  <a:srgbClr val="FF0000"/>
                </a:solidFill>
                <a:latin typeface="Courier New" panose="02070309020205020404" pitchFamily="49" charset="0"/>
              </a:rPr>
              <a:t> </a:t>
            </a:r>
            <a:r>
              <a:rPr lang="en-US" altLang="zh-CN" sz="1800" b="1" dirty="0">
                <a:solidFill>
                  <a:srgbClr val="FF0000"/>
                </a:solidFill>
                <a:latin typeface="Courier New" panose="02070309020205020404" pitchFamily="49" charset="0"/>
              </a:rPr>
              <a:t>x</a:t>
            </a:r>
          </a:p>
          <a:p>
            <a:pPr>
              <a:lnSpc>
                <a:spcPct val="90000"/>
              </a:lnSpc>
              <a:buNone/>
            </a:pPr>
            <a:r>
              <a:rPr lang="en-US" altLang="zh-CN" sz="1800" b="1" dirty="0" err="1">
                <a:solidFill>
                  <a:srgbClr val="FF0000"/>
                </a:solidFill>
                <a:latin typeface="Courier New" panose="02070309020205020404" pitchFamily="49" charset="0"/>
              </a:rPr>
              <a:t>movq</a:t>
            </a:r>
            <a:r>
              <a:rPr lang="en-US" altLang="zh-CN" sz="1800" b="1" dirty="0">
                <a:solidFill>
                  <a:srgbClr val="FF0000"/>
                </a:solidFill>
                <a:latin typeface="Courier New" panose="02070309020205020404" pitchFamily="49" charset="0"/>
              </a:rPr>
              <a:t> %</a:t>
            </a:r>
            <a:r>
              <a:rPr lang="en-US" altLang="zh-CN" sz="1800" b="1" dirty="0" err="1">
                <a:solidFill>
                  <a:srgbClr val="FF0000"/>
                </a:solidFill>
                <a:latin typeface="Courier New" panose="02070309020205020404" pitchFamily="49" charset="0"/>
              </a:rPr>
              <a:t>rsi</a:t>
            </a:r>
            <a:r>
              <a:rPr lang="en-US" altLang="zh-CN" sz="1800" b="1" dirty="0">
                <a:solidFill>
                  <a:srgbClr val="FF0000"/>
                </a:solidFill>
                <a:latin typeface="Courier New" panose="02070309020205020404" pitchFamily="49" charset="0"/>
              </a:rPr>
              <a:t>, y</a:t>
            </a:r>
          </a:p>
          <a:p>
            <a:pPr>
              <a:lnSpc>
                <a:spcPct val="90000"/>
              </a:lnSpc>
              <a:buNone/>
            </a:pPr>
            <a:endParaRPr lang="en-US" altLang="zh-CN" sz="1800" b="1" dirty="0">
              <a:solidFill>
                <a:srgbClr val="0432FF"/>
              </a:solidFill>
              <a:latin typeface="Courier New" panose="02070309020205020404" pitchFamily="49" charset="0"/>
            </a:endParaRPr>
          </a:p>
          <a:p>
            <a:pPr>
              <a:lnSpc>
                <a:spcPct val="90000"/>
              </a:lnSpc>
              <a:buNone/>
            </a:pPr>
            <a:r>
              <a:rPr lang="en-US" altLang="zh-CN" sz="1800" b="1" dirty="0" err="1">
                <a:solidFill>
                  <a:srgbClr val="FF0000"/>
                </a:solidFill>
                <a:latin typeface="Courier New" panose="02070309020205020404" pitchFamily="49" charset="0"/>
              </a:rPr>
              <a:t>movq</a:t>
            </a:r>
            <a:r>
              <a:rPr lang="en-US" altLang="zh-CN" sz="1800" b="1" dirty="0">
                <a:solidFill>
                  <a:srgbClr val="FF0000"/>
                </a:solidFill>
                <a:latin typeface="Courier New" panose="02070309020205020404" pitchFamily="49" charset="0"/>
              </a:rPr>
              <a:t> x,</a:t>
            </a:r>
            <a:r>
              <a:rPr lang="zh-CN" altLang="en-US" sz="1800" b="1" dirty="0">
                <a:solidFill>
                  <a:srgbClr val="FF0000"/>
                </a:solidFill>
                <a:latin typeface="Courier New" panose="02070309020205020404" pitchFamily="49" charset="0"/>
              </a:rPr>
              <a:t> </a:t>
            </a:r>
            <a:r>
              <a:rPr lang="en-US" altLang="zh-CN" sz="1800" b="1" dirty="0">
                <a:solidFill>
                  <a:srgbClr val="FF0000"/>
                </a:solidFill>
                <a:latin typeface="Courier New" panose="02070309020205020404" pitchFamily="49" charset="0"/>
              </a:rPr>
              <a:t>a</a:t>
            </a:r>
          </a:p>
          <a:p>
            <a:pPr>
              <a:lnSpc>
                <a:spcPct val="90000"/>
              </a:lnSpc>
              <a:buNone/>
            </a:pPr>
            <a:r>
              <a:rPr lang="en-US" altLang="zh-CN" sz="1800" b="1" dirty="0" err="1">
                <a:solidFill>
                  <a:srgbClr val="0432FF"/>
                </a:solidFill>
                <a:latin typeface="Courier New" panose="02070309020205020404" pitchFamily="49" charset="0"/>
              </a:rPr>
              <a:t>addq</a:t>
            </a:r>
            <a:r>
              <a:rPr lang="en-US" altLang="zh-CN" sz="1800" b="1" dirty="0">
                <a:solidFill>
                  <a:srgbClr val="0432FF"/>
                </a:solidFill>
                <a:latin typeface="Courier New" panose="02070309020205020404" pitchFamily="49" charset="0"/>
              </a:rPr>
              <a:t> y, a</a:t>
            </a:r>
          </a:p>
          <a:p>
            <a:pPr>
              <a:lnSpc>
                <a:spcPct val="90000"/>
              </a:lnSpc>
              <a:buNone/>
            </a:pPr>
            <a:endParaRPr lang="en-US" altLang="zh-CN" sz="1800" b="1" dirty="0">
              <a:solidFill>
                <a:srgbClr val="0432FF"/>
              </a:solidFill>
              <a:latin typeface="Courier New" panose="02070309020205020404" pitchFamily="49" charset="0"/>
            </a:endParaRPr>
          </a:p>
          <a:p>
            <a:pPr>
              <a:lnSpc>
                <a:spcPct val="90000"/>
              </a:lnSpc>
              <a:buNone/>
            </a:pPr>
            <a:r>
              <a:rPr lang="en-US" altLang="zh-CN" sz="1800" b="1" dirty="0" err="1">
                <a:solidFill>
                  <a:srgbClr val="FF0000"/>
                </a:solidFill>
                <a:latin typeface="Courier New" panose="02070309020205020404" pitchFamily="49" charset="0"/>
              </a:rPr>
              <a:t>movq</a:t>
            </a:r>
            <a:r>
              <a:rPr lang="en-US" altLang="zh-CN" sz="1800" b="1" dirty="0">
                <a:solidFill>
                  <a:srgbClr val="FF0000"/>
                </a:solidFill>
                <a:latin typeface="Courier New" panose="02070309020205020404" pitchFamily="49" charset="0"/>
              </a:rPr>
              <a:t> a, b</a:t>
            </a:r>
          </a:p>
          <a:p>
            <a:pPr>
              <a:lnSpc>
                <a:spcPct val="90000"/>
              </a:lnSpc>
              <a:buNone/>
            </a:pPr>
            <a:r>
              <a:rPr lang="en-US" altLang="zh-CN" sz="1800" b="1" dirty="0" err="1">
                <a:solidFill>
                  <a:srgbClr val="0432FF"/>
                </a:solidFill>
                <a:latin typeface="Courier New" panose="02070309020205020404" pitchFamily="49" charset="0"/>
              </a:rPr>
              <a:t>addq</a:t>
            </a:r>
            <a:r>
              <a:rPr lang="en-US" altLang="zh-CN" sz="1800" b="1" dirty="0">
                <a:solidFill>
                  <a:srgbClr val="0432FF"/>
                </a:solidFill>
                <a:latin typeface="Courier New" panose="02070309020205020404" pitchFamily="49" charset="0"/>
              </a:rPr>
              <a:t> $4, b</a:t>
            </a:r>
          </a:p>
          <a:p>
            <a:pPr>
              <a:lnSpc>
                <a:spcPct val="90000"/>
              </a:lnSpc>
              <a:buNone/>
            </a:pPr>
            <a:r>
              <a:rPr lang="en-US" altLang="zh-CN" sz="1800" b="1" dirty="0" err="1">
                <a:solidFill>
                  <a:srgbClr val="FF0000"/>
                </a:solidFill>
                <a:latin typeface="Courier New" panose="02070309020205020404" pitchFamily="49" charset="0"/>
              </a:rPr>
              <a:t>movq</a:t>
            </a:r>
            <a:r>
              <a:rPr lang="en-US" altLang="zh-CN" sz="1800" b="1" dirty="0">
                <a:solidFill>
                  <a:srgbClr val="FF0000"/>
                </a:solidFill>
                <a:latin typeface="Courier New" panose="02070309020205020404" pitchFamily="49" charset="0"/>
              </a:rPr>
              <a:t> b, %</a:t>
            </a:r>
            <a:r>
              <a:rPr lang="en-US" altLang="zh-CN" sz="1800" b="1" dirty="0" err="1">
                <a:solidFill>
                  <a:srgbClr val="FF0000"/>
                </a:solidFill>
                <a:latin typeface="Courier New" panose="02070309020205020404" pitchFamily="49" charset="0"/>
              </a:rPr>
              <a:t>rax</a:t>
            </a:r>
            <a:endParaRPr lang="en-US" altLang="zh-CN" sz="1800" b="1" dirty="0">
              <a:solidFill>
                <a:srgbClr val="FF0000"/>
              </a:solidFill>
              <a:latin typeface="Courier New" panose="02070309020205020404" pitchFamily="49" charset="0"/>
            </a:endParaRPr>
          </a:p>
          <a:p>
            <a:pPr>
              <a:lnSpc>
                <a:spcPct val="90000"/>
              </a:lnSpc>
              <a:buNone/>
            </a:pPr>
            <a:r>
              <a:rPr lang="en-US" altLang="zh-CN" sz="1800" b="1" dirty="0" err="1">
                <a:solidFill>
                  <a:srgbClr val="0432FF"/>
                </a:solidFill>
                <a:latin typeface="Courier New" panose="02070309020205020404" pitchFamily="49" charset="0"/>
              </a:rPr>
              <a:t>imulq</a:t>
            </a:r>
            <a:r>
              <a:rPr lang="en-US" altLang="zh-CN" sz="1800" b="1" dirty="0">
                <a:solidFill>
                  <a:srgbClr val="0432FF"/>
                </a:solidFill>
                <a:latin typeface="Courier New" panose="02070309020205020404" pitchFamily="49" charset="0"/>
              </a:rPr>
              <a:t> $2</a:t>
            </a:r>
          </a:p>
          <a:p>
            <a:pPr>
              <a:lnSpc>
                <a:spcPct val="90000"/>
              </a:lnSpc>
              <a:buNone/>
            </a:pPr>
            <a:r>
              <a:rPr lang="en-US" altLang="zh-CN" sz="1800" b="1" dirty="0" err="1">
                <a:solidFill>
                  <a:srgbClr val="FF0000"/>
                </a:solidFill>
                <a:latin typeface="Courier New" panose="02070309020205020404" pitchFamily="49" charset="0"/>
              </a:rPr>
              <a:t>movq</a:t>
            </a:r>
            <a:r>
              <a:rPr lang="en-US" altLang="zh-CN" sz="1800" b="1" dirty="0">
                <a:solidFill>
                  <a:srgbClr val="FF0000"/>
                </a:solidFill>
                <a:latin typeface="Courier New" panose="02070309020205020404" pitchFamily="49" charset="0"/>
              </a:rPr>
              <a:t> %</a:t>
            </a:r>
            <a:r>
              <a:rPr lang="en-US" altLang="zh-CN" sz="1800" b="1" dirty="0" err="1">
                <a:solidFill>
                  <a:srgbClr val="FF0000"/>
                </a:solidFill>
                <a:latin typeface="Courier New" panose="02070309020205020404" pitchFamily="49" charset="0"/>
              </a:rPr>
              <a:t>rax</a:t>
            </a:r>
            <a:r>
              <a:rPr lang="en-US" altLang="zh-CN" sz="1800" b="1" dirty="0">
                <a:solidFill>
                  <a:srgbClr val="FF0000"/>
                </a:solidFill>
                <a:latin typeface="Courier New" panose="02070309020205020404" pitchFamily="49" charset="0"/>
              </a:rPr>
              <a:t>, c</a:t>
            </a:r>
          </a:p>
          <a:p>
            <a:pPr>
              <a:lnSpc>
                <a:spcPct val="90000"/>
              </a:lnSpc>
              <a:buNone/>
            </a:pPr>
            <a:r>
              <a:rPr lang="en-US" altLang="zh-CN" sz="1800" b="1" dirty="0" err="1">
                <a:solidFill>
                  <a:srgbClr val="FF0000"/>
                </a:solidFill>
                <a:latin typeface="Courier New" panose="02070309020205020404" pitchFamily="49" charset="0"/>
              </a:rPr>
              <a:t>movq</a:t>
            </a:r>
            <a:r>
              <a:rPr lang="en-US" altLang="zh-CN" sz="1800" b="1" dirty="0">
                <a:solidFill>
                  <a:srgbClr val="FF0000"/>
                </a:solidFill>
                <a:latin typeface="Courier New" panose="02070309020205020404" pitchFamily="49" charset="0"/>
              </a:rPr>
              <a:t> c, %</a:t>
            </a:r>
            <a:r>
              <a:rPr lang="en-US" altLang="zh-CN" sz="1800" b="1" dirty="0" err="1">
                <a:solidFill>
                  <a:srgbClr val="FF0000"/>
                </a:solidFill>
                <a:latin typeface="Courier New" panose="02070309020205020404" pitchFamily="49" charset="0"/>
              </a:rPr>
              <a:t>rax</a:t>
            </a:r>
            <a:endParaRPr lang="en-US" altLang="zh-CN" sz="1800" b="1" dirty="0">
              <a:solidFill>
                <a:srgbClr val="FF0000"/>
              </a:solidFill>
              <a:latin typeface="Courier New" panose="02070309020205020404" pitchFamily="49" charset="0"/>
            </a:endParaRPr>
          </a:p>
          <a:p>
            <a:pPr>
              <a:lnSpc>
                <a:spcPct val="90000"/>
              </a:lnSpc>
              <a:buNone/>
            </a:pPr>
            <a:r>
              <a:rPr lang="en-US" altLang="zh-CN" sz="1800" b="1" dirty="0" err="1">
                <a:solidFill>
                  <a:srgbClr val="0432FF"/>
                </a:solidFill>
                <a:latin typeface="Courier New" panose="02070309020205020404" pitchFamily="49" charset="0"/>
              </a:rPr>
              <a:t>cqto</a:t>
            </a:r>
            <a:endParaRPr lang="en-US" altLang="zh-CN" sz="1800" b="1" dirty="0">
              <a:solidFill>
                <a:srgbClr val="0432FF"/>
              </a:solidFill>
              <a:latin typeface="Courier New" panose="02070309020205020404" pitchFamily="49" charset="0"/>
            </a:endParaRPr>
          </a:p>
          <a:p>
            <a:pPr>
              <a:lnSpc>
                <a:spcPct val="90000"/>
              </a:lnSpc>
              <a:buNone/>
            </a:pPr>
            <a:r>
              <a:rPr lang="en-US" altLang="zh-CN" sz="1800" b="1" dirty="0" err="1">
                <a:solidFill>
                  <a:srgbClr val="0432FF"/>
                </a:solidFill>
                <a:latin typeface="Courier New" panose="02070309020205020404" pitchFamily="49" charset="0"/>
              </a:rPr>
              <a:t>idivq</a:t>
            </a:r>
            <a:r>
              <a:rPr lang="en-US" altLang="zh-CN" sz="1800" b="1" dirty="0">
                <a:solidFill>
                  <a:srgbClr val="0432FF"/>
                </a:solidFill>
                <a:latin typeface="Courier New" panose="02070309020205020404" pitchFamily="49" charset="0"/>
              </a:rPr>
              <a:t> $8</a:t>
            </a:r>
          </a:p>
          <a:p>
            <a:pPr>
              <a:lnSpc>
                <a:spcPct val="90000"/>
              </a:lnSpc>
              <a:buNone/>
            </a:pPr>
            <a:r>
              <a:rPr lang="en-US" altLang="zh-CN" sz="1800" b="1" dirty="0" err="1">
                <a:solidFill>
                  <a:srgbClr val="FF0000"/>
                </a:solidFill>
                <a:latin typeface="Courier New" panose="02070309020205020404" pitchFamily="49" charset="0"/>
              </a:rPr>
              <a:t>movq</a:t>
            </a:r>
            <a:r>
              <a:rPr lang="en-US" altLang="zh-CN" sz="1800" b="1" dirty="0">
                <a:solidFill>
                  <a:srgbClr val="FF0000"/>
                </a:solidFill>
                <a:latin typeface="Courier New" panose="02070309020205020404" pitchFamily="49" charset="0"/>
              </a:rPr>
              <a:t> %</a:t>
            </a:r>
            <a:r>
              <a:rPr lang="en-US" altLang="zh-CN" sz="1800" b="1" dirty="0" err="1">
                <a:solidFill>
                  <a:srgbClr val="FF0000"/>
                </a:solidFill>
                <a:latin typeface="Courier New" panose="02070309020205020404" pitchFamily="49" charset="0"/>
              </a:rPr>
              <a:t>rax</a:t>
            </a:r>
            <a:r>
              <a:rPr lang="en-US" altLang="zh-CN" sz="1800" b="1" dirty="0">
                <a:solidFill>
                  <a:srgbClr val="FF0000"/>
                </a:solidFill>
                <a:latin typeface="Courier New" panose="02070309020205020404" pitchFamily="49" charset="0"/>
              </a:rPr>
              <a:t>, d</a:t>
            </a:r>
          </a:p>
          <a:p>
            <a:pPr>
              <a:lnSpc>
                <a:spcPct val="90000"/>
              </a:lnSpc>
              <a:buNone/>
            </a:pPr>
            <a:r>
              <a:rPr lang="en-US" altLang="zh-CN" sz="1800" b="1" dirty="0" err="1">
                <a:solidFill>
                  <a:srgbClr val="FF0000"/>
                </a:solidFill>
                <a:latin typeface="Courier New" panose="02070309020205020404" pitchFamily="49" charset="0"/>
              </a:rPr>
              <a:t>movq</a:t>
            </a:r>
            <a:r>
              <a:rPr lang="en-US" altLang="zh-CN" sz="1800" b="1" dirty="0">
                <a:solidFill>
                  <a:srgbClr val="FF0000"/>
                </a:solidFill>
                <a:latin typeface="Courier New" panose="02070309020205020404" pitchFamily="49" charset="0"/>
              </a:rPr>
              <a:t> d, %</a:t>
            </a:r>
            <a:r>
              <a:rPr lang="en-US" altLang="zh-CN" sz="1800" b="1" dirty="0" err="1">
                <a:solidFill>
                  <a:srgbClr val="FF0000"/>
                </a:solidFill>
                <a:latin typeface="Courier New" panose="02070309020205020404" pitchFamily="49" charset="0"/>
              </a:rPr>
              <a:t>rax</a:t>
            </a:r>
            <a:endParaRPr lang="en-US" altLang="zh-CN" sz="1800" b="1" dirty="0">
              <a:solidFill>
                <a:srgbClr val="FF0000"/>
              </a:solidFill>
              <a:latin typeface="Courier New" panose="02070309020205020404" pitchFamily="49" charset="0"/>
            </a:endParaRPr>
          </a:p>
          <a:p>
            <a:pPr>
              <a:lnSpc>
                <a:spcPct val="90000"/>
              </a:lnSpc>
              <a:buNone/>
            </a:pPr>
            <a:r>
              <a:rPr lang="en-US" altLang="zh-CN" sz="1800" b="1" dirty="0">
                <a:solidFill>
                  <a:srgbClr val="0432FF"/>
                </a:solidFill>
                <a:latin typeface="Courier New" panose="02070309020205020404" pitchFamily="49" charset="0"/>
              </a:rPr>
              <a:t>ret      </a:t>
            </a:r>
          </a:p>
        </p:txBody>
      </p:sp>
      <p:sp>
        <p:nvSpPr>
          <p:cNvPr id="521245" name="Oval 29">
            <a:extLst>
              <a:ext uri="{FF2B5EF4-FFF2-40B4-BE49-F238E27FC236}">
                <a16:creationId xmlns:a16="http://schemas.microsoft.com/office/drawing/2014/main" id="{359EDA04-127A-0745-8871-BC5C74748E40}"/>
              </a:ext>
            </a:extLst>
          </p:cNvPr>
          <p:cNvSpPr>
            <a:spLocks noChangeArrowheads="1"/>
          </p:cNvSpPr>
          <p:nvPr/>
        </p:nvSpPr>
        <p:spPr bwMode="auto">
          <a:xfrm>
            <a:off x="12954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21246" name="Oval 30">
            <a:extLst>
              <a:ext uri="{FF2B5EF4-FFF2-40B4-BE49-F238E27FC236}">
                <a16:creationId xmlns:a16="http://schemas.microsoft.com/office/drawing/2014/main" id="{7433766F-2FF3-3546-A2E0-5B499019B3DF}"/>
              </a:ext>
            </a:extLst>
          </p:cNvPr>
          <p:cNvSpPr>
            <a:spLocks noChangeArrowheads="1"/>
          </p:cNvSpPr>
          <p:nvPr/>
        </p:nvSpPr>
        <p:spPr bwMode="auto">
          <a:xfrm>
            <a:off x="22098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21247" name="Oval 31">
            <a:extLst>
              <a:ext uri="{FF2B5EF4-FFF2-40B4-BE49-F238E27FC236}">
                <a16:creationId xmlns:a16="http://schemas.microsoft.com/office/drawing/2014/main" id="{AD808783-7460-FA43-9B1A-B28B1F665015}"/>
              </a:ext>
            </a:extLst>
          </p:cNvPr>
          <p:cNvSpPr>
            <a:spLocks noChangeArrowheads="1"/>
          </p:cNvSpPr>
          <p:nvPr/>
        </p:nvSpPr>
        <p:spPr bwMode="auto">
          <a:xfrm>
            <a:off x="6096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21248" name="Oval 32">
            <a:extLst>
              <a:ext uri="{FF2B5EF4-FFF2-40B4-BE49-F238E27FC236}">
                <a16:creationId xmlns:a16="http://schemas.microsoft.com/office/drawing/2014/main" id="{A9793F1C-D2E7-194E-8B91-2DD6B1FC4667}"/>
              </a:ext>
            </a:extLst>
          </p:cNvPr>
          <p:cNvSpPr>
            <a:spLocks noChangeArrowheads="1"/>
          </p:cNvSpPr>
          <p:nvPr/>
        </p:nvSpPr>
        <p:spPr bwMode="auto">
          <a:xfrm>
            <a:off x="28194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21249" name="Oval 33">
            <a:extLst>
              <a:ext uri="{FF2B5EF4-FFF2-40B4-BE49-F238E27FC236}">
                <a16:creationId xmlns:a16="http://schemas.microsoft.com/office/drawing/2014/main" id="{400CB93A-FF91-034F-B815-5F3440FFB4C3}"/>
              </a:ext>
            </a:extLst>
          </p:cNvPr>
          <p:cNvSpPr>
            <a:spLocks noChangeArrowheads="1"/>
          </p:cNvSpPr>
          <p:nvPr/>
        </p:nvSpPr>
        <p:spPr bwMode="auto">
          <a:xfrm>
            <a:off x="12954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x</a:t>
            </a:r>
          </a:p>
        </p:txBody>
      </p:sp>
      <p:sp>
        <p:nvSpPr>
          <p:cNvPr id="521250" name="Oval 34">
            <a:extLst>
              <a:ext uri="{FF2B5EF4-FFF2-40B4-BE49-F238E27FC236}">
                <a16:creationId xmlns:a16="http://schemas.microsoft.com/office/drawing/2014/main" id="{130C5A9A-EB97-164B-8A78-F9F5E559E0F8}"/>
              </a:ext>
            </a:extLst>
          </p:cNvPr>
          <p:cNvSpPr>
            <a:spLocks noChangeArrowheads="1"/>
          </p:cNvSpPr>
          <p:nvPr/>
        </p:nvSpPr>
        <p:spPr bwMode="auto">
          <a:xfrm>
            <a:off x="22098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p>
        </p:txBody>
      </p:sp>
      <p:sp>
        <p:nvSpPr>
          <p:cNvPr id="521251" name="Line 35">
            <a:extLst>
              <a:ext uri="{FF2B5EF4-FFF2-40B4-BE49-F238E27FC236}">
                <a16:creationId xmlns:a16="http://schemas.microsoft.com/office/drawing/2014/main" id="{76D42F62-5723-2740-A601-87F83A58D1D7}"/>
              </a:ext>
            </a:extLst>
          </p:cNvPr>
          <p:cNvSpPr>
            <a:spLocks noChangeShapeType="1"/>
          </p:cNvSpPr>
          <p:nvPr/>
        </p:nvSpPr>
        <p:spPr bwMode="auto">
          <a:xfrm>
            <a:off x="1752600" y="335280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252" name="Line 36">
            <a:extLst>
              <a:ext uri="{FF2B5EF4-FFF2-40B4-BE49-F238E27FC236}">
                <a16:creationId xmlns:a16="http://schemas.microsoft.com/office/drawing/2014/main" id="{2E5EAD04-6A30-6546-8C53-4646C0B6487A}"/>
              </a:ext>
            </a:extLst>
          </p:cNvPr>
          <p:cNvSpPr>
            <a:spLocks noChangeShapeType="1"/>
          </p:cNvSpPr>
          <p:nvPr/>
        </p:nvSpPr>
        <p:spPr bwMode="auto">
          <a:xfrm>
            <a:off x="1676400" y="2362200"/>
            <a:ext cx="6096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5" name="文本框 4">
            <a:extLst>
              <a:ext uri="{FF2B5EF4-FFF2-40B4-BE49-F238E27FC236}">
                <a16:creationId xmlns:a16="http://schemas.microsoft.com/office/drawing/2014/main" id="{6DCE2274-7BF8-0140-9EE8-135551234701}"/>
              </a:ext>
            </a:extLst>
          </p:cNvPr>
          <p:cNvSpPr txBox="1"/>
          <p:nvPr/>
        </p:nvSpPr>
        <p:spPr>
          <a:xfrm>
            <a:off x="0" y="3886200"/>
            <a:ext cx="2590800" cy="2585323"/>
          </a:xfrm>
          <a:prstGeom prst="rect">
            <a:avLst/>
          </a:prstGeom>
          <a:noFill/>
        </p:spPr>
        <p:txBody>
          <a:bodyPr wrap="square" rtlCol="0">
            <a:spAutoFit/>
          </a:bodyPr>
          <a:lstStyle/>
          <a:p>
            <a:r>
              <a:rPr kumimoji="1" lang="en-US" altLang="zh-CN" dirty="0"/>
              <a:t>Coalescing: the key</a:t>
            </a:r>
            <a:r>
              <a:rPr kumimoji="1" lang="zh-CN" altLang="en-US" dirty="0"/>
              <a:t> </a:t>
            </a:r>
            <a:r>
              <a:rPr kumimoji="1" lang="en-US" altLang="zh-CN" dirty="0"/>
              <a:t>idea is to allocate </a:t>
            </a:r>
            <a:r>
              <a:rPr kumimoji="1" lang="en-US" altLang="zh-CN" dirty="0">
                <a:solidFill>
                  <a:srgbClr val="0432FF"/>
                </a:solidFill>
              </a:rPr>
              <a:t>move-related</a:t>
            </a:r>
            <a:r>
              <a:rPr kumimoji="1" lang="en-US" altLang="zh-CN" dirty="0"/>
              <a:t> variables</a:t>
            </a:r>
            <a:r>
              <a:rPr kumimoji="1" lang="zh-CN" altLang="en-US" dirty="0"/>
              <a:t> </a:t>
            </a:r>
            <a:r>
              <a:rPr kumimoji="1" lang="en-US" altLang="zh-CN" dirty="0"/>
              <a:t>to the same registers, so that this “mov” instruction is</a:t>
            </a:r>
            <a:r>
              <a:rPr kumimoji="1" lang="zh-CN" altLang="en-US" dirty="0"/>
              <a:t> </a:t>
            </a:r>
            <a:r>
              <a:rPr kumimoji="1" lang="en-US" altLang="zh-CN" dirty="0"/>
              <a:t>essentially</a:t>
            </a:r>
            <a:r>
              <a:rPr kumimoji="1" lang="zh-CN" altLang="en-US" dirty="0"/>
              <a:t> </a:t>
            </a:r>
            <a:r>
              <a:rPr kumimoji="1" lang="en-US" altLang="zh-CN" dirty="0"/>
              <a:t>a</a:t>
            </a:r>
            <a:r>
              <a:rPr kumimoji="1" lang="zh-CN" altLang="en-US" dirty="0"/>
              <a:t> </a:t>
            </a:r>
            <a:r>
              <a:rPr kumimoji="1" lang="en-US" altLang="zh-CN" dirty="0"/>
              <a:t>“</a:t>
            </a:r>
            <a:r>
              <a:rPr kumimoji="1" lang="en-US" altLang="zh-CN" dirty="0" err="1"/>
              <a:t>nop</a:t>
            </a:r>
            <a:r>
              <a:rPr kumimoji="1" lang="en-US" altLang="zh-CN" dirty="0"/>
              <a:t>”</a:t>
            </a:r>
            <a:r>
              <a:rPr kumimoji="1" lang="zh-CN" altLang="en-US" dirty="0"/>
              <a:t> </a:t>
            </a:r>
            <a:r>
              <a:rPr kumimoji="1" lang="en-US" altLang="zh-CN" dirty="0"/>
              <a:t>hence</a:t>
            </a:r>
            <a:r>
              <a:rPr kumimoji="1" lang="zh-CN" altLang="en-US" dirty="0"/>
              <a:t> </a:t>
            </a:r>
            <a:r>
              <a:rPr kumimoji="1" lang="en-US" altLang="zh-CN" dirty="0"/>
              <a:t>can be eliminated</a:t>
            </a:r>
            <a:r>
              <a:rPr kumimoji="1" lang="zh-CN" altLang="en-US" dirty="0"/>
              <a:t> </a:t>
            </a:r>
            <a:r>
              <a:rPr kumimoji="1" lang="en-US" altLang="zh-CN" dirty="0"/>
              <a:t>subsequently!</a:t>
            </a:r>
            <a:endParaRPr lang="en-US" altLang="zh-CN" sz="1800" b="1" dirty="0">
              <a:solidFill>
                <a:schemeClr val="folHlink"/>
              </a:solidFill>
              <a:latin typeface="Courier New" panose="02070309020205020404" pitchFamily="49" charset="0"/>
            </a:endParaRPr>
          </a:p>
        </p:txBody>
      </p:sp>
      <p:sp>
        <p:nvSpPr>
          <p:cNvPr id="2" name="矩形 1">
            <a:extLst>
              <a:ext uri="{FF2B5EF4-FFF2-40B4-BE49-F238E27FC236}">
                <a16:creationId xmlns:a16="http://schemas.microsoft.com/office/drawing/2014/main" id="{17F8FEEC-C903-8546-A851-93D7496EAC8B}"/>
              </a:ext>
            </a:extLst>
          </p:cNvPr>
          <p:cNvSpPr/>
          <p:nvPr/>
        </p:nvSpPr>
        <p:spPr>
          <a:xfrm>
            <a:off x="3810000" y="18288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solidFill>
              </a:rPr>
              <a:t>rax</a:t>
            </a:r>
            <a:endParaRPr kumimoji="1" lang="zh-CN" altLang="en-US" dirty="0">
              <a:solidFill>
                <a:schemeClr val="tx1"/>
              </a:solidFill>
            </a:endParaRPr>
          </a:p>
        </p:txBody>
      </p:sp>
      <p:sp>
        <p:nvSpPr>
          <p:cNvPr id="17" name="文本框 16">
            <a:extLst>
              <a:ext uri="{FF2B5EF4-FFF2-40B4-BE49-F238E27FC236}">
                <a16:creationId xmlns:a16="http://schemas.microsoft.com/office/drawing/2014/main" id="{4C91EFB5-BAE9-0E45-B7FE-907B9228DC50}"/>
              </a:ext>
            </a:extLst>
          </p:cNvPr>
          <p:cNvSpPr txBox="1"/>
          <p:nvPr/>
        </p:nvSpPr>
        <p:spPr>
          <a:xfrm>
            <a:off x="3124200" y="3886200"/>
            <a:ext cx="2590800" cy="1200329"/>
          </a:xfrm>
          <a:prstGeom prst="rect">
            <a:avLst/>
          </a:prstGeom>
          <a:noFill/>
        </p:spPr>
        <p:txBody>
          <a:bodyPr wrap="square" rtlCol="0">
            <a:spAutoFit/>
          </a:bodyPr>
          <a:lstStyle/>
          <a:p>
            <a:r>
              <a:rPr kumimoji="1" lang="en-US" altLang="zh-CN" dirty="0"/>
              <a:t>We draw </a:t>
            </a:r>
            <a:r>
              <a:rPr kumimoji="1" lang="en-US" altLang="zh-CN" dirty="0">
                <a:solidFill>
                  <a:srgbClr val="FF0000"/>
                </a:solidFill>
              </a:rPr>
              <a:t>dotted</a:t>
            </a:r>
            <a:r>
              <a:rPr kumimoji="1" lang="en-US" altLang="zh-CN" dirty="0"/>
              <a:t> </a:t>
            </a:r>
            <a:r>
              <a:rPr kumimoji="1" lang="en-US" altLang="zh-CN" dirty="0">
                <a:solidFill>
                  <a:srgbClr val="FF0000"/>
                </a:solidFill>
              </a:rPr>
              <a:t>red</a:t>
            </a:r>
            <a:r>
              <a:rPr kumimoji="1" lang="en-US" altLang="zh-CN" dirty="0"/>
              <a:t> </a:t>
            </a:r>
            <a:r>
              <a:rPr kumimoji="1" lang="en-US" altLang="zh-CN" dirty="0">
                <a:solidFill>
                  <a:srgbClr val="FF0000"/>
                </a:solidFill>
              </a:rPr>
              <a:t>line</a:t>
            </a:r>
            <a:r>
              <a:rPr kumimoji="1" lang="en-US" altLang="zh-CN" dirty="0"/>
              <a:t> between move-related variable (non-interference of course).</a:t>
            </a:r>
            <a:endParaRPr lang="en-US" altLang="zh-CN" sz="1800" b="1" dirty="0">
              <a:solidFill>
                <a:schemeClr val="folHlink"/>
              </a:solidFill>
              <a:latin typeface="Courier New" panose="02070309020205020404" pitchFamily="49" charset="0"/>
            </a:endParaRPr>
          </a:p>
        </p:txBody>
      </p:sp>
      <p:sp>
        <p:nvSpPr>
          <p:cNvPr id="18" name="Line 35">
            <a:extLst>
              <a:ext uri="{FF2B5EF4-FFF2-40B4-BE49-F238E27FC236}">
                <a16:creationId xmlns:a16="http://schemas.microsoft.com/office/drawing/2014/main" id="{2A278BA4-E4C9-A446-AC38-FFF66EE34AB9}"/>
              </a:ext>
            </a:extLst>
          </p:cNvPr>
          <p:cNvSpPr>
            <a:spLocks noChangeShapeType="1"/>
          </p:cNvSpPr>
          <p:nvPr/>
        </p:nvSpPr>
        <p:spPr bwMode="auto">
          <a:xfrm>
            <a:off x="1524000" y="2438400"/>
            <a:ext cx="0" cy="685800"/>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4" name="矩形 3">
            <a:extLst>
              <a:ext uri="{FF2B5EF4-FFF2-40B4-BE49-F238E27FC236}">
                <a16:creationId xmlns:a16="http://schemas.microsoft.com/office/drawing/2014/main" id="{283D9C84-E605-5A7C-2426-E95B3AE27C93}"/>
              </a:ext>
            </a:extLst>
          </p:cNvPr>
          <p:cNvSpPr/>
          <p:nvPr/>
        </p:nvSpPr>
        <p:spPr>
          <a:xfrm>
            <a:off x="3810000" y="23622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solidFill>
              </a:rPr>
              <a:t>rdi</a:t>
            </a:r>
            <a:endParaRPr kumimoji="1" lang="zh-CN" altLang="en-US" dirty="0">
              <a:solidFill>
                <a:schemeClr val="tx1"/>
              </a:solidFill>
            </a:endParaRPr>
          </a:p>
        </p:txBody>
      </p:sp>
      <p:sp>
        <p:nvSpPr>
          <p:cNvPr id="6" name="矩形 5">
            <a:extLst>
              <a:ext uri="{FF2B5EF4-FFF2-40B4-BE49-F238E27FC236}">
                <a16:creationId xmlns:a16="http://schemas.microsoft.com/office/drawing/2014/main" id="{1E9BCA3A-EC56-9A6D-D7C5-4B61D52A2FEE}"/>
              </a:ext>
            </a:extLst>
          </p:cNvPr>
          <p:cNvSpPr/>
          <p:nvPr/>
        </p:nvSpPr>
        <p:spPr>
          <a:xfrm>
            <a:off x="3810000" y="28194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solidFill>
              </a:rPr>
              <a:t>rsi</a:t>
            </a:r>
            <a:endParaRPr kumimoji="1" lang="zh-CN" altLang="en-US" dirty="0">
              <a:solidFill>
                <a:schemeClr val="tx1"/>
              </a:solidFill>
            </a:endParaRPr>
          </a:p>
        </p:txBody>
      </p:sp>
      <p:sp>
        <p:nvSpPr>
          <p:cNvPr id="7" name="任意形状 6">
            <a:extLst>
              <a:ext uri="{FF2B5EF4-FFF2-40B4-BE49-F238E27FC236}">
                <a16:creationId xmlns:a16="http://schemas.microsoft.com/office/drawing/2014/main" id="{3DD7B5F1-4E7A-5C3F-342F-F530AEE93CB0}"/>
              </a:ext>
            </a:extLst>
          </p:cNvPr>
          <p:cNvSpPr/>
          <p:nvPr/>
        </p:nvSpPr>
        <p:spPr>
          <a:xfrm>
            <a:off x="1566890" y="3159451"/>
            <a:ext cx="2547910" cy="802949"/>
          </a:xfrm>
          <a:custGeom>
            <a:avLst/>
            <a:gdLst>
              <a:gd name="connsiteX0" fmla="*/ 0 w 2547910"/>
              <a:gd name="connsiteY0" fmla="*/ 429195 h 802949"/>
              <a:gd name="connsiteX1" fmla="*/ 1490597 w 2547910"/>
              <a:gd name="connsiteY1" fmla="*/ 792450 h 802949"/>
              <a:gd name="connsiteX2" fmla="*/ 2455101 w 2547910"/>
              <a:gd name="connsiteY2" fmla="*/ 65940 h 802949"/>
              <a:gd name="connsiteX3" fmla="*/ 2455101 w 2547910"/>
              <a:gd name="connsiteY3" fmla="*/ 78466 h 802949"/>
            </a:gdLst>
            <a:ahLst/>
            <a:cxnLst>
              <a:cxn ang="0">
                <a:pos x="connsiteX0" y="connsiteY0"/>
              </a:cxn>
              <a:cxn ang="0">
                <a:pos x="connsiteX1" y="connsiteY1"/>
              </a:cxn>
              <a:cxn ang="0">
                <a:pos x="connsiteX2" y="connsiteY2"/>
              </a:cxn>
              <a:cxn ang="0">
                <a:pos x="connsiteX3" y="connsiteY3"/>
              </a:cxn>
            </a:cxnLst>
            <a:rect l="l" t="t" r="r" b="b"/>
            <a:pathLst>
              <a:path w="2547910" h="802949">
                <a:moveTo>
                  <a:pt x="0" y="429195"/>
                </a:moveTo>
                <a:cubicBezTo>
                  <a:pt x="540707" y="641093"/>
                  <a:pt x="1081414" y="852992"/>
                  <a:pt x="1490597" y="792450"/>
                </a:cubicBezTo>
                <a:cubicBezTo>
                  <a:pt x="1899780" y="731908"/>
                  <a:pt x="2294350" y="184937"/>
                  <a:pt x="2455101" y="65940"/>
                </a:cubicBezTo>
                <a:cubicBezTo>
                  <a:pt x="2615852" y="-53057"/>
                  <a:pt x="2535476" y="12704"/>
                  <a:pt x="2455101" y="78466"/>
                </a:cubicBezTo>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Line 35">
            <a:extLst>
              <a:ext uri="{FF2B5EF4-FFF2-40B4-BE49-F238E27FC236}">
                <a16:creationId xmlns:a16="http://schemas.microsoft.com/office/drawing/2014/main" id="{6647148B-7CAB-8C0B-F8D2-652F7067C953}"/>
              </a:ext>
            </a:extLst>
          </p:cNvPr>
          <p:cNvSpPr>
            <a:spLocks noChangeShapeType="1"/>
          </p:cNvSpPr>
          <p:nvPr/>
        </p:nvSpPr>
        <p:spPr bwMode="auto">
          <a:xfrm flipH="1">
            <a:off x="1600200" y="2473651"/>
            <a:ext cx="2209800" cy="726749"/>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9" name="Line 35">
            <a:extLst>
              <a:ext uri="{FF2B5EF4-FFF2-40B4-BE49-F238E27FC236}">
                <a16:creationId xmlns:a16="http://schemas.microsoft.com/office/drawing/2014/main" id="{5F2A1AA4-1423-70CB-69BA-42C130F156A7}"/>
              </a:ext>
            </a:extLst>
          </p:cNvPr>
          <p:cNvSpPr>
            <a:spLocks noChangeShapeType="1"/>
          </p:cNvSpPr>
          <p:nvPr/>
        </p:nvSpPr>
        <p:spPr bwMode="auto">
          <a:xfrm flipH="1">
            <a:off x="2667000" y="3083250"/>
            <a:ext cx="1143000" cy="304773"/>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0" name="Line 35">
            <a:extLst>
              <a:ext uri="{FF2B5EF4-FFF2-40B4-BE49-F238E27FC236}">
                <a16:creationId xmlns:a16="http://schemas.microsoft.com/office/drawing/2014/main" id="{B5A5CD5E-50E0-3C73-EE91-56A4D5D2AF6F}"/>
              </a:ext>
            </a:extLst>
          </p:cNvPr>
          <p:cNvSpPr>
            <a:spLocks noChangeShapeType="1"/>
          </p:cNvSpPr>
          <p:nvPr/>
        </p:nvSpPr>
        <p:spPr bwMode="auto">
          <a:xfrm>
            <a:off x="1752600" y="2209800"/>
            <a:ext cx="457200" cy="0"/>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1" name="Line 35">
            <a:extLst>
              <a:ext uri="{FF2B5EF4-FFF2-40B4-BE49-F238E27FC236}">
                <a16:creationId xmlns:a16="http://schemas.microsoft.com/office/drawing/2014/main" id="{044A4626-2955-7C05-2D72-FDF1C37EEADF}"/>
              </a:ext>
            </a:extLst>
          </p:cNvPr>
          <p:cNvSpPr>
            <a:spLocks noChangeShapeType="1"/>
          </p:cNvSpPr>
          <p:nvPr/>
        </p:nvSpPr>
        <p:spPr bwMode="auto">
          <a:xfrm flipV="1">
            <a:off x="2590800" y="1981200"/>
            <a:ext cx="1219200" cy="98278"/>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2" name="任意形状 11">
            <a:extLst>
              <a:ext uri="{FF2B5EF4-FFF2-40B4-BE49-F238E27FC236}">
                <a16:creationId xmlns:a16="http://schemas.microsoft.com/office/drawing/2014/main" id="{81923232-D92A-3072-28F2-8585961B2CCD}"/>
              </a:ext>
            </a:extLst>
          </p:cNvPr>
          <p:cNvSpPr/>
          <p:nvPr/>
        </p:nvSpPr>
        <p:spPr>
          <a:xfrm>
            <a:off x="826718" y="1771643"/>
            <a:ext cx="2956142" cy="796193"/>
          </a:xfrm>
          <a:custGeom>
            <a:avLst/>
            <a:gdLst>
              <a:gd name="connsiteX0" fmla="*/ 0 w 2956142"/>
              <a:gd name="connsiteY0" fmla="*/ 796193 h 796193"/>
              <a:gd name="connsiteX1" fmla="*/ 613775 w 2956142"/>
              <a:gd name="connsiteY1" fmla="*/ 32105 h 796193"/>
              <a:gd name="connsiteX2" fmla="*/ 2956142 w 2956142"/>
              <a:gd name="connsiteY2" fmla="*/ 132313 h 796193"/>
              <a:gd name="connsiteX3" fmla="*/ 2956142 w 2956142"/>
              <a:gd name="connsiteY3" fmla="*/ 132313 h 796193"/>
            </a:gdLst>
            <a:ahLst/>
            <a:cxnLst>
              <a:cxn ang="0">
                <a:pos x="connsiteX0" y="connsiteY0"/>
              </a:cxn>
              <a:cxn ang="0">
                <a:pos x="connsiteX1" y="connsiteY1"/>
              </a:cxn>
              <a:cxn ang="0">
                <a:pos x="connsiteX2" y="connsiteY2"/>
              </a:cxn>
              <a:cxn ang="0">
                <a:pos x="connsiteX3" y="connsiteY3"/>
              </a:cxn>
            </a:cxnLst>
            <a:rect l="l" t="t" r="r" b="b"/>
            <a:pathLst>
              <a:path w="2956142" h="796193">
                <a:moveTo>
                  <a:pt x="0" y="796193"/>
                </a:moveTo>
                <a:cubicBezTo>
                  <a:pt x="60542" y="469472"/>
                  <a:pt x="121085" y="142752"/>
                  <a:pt x="613775" y="32105"/>
                </a:cubicBezTo>
                <a:cubicBezTo>
                  <a:pt x="1106465" y="-78542"/>
                  <a:pt x="2956142" y="132313"/>
                  <a:pt x="2956142" y="132313"/>
                </a:cubicBezTo>
                <a:lnTo>
                  <a:pt x="2956142" y="132313"/>
                </a:lnTo>
              </a:path>
            </a:pathLst>
          </a:custGeom>
          <a:noFill/>
          <a:ln w="381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Line 35">
            <a:extLst>
              <a:ext uri="{FF2B5EF4-FFF2-40B4-BE49-F238E27FC236}">
                <a16:creationId xmlns:a16="http://schemas.microsoft.com/office/drawing/2014/main" id="{F039A163-BCAB-5991-3461-67921C783085}"/>
              </a:ext>
            </a:extLst>
          </p:cNvPr>
          <p:cNvSpPr>
            <a:spLocks noChangeShapeType="1"/>
          </p:cNvSpPr>
          <p:nvPr/>
        </p:nvSpPr>
        <p:spPr bwMode="auto">
          <a:xfrm flipV="1">
            <a:off x="3200400" y="2114729"/>
            <a:ext cx="609600" cy="171271"/>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Tree>
    <p:extLst>
      <p:ext uri="{BB962C8B-B14F-4D97-AF65-F5344CB8AC3E}">
        <p14:creationId xmlns:p14="http://schemas.microsoft.com/office/powerpoint/2010/main" val="2966126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a:extLst>
              <a:ext uri="{FF2B5EF4-FFF2-40B4-BE49-F238E27FC236}">
                <a16:creationId xmlns:a16="http://schemas.microsoft.com/office/drawing/2014/main" id="{E27EFA34-915E-634E-B0FA-82C04CC98C1B}"/>
              </a:ext>
            </a:extLst>
          </p:cNvPr>
          <p:cNvSpPr>
            <a:spLocks noGrp="1" noChangeArrowheads="1"/>
          </p:cNvSpPr>
          <p:nvPr>
            <p:ph type="title"/>
          </p:nvPr>
        </p:nvSpPr>
        <p:spPr/>
        <p:txBody>
          <a:bodyPr/>
          <a:lstStyle/>
          <a:p>
            <a:r>
              <a:rPr lang="en-US" altLang="zh-CN"/>
              <a:t> </a:t>
            </a:r>
          </a:p>
        </p:txBody>
      </p:sp>
      <p:sp>
        <p:nvSpPr>
          <p:cNvPr id="592899" name="Rectangle 3">
            <a:extLst>
              <a:ext uri="{FF2B5EF4-FFF2-40B4-BE49-F238E27FC236}">
                <a16:creationId xmlns:a16="http://schemas.microsoft.com/office/drawing/2014/main" id="{00843B32-0276-4C46-91F9-08E703196609}"/>
              </a:ext>
            </a:extLst>
          </p:cNvPr>
          <p:cNvSpPr>
            <a:spLocks noGrp="1" noChangeArrowheads="1"/>
          </p:cNvSpPr>
          <p:nvPr>
            <p:ph type="body" idx="1"/>
          </p:nvPr>
        </p:nvSpPr>
        <p:spPr/>
        <p:txBody>
          <a:bodyPr/>
          <a:lstStyle/>
          <a:p>
            <a:pPr>
              <a:buFont typeface="Wingdings" pitchFamily="2" charset="2"/>
              <a:buNone/>
            </a:pPr>
            <a:endParaRPr lang="en-US" altLang="zh-CN"/>
          </a:p>
          <a:p>
            <a:pPr>
              <a:buFont typeface="Wingdings" pitchFamily="2" charset="2"/>
              <a:buNone/>
            </a:pPr>
            <a:endParaRPr lang="en-US" altLang="zh-CN"/>
          </a:p>
          <a:p>
            <a:pPr algn="ctr">
              <a:buFont typeface="Wingdings" pitchFamily="2" charset="2"/>
              <a:buNone/>
            </a:pPr>
            <a:r>
              <a:rPr lang="en-US" altLang="zh-CN" i="1"/>
              <a:t>Briggs</a:t>
            </a:r>
            <a:r>
              <a:rPr lang="en-US" altLang="zh-CN" i="1">
                <a:latin typeface="Arial" panose="020B0604020202020204" pitchFamily="34" charset="0"/>
              </a:rPr>
              <a:t>’</a:t>
            </a:r>
            <a:r>
              <a:rPr lang="en-US" altLang="zh-CN" i="1"/>
              <a:t> Allocator</a:t>
            </a:r>
          </a:p>
        </p:txBody>
      </p:sp>
    </p:spTree>
    <p:extLst>
      <p:ext uri="{BB962C8B-B14F-4D97-AF65-F5344CB8AC3E}">
        <p14:creationId xmlns:p14="http://schemas.microsoft.com/office/powerpoint/2010/main" val="2495754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283B9F42-3EA9-AE42-A78F-AA16D9108F24}"/>
              </a:ext>
            </a:extLst>
          </p:cNvPr>
          <p:cNvSpPr>
            <a:spLocks noGrp="1" noChangeArrowheads="1"/>
          </p:cNvSpPr>
          <p:nvPr>
            <p:ph type="title"/>
          </p:nvPr>
        </p:nvSpPr>
        <p:spPr/>
        <p:txBody>
          <a:bodyPr/>
          <a:lstStyle/>
          <a:p>
            <a:r>
              <a:rPr lang="en-US" altLang="zh-CN" dirty="0"/>
              <a:t>Prologue</a:t>
            </a:r>
            <a:r>
              <a:rPr lang="zh-CN" altLang="en-US" dirty="0"/>
              <a:t> </a:t>
            </a:r>
            <a:r>
              <a:rPr lang="en-US" altLang="zh-CN" dirty="0"/>
              <a:t>and</a:t>
            </a:r>
            <a:r>
              <a:rPr lang="zh-CN" altLang="en-US" dirty="0"/>
              <a:t> </a:t>
            </a:r>
            <a:r>
              <a:rPr lang="en-US" altLang="zh-CN" dirty="0"/>
              <a:t>Epilogue</a:t>
            </a:r>
          </a:p>
        </p:txBody>
      </p:sp>
      <p:sp>
        <p:nvSpPr>
          <p:cNvPr id="516099" name="Rectangle 3">
            <a:extLst>
              <a:ext uri="{FF2B5EF4-FFF2-40B4-BE49-F238E27FC236}">
                <a16:creationId xmlns:a16="http://schemas.microsoft.com/office/drawing/2014/main" id="{4CA03387-A76E-9F4D-B50A-9C5A113DBF72}"/>
              </a:ext>
            </a:extLst>
          </p:cNvPr>
          <p:cNvSpPr>
            <a:spLocks noChangeArrowheads="1"/>
          </p:cNvSpPr>
          <p:nvPr/>
        </p:nvSpPr>
        <p:spPr bwMode="auto">
          <a:xfrm>
            <a:off x="4876799" y="2017712"/>
            <a:ext cx="4067175" cy="445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Font typeface="Wingdings" pitchFamily="2" charset="2"/>
              <a:buNone/>
            </a:pPr>
            <a:r>
              <a:rPr lang="en-US" altLang="zh-CN" sz="1800" b="1" dirty="0">
                <a:latin typeface="Courier New" panose="02070309020205020404" pitchFamily="49" charset="0"/>
              </a:rPr>
              <a:t>// Add</a:t>
            </a:r>
            <a:r>
              <a:rPr lang="zh-CN" altLang="en-US" sz="1800" b="1" dirty="0">
                <a:latin typeface="Courier New" panose="02070309020205020404" pitchFamily="49" charset="0"/>
              </a:rPr>
              <a:t> </a:t>
            </a:r>
            <a:r>
              <a:rPr lang="en-US" altLang="zh-CN" sz="1800" b="1" dirty="0">
                <a:latin typeface="Courier New" panose="02070309020205020404" pitchFamily="49" charset="0"/>
              </a:rPr>
              <a:t>pro-</a:t>
            </a:r>
            <a:r>
              <a:rPr lang="zh-CN" altLang="en-US" sz="1800" b="1" dirty="0">
                <a:latin typeface="Courier New" panose="02070309020205020404" pitchFamily="49" charset="0"/>
              </a:rPr>
              <a:t> </a:t>
            </a:r>
            <a:r>
              <a:rPr lang="en-US" altLang="zh-CN" sz="1800" b="1" dirty="0">
                <a:latin typeface="Courier New" panose="02070309020205020404" pitchFamily="49" charset="0"/>
              </a:rPr>
              <a:t>and</a:t>
            </a:r>
            <a:r>
              <a:rPr lang="zh-CN" altLang="en-US" sz="1800" b="1" dirty="0">
                <a:latin typeface="Courier New" panose="02070309020205020404" pitchFamily="49" charset="0"/>
              </a:rPr>
              <a:t> </a:t>
            </a:r>
            <a:r>
              <a:rPr lang="en-US" altLang="zh-CN" sz="1800" b="1" dirty="0">
                <a:latin typeface="Courier New" panose="02070309020205020404" pitchFamily="49" charset="0"/>
              </a:rPr>
              <a:t>epilogue:</a:t>
            </a:r>
          </a:p>
          <a:p>
            <a:pPr>
              <a:lnSpc>
                <a:spcPct val="90000"/>
              </a:lnSpc>
              <a:buFont typeface="Wingdings" pitchFamily="2" charset="2"/>
              <a:buNone/>
            </a:pPr>
            <a:r>
              <a:rPr lang="en-US" altLang="zh-CN" sz="1800" b="1" dirty="0">
                <a:latin typeface="Courier New" panose="02070309020205020404" pitchFamily="49" charset="0"/>
              </a:rPr>
              <a:t>//</a:t>
            </a:r>
            <a:r>
              <a:rPr lang="zh-CN" altLang="en-US" sz="1800" b="1" dirty="0">
                <a:latin typeface="Courier New" panose="02070309020205020404" pitchFamily="49" charset="0"/>
              </a:rPr>
              <a:t> </a:t>
            </a:r>
            <a:r>
              <a:rPr lang="en-US" altLang="zh-CN" sz="1800" b="1" dirty="0">
                <a:latin typeface="Courier New" panose="02070309020205020404" pitchFamily="49" charset="0"/>
              </a:rPr>
              <a:t>(do</a:t>
            </a:r>
            <a:r>
              <a:rPr lang="zh-CN" altLang="en-US" sz="1800" b="1" dirty="0">
                <a:latin typeface="Courier New" panose="02070309020205020404" pitchFamily="49" charset="0"/>
              </a:rPr>
              <a:t> </a:t>
            </a:r>
            <a:r>
              <a:rPr lang="en-US" altLang="zh-CN" sz="1800" b="1" dirty="0">
                <a:latin typeface="Courier New" panose="02070309020205020404" pitchFamily="49" charset="0"/>
              </a:rPr>
              <a:t>we</a:t>
            </a:r>
            <a:r>
              <a:rPr lang="zh-CN" altLang="en-US" sz="1800" b="1" dirty="0">
                <a:latin typeface="Courier New" panose="02070309020205020404" pitchFamily="49" charset="0"/>
              </a:rPr>
              <a:t> </a:t>
            </a:r>
            <a:r>
              <a:rPr lang="en-US" altLang="zh-CN" sz="1800" b="1" dirty="0">
                <a:latin typeface="Courier New" panose="02070309020205020404" pitchFamily="49" charset="0"/>
              </a:rPr>
              <a:t>really</a:t>
            </a:r>
            <a:r>
              <a:rPr lang="zh-CN" altLang="en-US" sz="1800" b="1" dirty="0">
                <a:latin typeface="Courier New" panose="02070309020205020404" pitchFamily="49" charset="0"/>
              </a:rPr>
              <a:t> </a:t>
            </a:r>
            <a:r>
              <a:rPr lang="en-US" altLang="zh-CN" sz="1800" b="1" dirty="0">
                <a:latin typeface="Courier New" panose="02070309020205020404" pitchFamily="49" charset="0"/>
              </a:rPr>
              <a:t>need</a:t>
            </a:r>
            <a:r>
              <a:rPr lang="zh-CN" altLang="en-US" sz="1800" b="1" dirty="0">
                <a:latin typeface="Courier New" panose="02070309020205020404" pitchFamily="49" charset="0"/>
              </a:rPr>
              <a:t> </a:t>
            </a:r>
            <a:r>
              <a:rPr lang="en-US" altLang="zh-CN" sz="1800" b="1" dirty="0">
                <a:latin typeface="Courier New" panose="02070309020205020404" pitchFamily="49" charset="0"/>
              </a:rPr>
              <a:t>this?)</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long f(long x, long y){</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pushq</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a:t>
            </a:r>
            <a:r>
              <a:rPr lang="en-US" altLang="zh-CN" sz="1800" b="1" dirty="0" err="1">
                <a:solidFill>
                  <a:schemeClr val="folHlink"/>
                </a:solidFill>
                <a:latin typeface="Courier New" panose="02070309020205020404" pitchFamily="49" charset="0"/>
              </a:rPr>
              <a:t>rbp</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a:t>
            </a:r>
            <a:r>
              <a:rPr lang="en-US" altLang="zh-CN" sz="1800" b="1" dirty="0" err="1">
                <a:solidFill>
                  <a:schemeClr val="folHlink"/>
                </a:solidFill>
                <a:latin typeface="Courier New" panose="02070309020205020404" pitchFamily="49" charset="0"/>
              </a:rPr>
              <a:t>rsp</a:t>
            </a:r>
            <a:r>
              <a:rPr lang="en-US" altLang="zh-CN" sz="1800" b="1" dirty="0">
                <a:solidFill>
                  <a:schemeClr val="folHlink"/>
                </a:solidFill>
                <a:latin typeface="Courier New" panose="02070309020205020404" pitchFamily="49" charset="0"/>
              </a:rPr>
              <a:t>,</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a:t>
            </a:r>
            <a:r>
              <a:rPr lang="en-US" altLang="zh-CN" sz="1800" b="1" dirty="0" err="1">
                <a:solidFill>
                  <a:schemeClr val="folHlink"/>
                </a:solidFill>
                <a:latin typeface="Courier New" panose="02070309020205020404" pitchFamily="49" charset="0"/>
              </a:rPr>
              <a:t>rbp</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rdi</a:t>
            </a:r>
            <a:r>
              <a:rPr lang="en-US" altLang="zh-CN" sz="1800" b="1" dirty="0">
                <a:solidFill>
                  <a:schemeClr val="accent1"/>
                </a:solidFill>
                <a:latin typeface="Courier New" panose="02070309020205020404" pitchFamily="49" charset="0"/>
              </a:rPr>
              <a:t>,</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zh-CN" altLang="en-US"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rsi</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addl</a:t>
            </a:r>
            <a:r>
              <a:rPr lang="en-US" altLang="zh-CN" sz="1800" b="1" dirty="0">
                <a:solidFill>
                  <a:schemeClr val="folHlink"/>
                </a:solidFill>
                <a:latin typeface="Courier New" panose="02070309020205020404" pitchFamily="49" charset="0"/>
              </a:rPr>
              <a:t> $4,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zh-CN" altLang="en-US"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leave</a:t>
            </a:r>
          </a:p>
          <a:p>
            <a:pPr>
              <a:lnSpc>
                <a:spcPct val="90000"/>
              </a:lnSpc>
              <a:buFont typeface="Wingdings" pitchFamily="2" charset="2"/>
              <a:buNone/>
            </a:pPr>
            <a:r>
              <a:rPr lang="zh-CN" altLang="en-US" sz="1800" b="1" dirty="0">
                <a:solidFill>
                  <a:schemeClr val="accent2"/>
                </a:solidFill>
                <a:latin typeface="Courier New" panose="02070309020205020404" pitchFamily="49" charset="0"/>
              </a:rPr>
              <a:t>  </a:t>
            </a:r>
            <a:r>
              <a:rPr lang="en-US" altLang="zh-CN" sz="1800" b="1" dirty="0">
                <a:solidFill>
                  <a:schemeClr val="accent2"/>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a:t>
            </a:r>
          </a:p>
        </p:txBody>
      </p:sp>
      <p:sp>
        <p:nvSpPr>
          <p:cNvPr id="516100" name="Rectangle 4">
            <a:extLst>
              <a:ext uri="{FF2B5EF4-FFF2-40B4-BE49-F238E27FC236}">
                <a16:creationId xmlns:a16="http://schemas.microsoft.com/office/drawing/2014/main" id="{CB3493D8-C384-E542-9DF3-D5F8BF656C06}"/>
              </a:ext>
            </a:extLst>
          </p:cNvPr>
          <p:cNvSpPr>
            <a:spLocks noGrp="1" noChangeArrowheads="1"/>
          </p:cNvSpPr>
          <p:nvPr>
            <p:ph type="body" idx="1"/>
          </p:nvPr>
        </p:nvSpPr>
        <p:spPr>
          <a:xfrm>
            <a:off x="685800" y="2017713"/>
            <a:ext cx="3962400" cy="4114800"/>
          </a:xfrm>
          <a:noFill/>
          <a:ln/>
        </p:spPr>
        <p:txBody>
          <a:bodyPr/>
          <a:lstStyle/>
          <a:p>
            <a:pPr>
              <a:lnSpc>
                <a:spcPct val="90000"/>
              </a:lnSpc>
              <a:buFont typeface="Wingdings" pitchFamily="2" charset="2"/>
              <a:buNone/>
            </a:pPr>
            <a:r>
              <a:rPr lang="en-US" altLang="zh-CN" sz="2000" b="1" dirty="0">
                <a:solidFill>
                  <a:schemeClr val="folHlink"/>
                </a:solidFill>
                <a:latin typeface="Courier New" panose="02070309020205020404" pitchFamily="49" charset="0"/>
              </a:rPr>
              <a:t>long f(long x,</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y){</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long a;</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b;</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c;</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long d;</a:t>
            </a:r>
          </a:p>
          <a:p>
            <a:pPr>
              <a:lnSpc>
                <a:spcPct val="90000"/>
              </a:lnSpc>
              <a:buFont typeface="Wingdings" pitchFamily="2" charset="2"/>
              <a:buNone/>
            </a:pPr>
            <a:endParaRPr lang="en-US" altLang="zh-CN" sz="20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 = x + y;</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b = a + 4;</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c = b * 2;</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d = c / 8;</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return d;</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a:t>
            </a:r>
          </a:p>
        </p:txBody>
      </p:sp>
    </p:spTree>
    <p:extLst>
      <p:ext uri="{BB962C8B-B14F-4D97-AF65-F5344CB8AC3E}">
        <p14:creationId xmlns:p14="http://schemas.microsoft.com/office/powerpoint/2010/main" val="3961488329"/>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17327</TotalTime>
  <Words>6309</Words>
  <Application>Microsoft Macintosh PowerPoint</Application>
  <PresentationFormat>全屏显示(4:3)</PresentationFormat>
  <Paragraphs>1429</Paragraphs>
  <Slides>82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82</vt:i4>
      </vt:variant>
    </vt:vector>
  </HeadingPairs>
  <TitlesOfParts>
    <vt:vector size="89" baseType="lpstr">
      <vt:lpstr>Arial</vt:lpstr>
      <vt:lpstr>Cambria Math</vt:lpstr>
      <vt:lpstr>Courier New</vt:lpstr>
      <vt:lpstr>Tahoma</vt:lpstr>
      <vt:lpstr>Verdana</vt:lpstr>
      <vt:lpstr>Wingdings</vt:lpstr>
      <vt:lpstr>Blends</vt:lpstr>
      <vt:lpstr>Register Allocation:  Graph Coloring</vt:lpstr>
      <vt:lpstr>Middle and Back End</vt:lpstr>
      <vt:lpstr>Back-end Structure</vt:lpstr>
      <vt:lpstr>Instruction Selection</vt:lpstr>
      <vt:lpstr>Register allocation</vt:lpstr>
      <vt:lpstr>Register Allocation</vt:lpstr>
      <vt:lpstr>Peep-hole Optimization</vt:lpstr>
      <vt:lpstr>Assembly</vt:lpstr>
      <vt:lpstr>Prologue and Epilogue</vt:lpstr>
      <vt:lpstr>Final Assembly</vt:lpstr>
      <vt:lpstr>Register Allocation</vt:lpstr>
      <vt:lpstr>Liveness Analysis</vt:lpstr>
      <vt:lpstr> </vt:lpstr>
      <vt:lpstr>Interference Graph</vt:lpstr>
      <vt:lpstr>Interference Graph Construction</vt:lpstr>
      <vt:lpstr>Interference Graph (IG)</vt:lpstr>
      <vt:lpstr>Steps in Register Allocator</vt:lpstr>
      <vt:lpstr>History</vt:lpstr>
      <vt:lpstr>History, cont’</vt:lpstr>
      <vt:lpstr> </vt:lpstr>
      <vt:lpstr>Kempe’s Theorem</vt:lpstr>
      <vt:lpstr>Kempe’s Algorithm</vt:lpstr>
      <vt:lpstr>Architecture for Kempe’s Algorithm</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Moral</vt:lpstr>
      <vt:lpstr>Example</vt:lpstr>
      <vt:lpstr>Failure</vt:lpstr>
      <vt:lpstr>Spill code generation</vt:lpstr>
      <vt:lpstr> </vt:lpstr>
      <vt:lpstr>From Chaitin</vt:lpstr>
      <vt:lpstr>Chaitin’s Algorithm</vt:lpstr>
      <vt:lpstr>Chaitin’s Algorithm</vt:lpstr>
      <vt:lpstr>Step 1: build the IG</vt:lpstr>
      <vt:lpstr>Step 2: simplification</vt:lpstr>
      <vt:lpstr>Step 2: simplification</vt:lpstr>
      <vt:lpstr>Step 2: simplification</vt:lpstr>
      <vt:lpstr>Step 2: simplification</vt:lpstr>
      <vt:lpstr>Step 2: simplification</vt:lpstr>
      <vt:lpstr>Step 2: simplification</vt:lpstr>
      <vt:lpstr>Step 3: selection</vt:lpstr>
      <vt:lpstr>Step 3: selection</vt:lpstr>
      <vt:lpstr>Step 3: selection</vt:lpstr>
      <vt:lpstr>Step 3: selection</vt:lpstr>
      <vt:lpstr>Step 3: selection</vt:lpstr>
      <vt:lpstr>Step 3: selection</vt:lpstr>
      <vt:lpstr>Step 3: selection</vt:lpstr>
      <vt:lpstr>Step 4: code rewriting (actual spill)</vt:lpstr>
      <vt:lpstr>Step 4: … start over</vt:lpstr>
      <vt:lpstr>Code spill (2nd time)</vt:lpstr>
      <vt:lpstr>IG</vt:lpstr>
      <vt:lpstr>Third Round</vt:lpstr>
      <vt:lpstr>Spilling a use</vt:lpstr>
      <vt:lpstr>Spilling a def</vt:lpstr>
      <vt:lpstr>Spilled temps</vt:lpstr>
      <vt:lpstr>Frame</vt:lpstr>
      <vt:lpstr>Some improvements</vt:lpstr>
      <vt:lpstr>#1: Good data structures</vt:lpstr>
      <vt:lpstr>#2: frame slot allocation</vt:lpstr>
      <vt:lpstr>#2: frame slot allocation</vt:lpstr>
      <vt:lpstr>#3: coalescing</vt:lpstr>
      <vt:lpstr> </vt:lpstr>
      <vt:lpstr>Why do we need coalescing?</vt:lpstr>
      <vt:lpstr>Why do we need coalescing?</vt:lpstr>
      <vt:lpstr>Compare the two results</vt:lpstr>
      <vt:lpstr>Coalescing</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Register Allocation</dc:title>
  <dc:creator>Baojian Hua</dc:creator>
  <cp:lastModifiedBy>Microsoft Office User</cp:lastModifiedBy>
  <cp:revision>7436</cp:revision>
  <cp:lastPrinted>1601-01-01T00:00:00Z</cp:lastPrinted>
  <dcterms:created xsi:type="dcterms:W3CDTF">1601-01-01T00:00:00Z</dcterms:created>
  <dcterms:modified xsi:type="dcterms:W3CDTF">2024-05-30T04:05:12Z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