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39"/>
  </p:handoutMasterIdLst>
  <p:sldIdLst>
    <p:sldId id="256" r:id="rId2"/>
    <p:sldId id="363" r:id="rId3"/>
    <p:sldId id="472" r:id="rId4"/>
    <p:sldId id="321" r:id="rId5"/>
    <p:sldId id="455" r:id="rId6"/>
    <p:sldId id="456" r:id="rId7"/>
    <p:sldId id="473" r:id="rId8"/>
    <p:sldId id="457" r:id="rId9"/>
    <p:sldId id="474" r:id="rId10"/>
    <p:sldId id="475" r:id="rId11"/>
    <p:sldId id="476" r:id="rId12"/>
    <p:sldId id="477" r:id="rId13"/>
    <p:sldId id="479" r:id="rId14"/>
    <p:sldId id="480" r:id="rId15"/>
    <p:sldId id="481" r:id="rId16"/>
    <p:sldId id="482" r:id="rId17"/>
    <p:sldId id="483" r:id="rId18"/>
    <p:sldId id="484" r:id="rId19"/>
    <p:sldId id="485" r:id="rId20"/>
    <p:sldId id="486" r:id="rId21"/>
    <p:sldId id="478" r:id="rId22"/>
    <p:sldId id="430" r:id="rId23"/>
    <p:sldId id="458" r:id="rId24"/>
    <p:sldId id="459" r:id="rId25"/>
    <p:sldId id="460" r:id="rId26"/>
    <p:sldId id="461" r:id="rId27"/>
    <p:sldId id="462" r:id="rId28"/>
    <p:sldId id="463" r:id="rId29"/>
    <p:sldId id="464" r:id="rId30"/>
    <p:sldId id="465" r:id="rId31"/>
    <p:sldId id="466" r:id="rId32"/>
    <p:sldId id="467" r:id="rId33"/>
    <p:sldId id="468" r:id="rId34"/>
    <p:sldId id="469" r:id="rId35"/>
    <p:sldId id="470" r:id="rId36"/>
    <p:sldId id="471" r:id="rId37"/>
    <p:sldId id="424" r:id="rId38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60"/>
    <p:restoredTop sz="94674"/>
  </p:normalViewPr>
  <p:slideViewPr>
    <p:cSldViewPr>
      <p:cViewPr varScale="1">
        <p:scale>
          <a:sx n="102" d="100"/>
          <a:sy n="102" d="100"/>
        </p:scale>
        <p:origin x="141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6255887-7C20-5F40-88F5-DC07E00936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442A776-FF54-8D4A-8F1A-B5440D7A3E8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C290E11-1746-2A4C-A43A-EB9011E0C5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2245770-81F5-604C-B1AE-5A9406AD2B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DFDCF0-3A25-1B44-957E-06E14821E8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63668DE-41B2-B840-8464-61D50D8F9AEF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4DD8CABA-2308-F347-8A69-17F991D1D1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BC90C53F-106A-594B-816F-FBBE09ED0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13A923C9-0DAE-5044-82AD-0E432BFFD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5FA28DE7-4EBE-E242-BE11-88C84DA4CA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55B07155-43D3-3342-B259-7727441EB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5043667A-50D5-BD4A-899F-BACBE537B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026AC772-E99A-4F46-A0AF-BDC88C893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95ED622E-E2EB-AE47-84DA-22CE8CA4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51262C24-48BF-CD4C-937E-331BF8501E8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43F62A85-0DF1-9F4C-B6E2-275D231055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25E5B91A-4C02-F247-8E23-8E414AB52C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4893DA04-B417-5246-8AE0-91F0B65648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A8B626B-81AA-F040-92F0-D02736E321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041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D26FD10-20F2-BE4B-A198-B567EEE34F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95028F1-A44A-2647-AF6B-29B3299520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DE85904-D501-6C46-A2AD-9CA56C67E9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6E24A-3567-904B-B86C-E4AE21B6E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665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C5833C8-4BDB-0F44-8B0D-35498B254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89FF3E9-C35F-4E4B-8AF3-3BAD855509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E5996E1-CC22-3945-A3BF-28E3C78E72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B2DC2-6B55-5E4C-8395-621F8054D6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94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4AC7456-85F6-DD40-81C0-4C8BD0E9F2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BAB3D1D-BE10-304F-BEFE-012D6E790D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0A960C3-CA72-8540-A7D0-1A6E75F0E4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748D9-7FA6-E441-821E-F3F88EC4F9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983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4C5B8B4-B421-6040-879F-D3D697BB72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7543519-18B0-7740-8051-46BAC5573B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D3F58C5-102C-E640-8D6D-6542CFC35A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B18E6-536B-3E49-87F7-F67360CCFA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986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67775B8-8071-4E41-AB03-00486E0A22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56D8A38-D3FC-AD48-8316-038FB054F0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CB84722-1E49-9E4D-836F-D732E94C27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FD8DE-E3EB-EA4E-8EE7-F04FE4665C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975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FB82EF0-DDD0-6B4A-867E-3E6388D616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7BFB65D6-F186-3C48-B54B-497EC9B384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E2702551-92CD-8D4E-9A9F-51CB64BE93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CA741-66C6-D343-8412-89FF6A0F85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489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87F0065C-425F-FA4C-B6C4-FD2068F544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7C70384-6A7F-504B-9F2A-1F5CFAAD2D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5C95F566-FAE0-7049-8CC7-F3FD419732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18140-2A5D-0E44-BF65-E264B2E441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961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5F7FBCE8-7588-F049-A140-AC6ECEEBA4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EDEB25C-C69B-AF49-92C5-20DDF64A0C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7ADDEEE-A7A1-C54E-B356-0D31023DC8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883DD-3DDB-6A4B-AF53-C06217DC1C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81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951196D-4FBC-5244-AE77-A0DCBCE7B1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6B8D535-A7F6-6245-AF7C-3991555EBB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00E33DC-CFB4-6940-9A06-5E57391842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99AE6-659C-DD4F-AB55-9243AB0876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134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641F442-FF5A-3E4F-B7E3-4F3B309167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4BF4FC7-F279-814B-BE9E-21CEA875BC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FDFF4A7-138E-6343-9081-AB08C74441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B066F-829B-004C-A374-751C561188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36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D8F330B-6D69-3B48-94AA-84D980473E7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0019EAC-5FB6-7F49-82BE-B9C6E565D1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A7743FD-0EAE-AE43-B059-5C59C205ED2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9C3DD9A-EB2E-6F4B-B2C1-287B25CFF38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2536DE4-E734-8D4C-93F9-1098F8D02B9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6D863680-FD48-694E-A03B-D9033B0DA83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F170802E-96C7-5A40-9A9A-95EE098C838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8B107CC5-4F23-7840-9D8C-A91D6DEA2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FE065584-58F1-DF49-988D-E4179129D9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BEFFB746-8CD7-AA4A-B6F9-332BF016172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986FEBD8-864A-0B4D-B3B2-0C180D3B82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9EC76A7F-43CA-B94D-8105-DC195EBDA50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CB83518-65C2-094A-AFB7-B5D18B682B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21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16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15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21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5.png"/><Relationship Id="rId2" Type="http://schemas.openxmlformats.org/officeDocument/2006/relationships/image" Target="../media/image34.png"/><Relationship Id="rId16" Type="http://schemas.openxmlformats.org/officeDocument/2006/relationships/image" Target="../media/image4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27.png"/><Relationship Id="rId15" Type="http://schemas.openxmlformats.org/officeDocument/2006/relationships/image" Target="../media/image44.png"/><Relationship Id="rId10" Type="http://schemas.openxmlformats.org/officeDocument/2006/relationships/image" Target="../media/image40.png"/><Relationship Id="rId4" Type="http://schemas.openxmlformats.org/officeDocument/2006/relationships/image" Target="../media/image26.png"/><Relationship Id="rId9" Type="http://schemas.openxmlformats.org/officeDocument/2006/relationships/image" Target="../media/image39.png"/><Relationship Id="rId1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image" Target="../media/image46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1.png"/><Relationship Id="rId5" Type="http://schemas.openxmlformats.org/officeDocument/2006/relationships/image" Target="../media/image27.png"/><Relationship Id="rId15" Type="http://schemas.openxmlformats.org/officeDocument/2006/relationships/image" Target="../media/image55.png"/><Relationship Id="rId10" Type="http://schemas.openxmlformats.org/officeDocument/2006/relationships/image" Target="../media/image40.png"/><Relationship Id="rId4" Type="http://schemas.openxmlformats.org/officeDocument/2006/relationships/image" Target="../media/image26.png"/><Relationship Id="rId9" Type="http://schemas.openxmlformats.org/officeDocument/2006/relationships/image" Target="../media/image39.png"/><Relationship Id="rId1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0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8.png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27.png"/><Relationship Id="rId15" Type="http://schemas.openxmlformats.org/officeDocument/2006/relationships/image" Target="../media/image66.png"/><Relationship Id="rId10" Type="http://schemas.openxmlformats.org/officeDocument/2006/relationships/image" Target="../media/image40.png"/><Relationship Id="rId4" Type="http://schemas.openxmlformats.org/officeDocument/2006/relationships/image" Target="../media/image26.png"/><Relationship Id="rId9" Type="http://schemas.openxmlformats.org/officeDocument/2006/relationships/image" Target="../media/image39.png"/><Relationship Id="rId14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102.png"/><Relationship Id="rId7" Type="http://schemas.openxmlformats.org/officeDocument/2006/relationships/image" Target="../media/image73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115.png"/><Relationship Id="rId7" Type="http://schemas.openxmlformats.org/officeDocument/2006/relationships/image" Target="../media/image80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117.png"/><Relationship Id="rId4" Type="http://schemas.openxmlformats.org/officeDocument/2006/relationships/image" Target="../media/image78.png"/><Relationship Id="rId9" Type="http://schemas.openxmlformats.org/officeDocument/2006/relationships/image" Target="../media/image8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123.png"/><Relationship Id="rId7" Type="http://schemas.openxmlformats.org/officeDocument/2006/relationships/image" Target="../media/image86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125.png"/><Relationship Id="rId4" Type="http://schemas.openxmlformats.org/officeDocument/2006/relationships/image" Target="../media/image84.png"/><Relationship Id="rId9" Type="http://schemas.openxmlformats.org/officeDocument/2006/relationships/image" Target="../media/image8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70.png"/><Relationship Id="rId3" Type="http://schemas.openxmlformats.org/officeDocument/2006/relationships/image" Target="../media/image710.png"/><Relationship Id="rId7" Type="http://schemas.openxmlformats.org/officeDocument/2006/relationships/image" Target="../media/image1110.png"/><Relationship Id="rId12" Type="http://schemas.openxmlformats.org/officeDocument/2006/relationships/image" Target="../media/image16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0.png"/><Relationship Id="rId11" Type="http://schemas.openxmlformats.org/officeDocument/2006/relationships/image" Target="../media/image150.png"/><Relationship Id="rId5" Type="http://schemas.openxmlformats.org/officeDocument/2006/relationships/image" Target="../media/image910.png"/><Relationship Id="rId10" Type="http://schemas.openxmlformats.org/officeDocument/2006/relationships/image" Target="../media/image140.png"/><Relationship Id="rId4" Type="http://schemas.openxmlformats.org/officeDocument/2006/relationships/image" Target="../media/image810.png"/><Relationship Id="rId9" Type="http://schemas.openxmlformats.org/officeDocument/2006/relationships/image" Target="../media/image13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190.png"/><Relationship Id="rId7" Type="http://schemas.openxmlformats.org/officeDocument/2006/relationships/image" Target="../media/image23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10" Type="http://schemas.openxmlformats.org/officeDocument/2006/relationships/image" Target="../media/image260.png"/><Relationship Id="rId4" Type="http://schemas.openxmlformats.org/officeDocument/2006/relationships/image" Target="../media/image200.png"/><Relationship Id="rId9" Type="http://schemas.openxmlformats.org/officeDocument/2006/relationships/image" Target="../media/image25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3" Type="http://schemas.openxmlformats.org/officeDocument/2006/relationships/image" Target="../media/image280.png"/><Relationship Id="rId7" Type="http://schemas.openxmlformats.org/officeDocument/2006/relationships/image" Target="../media/image23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5" Type="http://schemas.openxmlformats.org/officeDocument/2006/relationships/image" Target="../media/image290.png"/><Relationship Id="rId10" Type="http://schemas.openxmlformats.org/officeDocument/2006/relationships/image" Target="../media/image330.png"/><Relationship Id="rId4" Type="http://schemas.openxmlformats.org/officeDocument/2006/relationships/image" Target="../media/image200.png"/><Relationship Id="rId9" Type="http://schemas.openxmlformats.org/officeDocument/2006/relationships/image" Target="../media/image32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350.png"/><Relationship Id="rId7" Type="http://schemas.openxmlformats.org/officeDocument/2006/relationships/image" Target="../media/image23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5" Type="http://schemas.openxmlformats.org/officeDocument/2006/relationships/image" Target="../media/image360.png"/><Relationship Id="rId10" Type="http://schemas.openxmlformats.org/officeDocument/2006/relationships/image" Target="../media/image400.png"/><Relationship Id="rId4" Type="http://schemas.openxmlformats.org/officeDocument/2006/relationships/image" Target="../media/image200.png"/><Relationship Id="rId9" Type="http://schemas.openxmlformats.org/officeDocument/2006/relationships/image" Target="../media/image39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500.png"/><Relationship Id="rId3" Type="http://schemas.openxmlformats.org/officeDocument/2006/relationships/image" Target="../media/image420.png"/><Relationship Id="rId7" Type="http://schemas.openxmlformats.org/officeDocument/2006/relationships/image" Target="../media/image230.png"/><Relationship Id="rId12" Type="http://schemas.openxmlformats.org/officeDocument/2006/relationships/image" Target="../media/image490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11" Type="http://schemas.openxmlformats.org/officeDocument/2006/relationships/image" Target="../media/image90.png"/><Relationship Id="rId5" Type="http://schemas.openxmlformats.org/officeDocument/2006/relationships/image" Target="../media/image430.png"/><Relationship Id="rId10" Type="http://schemas.openxmlformats.org/officeDocument/2006/relationships/image" Target="../media/image470.png"/><Relationship Id="rId4" Type="http://schemas.openxmlformats.org/officeDocument/2006/relationships/image" Target="../media/image200.png"/><Relationship Id="rId9" Type="http://schemas.openxmlformats.org/officeDocument/2006/relationships/image" Target="../media/image46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600.png"/><Relationship Id="rId3" Type="http://schemas.openxmlformats.org/officeDocument/2006/relationships/image" Target="../media/image520.png"/><Relationship Id="rId7" Type="http://schemas.openxmlformats.org/officeDocument/2006/relationships/image" Target="../media/image230.png"/><Relationship Id="rId12" Type="http://schemas.openxmlformats.org/officeDocument/2006/relationships/image" Target="../media/image59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1" Type="http://schemas.openxmlformats.org/officeDocument/2006/relationships/image" Target="../media/image92.png"/><Relationship Id="rId5" Type="http://schemas.openxmlformats.org/officeDocument/2006/relationships/image" Target="../media/image530.png"/><Relationship Id="rId10" Type="http://schemas.openxmlformats.org/officeDocument/2006/relationships/image" Target="../media/image570.png"/><Relationship Id="rId4" Type="http://schemas.openxmlformats.org/officeDocument/2006/relationships/image" Target="../media/image200.png"/><Relationship Id="rId9" Type="http://schemas.openxmlformats.org/officeDocument/2006/relationships/image" Target="../media/image56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700.png"/><Relationship Id="rId3" Type="http://schemas.openxmlformats.org/officeDocument/2006/relationships/image" Target="../media/image620.png"/><Relationship Id="rId7" Type="http://schemas.openxmlformats.org/officeDocument/2006/relationships/image" Target="../media/image230.png"/><Relationship Id="rId12" Type="http://schemas.openxmlformats.org/officeDocument/2006/relationships/image" Target="../media/image690.png"/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0.png"/><Relationship Id="rId11" Type="http://schemas.openxmlformats.org/officeDocument/2006/relationships/image" Target="../media/image94.png"/><Relationship Id="rId5" Type="http://schemas.openxmlformats.org/officeDocument/2006/relationships/image" Target="../media/image630.png"/><Relationship Id="rId10" Type="http://schemas.openxmlformats.org/officeDocument/2006/relationships/image" Target="../media/image670.png"/><Relationship Id="rId4" Type="http://schemas.openxmlformats.org/officeDocument/2006/relationships/image" Target="../media/image200.png"/><Relationship Id="rId9" Type="http://schemas.openxmlformats.org/officeDocument/2006/relationships/image" Target="../media/image66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800.png"/><Relationship Id="rId3" Type="http://schemas.openxmlformats.org/officeDocument/2006/relationships/image" Target="../media/image720.png"/><Relationship Id="rId7" Type="http://schemas.openxmlformats.org/officeDocument/2006/relationships/image" Target="../media/image230.png"/><Relationship Id="rId12" Type="http://schemas.openxmlformats.org/officeDocument/2006/relationships/image" Target="../media/image790.png"/><Relationship Id="rId2" Type="http://schemas.openxmlformats.org/officeDocument/2006/relationships/image" Target="../media/image7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0.png"/><Relationship Id="rId11" Type="http://schemas.openxmlformats.org/officeDocument/2006/relationships/image" Target="../media/image96.png"/><Relationship Id="rId5" Type="http://schemas.openxmlformats.org/officeDocument/2006/relationships/image" Target="../media/image730.png"/><Relationship Id="rId10" Type="http://schemas.openxmlformats.org/officeDocument/2006/relationships/image" Target="../media/image770.png"/><Relationship Id="rId4" Type="http://schemas.openxmlformats.org/officeDocument/2006/relationships/image" Target="../media/image200.png"/><Relationship Id="rId9" Type="http://schemas.openxmlformats.org/officeDocument/2006/relationships/image" Target="../media/image76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900.png"/><Relationship Id="rId3" Type="http://schemas.openxmlformats.org/officeDocument/2006/relationships/image" Target="../media/image820.png"/><Relationship Id="rId7" Type="http://schemas.openxmlformats.org/officeDocument/2006/relationships/image" Target="../media/image230.png"/><Relationship Id="rId12" Type="http://schemas.openxmlformats.org/officeDocument/2006/relationships/image" Target="../media/image890.png"/><Relationship Id="rId2" Type="http://schemas.openxmlformats.org/officeDocument/2006/relationships/image" Target="../media/image8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0.png"/><Relationship Id="rId11" Type="http://schemas.openxmlformats.org/officeDocument/2006/relationships/image" Target="../media/image98.png"/><Relationship Id="rId5" Type="http://schemas.openxmlformats.org/officeDocument/2006/relationships/image" Target="../media/image830.png"/><Relationship Id="rId10" Type="http://schemas.openxmlformats.org/officeDocument/2006/relationships/image" Target="../media/image870.png"/><Relationship Id="rId4" Type="http://schemas.openxmlformats.org/officeDocument/2006/relationships/image" Target="../media/image200.png"/><Relationship Id="rId9" Type="http://schemas.openxmlformats.org/officeDocument/2006/relationships/image" Target="../media/image86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000.png"/><Relationship Id="rId3" Type="http://schemas.openxmlformats.org/officeDocument/2006/relationships/image" Target="../media/image920.png"/><Relationship Id="rId7" Type="http://schemas.openxmlformats.org/officeDocument/2006/relationships/image" Target="../media/image230.png"/><Relationship Id="rId12" Type="http://schemas.openxmlformats.org/officeDocument/2006/relationships/image" Target="../media/image990.png"/><Relationship Id="rId2" Type="http://schemas.openxmlformats.org/officeDocument/2006/relationships/image" Target="../media/image9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0.png"/><Relationship Id="rId11" Type="http://schemas.openxmlformats.org/officeDocument/2006/relationships/image" Target="../media/image100.png"/><Relationship Id="rId5" Type="http://schemas.openxmlformats.org/officeDocument/2006/relationships/image" Target="../media/image930.png"/><Relationship Id="rId10" Type="http://schemas.openxmlformats.org/officeDocument/2006/relationships/image" Target="../media/image970.png"/><Relationship Id="rId4" Type="http://schemas.openxmlformats.org/officeDocument/2006/relationships/image" Target="../media/image200.png"/><Relationship Id="rId9" Type="http://schemas.openxmlformats.org/officeDocument/2006/relationships/image" Target="../media/image96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Relationship Id="rId9" Type="http://schemas.openxmlformats.org/officeDocument/2006/relationships/image" Target="../media/image12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23.png"/><Relationship Id="rId7" Type="http://schemas.openxmlformats.org/officeDocument/2006/relationships/image" Target="../media/image118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5" Type="http://schemas.openxmlformats.org/officeDocument/2006/relationships/image" Target="../media/image125.png"/><Relationship Id="rId10" Type="http://schemas.openxmlformats.org/officeDocument/2006/relationships/image" Target="../media/image129.png"/><Relationship Id="rId4" Type="http://schemas.openxmlformats.org/officeDocument/2006/relationships/image" Target="../media/image122.png"/><Relationship Id="rId9" Type="http://schemas.openxmlformats.org/officeDocument/2006/relationships/image" Target="../media/image12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E8841FBB-64FC-1C4F-8167-C680F3EB33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Operational</a:t>
            </a:r>
            <a:r>
              <a:rPr lang="zh-CN" altLang="en-US" dirty="0"/>
              <a:t> </a:t>
            </a:r>
            <a:r>
              <a:rPr lang="en-US" altLang="zh-CN" dirty="0"/>
              <a:t>semantics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86FDA178-BD90-9A42-AB11-13E8D0C976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Formal Methods Foundation</a:t>
            </a:r>
          </a:p>
          <a:p>
            <a:pPr eaLnBrk="1" hangingPunct="1"/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pPr eaLnBrk="1" hangingPunct="1"/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20038-D2FF-BF4C-85F5-64AA37F5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Operational semantics</a:t>
            </a:r>
            <a:r>
              <a:rPr kumimoji="1" lang="zh-CN" altLang="en-US" dirty="0"/>
              <a:t> </a:t>
            </a:r>
            <a:r>
              <a:rPr kumimoji="1" lang="en-US" altLang="zh-CN" dirty="0"/>
              <a:t>styles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57B990-4D71-4244-B178-AB87DC9C2E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sz="2800" dirty="0">
                    <a:solidFill>
                      <a:srgbClr val="FF0000"/>
                    </a:solidFill>
                  </a:rPr>
                  <a:t>Big-step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operational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semantics</a:t>
                </a:r>
              </a:p>
              <a:p>
                <a:pPr marL="0" indent="0">
                  <a:buNone/>
                </a:pPr>
                <a:endParaRPr kumimoji="1" lang="en-US" altLang="zh-CN" sz="2800" dirty="0"/>
              </a:p>
              <a:p>
                <a:pPr marL="0" indent="0">
                  <a:buNone/>
                </a:pPr>
                <a:r>
                  <a:rPr kumimoji="1" lang="en-US" altLang="zh-CN" sz="2800" dirty="0"/>
                  <a:t>under</a:t>
                </a:r>
                <a:r>
                  <a:rPr kumimoji="1" lang="en-US" altLang="zh-CN" sz="28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sz="2800" dirty="0"/>
                  <a:t>, an expression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kumimoji="1" lang="en-US" altLang="zh-CN" sz="2800" dirty="0"/>
                  <a:t> reduces directly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to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some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i="1" dirty="0"/>
                  <a:t>value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800" dirty="0"/>
                  <a:t>.</a:t>
                </a:r>
              </a:p>
              <a:p>
                <a:pPr marL="0" indent="0">
                  <a:buNone/>
                </a:pPr>
                <a:endParaRPr kumimoji="1" lang="en-US" altLang="zh-CN" sz="2800" dirty="0"/>
              </a:p>
              <a:p>
                <a:pPr marL="0" indent="0">
                  <a:buNone/>
                </a:pPr>
                <a:r>
                  <a:rPr kumimoji="1" lang="en-US" altLang="zh-CN" sz="2800" dirty="0"/>
                  <a:t>Note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that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may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be compound,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for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instance, for</a:t>
                </a:r>
                <a:r>
                  <a:rPr kumimoji="1" lang="zh-CN" altLang="en-US" sz="2800" dirty="0"/>
                  <a:t> </a:t>
                </a:r>
                <a:endParaRPr kumimoji="1" lang="en-US" altLang="zh-CN" sz="2800" b="0" i="1" dirty="0">
                  <a:solidFill>
                    <a:srgbClr val="0432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sz="28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=3∗(4+5)</m:t>
                    </m:r>
                  </m:oMath>
                </a14:m>
                <a:r>
                  <a:rPr kumimoji="1" lang="en-US" altLang="zh-CN" sz="2800" dirty="0"/>
                  <a:t>,</a:t>
                </a:r>
                <a:r>
                  <a:rPr kumimoji="1" lang="zh-CN" altLang="en-US" sz="2800" dirty="0"/>
                  <a:t> </a:t>
                </a:r>
                <a:endParaRPr kumimoji="1" lang="en-US" altLang="zh-CN" sz="2800" b="0" i="1" dirty="0">
                  <a:solidFill>
                    <a:srgbClr val="0432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800" dirty="0"/>
                  <a:t>we have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8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27</m:t>
                    </m:r>
                  </m:oMath>
                </a14:m>
                <a:r>
                  <a:rPr kumimoji="1"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57B990-4D71-4244-B178-AB87DC9C2E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8" t="-1538" r="-1142" b="-1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B76EAD0-0174-EB4E-AEAC-0F47C4361ECB}"/>
                  </a:ext>
                </a:extLst>
              </p:cNvPr>
              <p:cNvSpPr txBox="1"/>
              <p:nvPr/>
            </p:nvSpPr>
            <p:spPr>
              <a:xfrm>
                <a:off x="3048000" y="2514600"/>
                <a:ext cx="3276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sz="32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sz="3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sz="32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B76EAD0-0174-EB4E-AEAC-0F47C436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514600"/>
                <a:ext cx="3276600" cy="584775"/>
              </a:xfrm>
              <a:prstGeom prst="rect">
                <a:avLst/>
              </a:prstGeom>
              <a:blipFill>
                <a:blip r:embed="rId3"/>
                <a:stretch>
                  <a:fillRect b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113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20038-D2FF-BF4C-85F5-64AA37F5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Operational semantics</a:t>
            </a:r>
            <a:r>
              <a:rPr kumimoji="1" lang="zh-CN" altLang="en-US" dirty="0"/>
              <a:t> </a:t>
            </a:r>
            <a:r>
              <a:rPr kumimoji="1" lang="en-US" altLang="zh-CN" dirty="0"/>
              <a:t>styles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57B990-4D71-4244-B178-AB87DC9C2E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sz="2800" dirty="0">
                    <a:solidFill>
                      <a:srgbClr val="FF0000"/>
                    </a:solidFill>
                  </a:rPr>
                  <a:t>Small-step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operational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semantics</a:t>
                </a:r>
              </a:p>
              <a:p>
                <a:pPr marL="0" indent="0">
                  <a:buNone/>
                </a:pPr>
                <a:endParaRPr kumimoji="1" lang="en-US" altLang="zh-CN" sz="2800" dirty="0"/>
              </a:p>
              <a:p>
                <a:pPr marL="0" indent="0">
                  <a:buNone/>
                </a:pPr>
                <a:r>
                  <a:rPr kumimoji="1" lang="en-US" altLang="zh-CN" sz="2800" dirty="0"/>
                  <a:t>under</a:t>
                </a:r>
                <a:r>
                  <a:rPr kumimoji="1" lang="en-US" altLang="zh-CN" sz="28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sz="2800" dirty="0"/>
                  <a:t>, an expression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kumimoji="1" lang="en-US" altLang="zh-CN" sz="2800" dirty="0"/>
                  <a:t> reduces just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i="1" dirty="0"/>
                  <a:t>one</a:t>
                </a:r>
                <a:r>
                  <a:rPr kumimoji="1" lang="zh-CN" altLang="en-US" sz="2800" i="1" dirty="0"/>
                  <a:t> </a:t>
                </a:r>
                <a:r>
                  <a:rPr kumimoji="1" lang="en-US" altLang="zh-CN" sz="2800" i="1" dirty="0"/>
                  <a:t>step</a:t>
                </a:r>
                <a:r>
                  <a:rPr kumimoji="1" lang="zh-CN" altLang="en-US" sz="2800" i="1" dirty="0"/>
                  <a:t> </a:t>
                </a:r>
                <a:r>
                  <a:rPr kumimoji="1" lang="en-US" altLang="zh-CN" sz="2800" dirty="0"/>
                  <a:t>to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an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intermediate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result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sz="28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kumimoji="1" lang="en-US" altLang="zh-CN" sz="2800" dirty="0"/>
                  <a:t>.</a:t>
                </a:r>
              </a:p>
              <a:p>
                <a:pPr marL="0" indent="0">
                  <a:buNone/>
                </a:pPr>
                <a:endParaRPr kumimoji="1" lang="en-US" altLang="zh-CN" sz="2800" dirty="0"/>
              </a:p>
              <a:p>
                <a:pPr marL="0" indent="0" algn="ctr">
                  <a:buNone/>
                </a:pPr>
                <a:r>
                  <a:rPr kumimoji="1" lang="en-US" altLang="zh-CN" sz="2800" dirty="0"/>
                  <a:t>Note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that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may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be compound,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for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instance, for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sz="28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=3∗(4+5)</m:t>
                    </m:r>
                  </m:oMath>
                </a14:m>
                <a:r>
                  <a:rPr kumimoji="1" lang="en-US" altLang="zh-CN" sz="2800" dirty="0"/>
                  <a:t>,</a:t>
                </a:r>
                <a:r>
                  <a:rPr kumimoji="1" lang="zh-CN" altLang="en-US" sz="2800" dirty="0"/>
                  <a:t> </a:t>
                </a:r>
                <a:endParaRPr kumimoji="1" lang="en-US" altLang="zh-CN" sz="2800" dirty="0"/>
              </a:p>
              <a:p>
                <a:pPr marL="0" indent="0">
                  <a:buNone/>
                </a:pPr>
                <a:r>
                  <a:rPr kumimoji="1" lang="en-US" altLang="zh-CN" sz="2800" dirty="0"/>
                  <a:t>we have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8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kumimoji="1" lang="en-US" altLang="zh-CN" sz="2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  <m:r>
                      <a:rPr kumimoji="1" lang="en-US" altLang="zh-CN" sz="28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∗9</m:t>
                    </m:r>
                  </m:oMath>
                </a14:m>
                <a:r>
                  <a:rPr kumimoji="1" lang="en-US" altLang="zh-CN" sz="2800" dirty="0"/>
                  <a:t>.</a:t>
                </a:r>
              </a:p>
              <a:p>
                <a:pPr marL="0" indent="0">
                  <a:buNone/>
                </a:pPr>
                <a:endParaRPr kumimoji="1" lang="zh-CN" altLang="en-US" sz="2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57B990-4D71-4244-B178-AB87DC9C2E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8" t="-1538" r="-130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B76EAD0-0174-EB4E-AEAC-0F47C4361ECB}"/>
                  </a:ext>
                </a:extLst>
              </p:cNvPr>
              <p:cNvSpPr txBox="1"/>
              <p:nvPr/>
            </p:nvSpPr>
            <p:spPr>
              <a:xfrm>
                <a:off x="3048000" y="2514600"/>
                <a:ext cx="3276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sz="32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en-US" altLang="zh-CN" sz="32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B76EAD0-0174-EB4E-AEAC-0F47C436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514600"/>
                <a:ext cx="3276600" cy="584775"/>
              </a:xfrm>
              <a:prstGeom prst="rect">
                <a:avLst/>
              </a:prstGeom>
              <a:blipFill>
                <a:blip r:embed="rId3"/>
                <a:stretch>
                  <a:fillRect b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2613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97D55-2A7C-F742-8889-8BF204E1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9B6826-F350-8549-9E31-033FE24A9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Big-step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Operational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Semantics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4185254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(1)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D7144774-875C-B340-8A37-885142561D64}"/>
              </a:ext>
            </a:extLst>
          </p:cNvPr>
          <p:cNvCxnSpPr>
            <a:cxnSpLocks/>
          </p:cNvCxnSpPr>
          <p:nvPr/>
        </p:nvCxnSpPr>
        <p:spPr>
          <a:xfrm>
            <a:off x="1752600" y="2431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7ACF172-4395-6C48-9D20-E131EBF4809C}"/>
                  </a:ext>
                </a:extLst>
              </p:cNvPr>
              <p:cNvSpPr txBox="1"/>
              <p:nvPr/>
            </p:nvSpPr>
            <p:spPr>
              <a:xfrm>
                <a:off x="3429000" y="2602468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7ACF172-4395-6C48-9D20-E131EBF48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602468"/>
                <a:ext cx="2286000" cy="36933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85918B1-FA13-9B46-87B1-CE18A905A371}"/>
                  </a:ext>
                </a:extLst>
              </p:cNvPr>
              <p:cNvSpPr txBox="1"/>
              <p:nvPr/>
            </p:nvSpPr>
            <p:spPr>
              <a:xfrm>
                <a:off x="6521617" y="374141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85918B1-FA13-9B46-87B1-CE18A905A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617" y="3741419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9AA69D8-3991-0341-B92E-F80A3A179F54}"/>
              </a:ext>
            </a:extLst>
          </p:cNvPr>
          <p:cNvCxnSpPr>
            <a:cxnSpLocks/>
          </p:cNvCxnSpPr>
          <p:nvPr/>
        </p:nvCxnSpPr>
        <p:spPr>
          <a:xfrm>
            <a:off x="1828800" y="5632146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/>
              <p:nvPr/>
            </p:nvSpPr>
            <p:spPr>
              <a:xfrm>
                <a:off x="2438400" y="5802803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802803"/>
                <a:ext cx="4495800" cy="369397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/>
              <p:nvPr/>
            </p:nvSpPr>
            <p:spPr>
              <a:xfrm>
                <a:off x="6705600" y="543347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−+)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5433471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7816D75-B528-A84E-ADBA-1E088B8F9A65}"/>
                  </a:ext>
                </a:extLst>
              </p:cNvPr>
              <p:cNvSpPr txBox="1"/>
              <p:nvPr/>
            </p:nvSpPr>
            <p:spPr>
              <a:xfrm>
                <a:off x="1676400" y="527853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7816D75-B528-A84E-ADBA-1E088B8F9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278531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533ED4B-D56B-8147-BCA9-C2DEF33D6B2D}"/>
                  </a:ext>
                </a:extLst>
              </p:cNvPr>
              <p:cNvSpPr txBox="1"/>
              <p:nvPr/>
            </p:nvSpPr>
            <p:spPr>
              <a:xfrm>
                <a:off x="3505200" y="527853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533ED4B-D56B-8147-BCA9-C2DEF33D6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278531"/>
                <a:ext cx="1828800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A01E80E-C748-9C4F-9159-8A2A49A2454F}"/>
                  </a:ext>
                </a:extLst>
              </p:cNvPr>
              <p:cNvSpPr txBox="1"/>
              <p:nvPr/>
            </p:nvSpPr>
            <p:spPr>
              <a:xfrm>
                <a:off x="5410200" y="528523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A01E80E-C748-9C4F-9159-8A2A49A24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5285239"/>
                <a:ext cx="18288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29E63570-DAA6-5E45-B5A0-784E138A961C}"/>
              </a:ext>
            </a:extLst>
          </p:cNvPr>
          <p:cNvCxnSpPr>
            <a:cxnSpLocks/>
          </p:cNvCxnSpPr>
          <p:nvPr/>
        </p:nvCxnSpPr>
        <p:spPr>
          <a:xfrm>
            <a:off x="1752600" y="3955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4921ABF-438B-C347-9E0D-0675C08DF9B1}"/>
                  </a:ext>
                </a:extLst>
              </p:cNvPr>
              <p:cNvSpPr txBox="1"/>
              <p:nvPr/>
            </p:nvSpPr>
            <p:spPr>
              <a:xfrm>
                <a:off x="3429000" y="4126468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4921ABF-438B-C347-9E0D-0675C08DF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126468"/>
                <a:ext cx="2286000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A3A8C6F-C55A-4A41-885C-879FB3B51F60}"/>
                  </a:ext>
                </a:extLst>
              </p:cNvPr>
              <p:cNvSpPr txBox="1"/>
              <p:nvPr/>
            </p:nvSpPr>
            <p:spPr>
              <a:xfrm>
                <a:off x="3657600" y="350115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A3A8C6F-C55A-4A41-885C-879FB3B51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501151"/>
                <a:ext cx="1828800" cy="369332"/>
              </a:xfrm>
              <a:prstGeom prst="rect">
                <a:avLst/>
              </a:prstGeom>
              <a:blipFill>
                <a:blip r:embed="rId10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429EF93-5D49-9246-B0AF-5F1BD2A65364}"/>
                  </a:ext>
                </a:extLst>
              </p:cNvPr>
              <p:cNvSpPr txBox="1"/>
              <p:nvPr/>
            </p:nvSpPr>
            <p:spPr>
              <a:xfrm>
                <a:off x="6477000" y="2209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429EF93-5D49-9246-B0AF-5F1BD2A65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209800"/>
                <a:ext cx="1828800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5677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(2)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9AA69D8-3991-0341-B92E-F80A3A179F54}"/>
              </a:ext>
            </a:extLst>
          </p:cNvPr>
          <p:cNvCxnSpPr>
            <a:cxnSpLocks/>
          </p:cNvCxnSpPr>
          <p:nvPr/>
        </p:nvCxnSpPr>
        <p:spPr>
          <a:xfrm>
            <a:off x="1828800" y="5632146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/>
              <p:nvPr/>
            </p:nvSpPr>
            <p:spPr>
              <a:xfrm>
                <a:off x="2438400" y="5802803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802803"/>
                <a:ext cx="4495800" cy="369397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/>
              <p:nvPr/>
            </p:nvSpPr>
            <p:spPr>
              <a:xfrm>
                <a:off x="6705600" y="543347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−/)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5433471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7816D75-B528-A84E-ADBA-1E088B8F9A65}"/>
                  </a:ext>
                </a:extLst>
              </p:cNvPr>
              <p:cNvSpPr txBox="1"/>
              <p:nvPr/>
            </p:nvSpPr>
            <p:spPr>
              <a:xfrm>
                <a:off x="1676400" y="527853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7816D75-B528-A84E-ADBA-1E088B8F9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278531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533ED4B-D56B-8147-BCA9-C2DEF33D6B2D}"/>
                  </a:ext>
                </a:extLst>
              </p:cNvPr>
              <p:cNvSpPr txBox="1"/>
              <p:nvPr/>
            </p:nvSpPr>
            <p:spPr>
              <a:xfrm>
                <a:off x="3505200" y="527853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533ED4B-D56B-8147-BCA9-C2DEF33D6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278531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A01E80E-C748-9C4F-9159-8A2A49A2454F}"/>
                  </a:ext>
                </a:extLst>
              </p:cNvPr>
              <p:cNvSpPr txBox="1"/>
              <p:nvPr/>
            </p:nvSpPr>
            <p:spPr>
              <a:xfrm>
                <a:off x="5410200" y="528523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A01E80E-C748-9C4F-9159-8A2A49A24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5285239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476F54F7-D146-E044-AB96-5E87898C9B82}"/>
              </a:ext>
            </a:extLst>
          </p:cNvPr>
          <p:cNvCxnSpPr>
            <a:cxnSpLocks/>
          </p:cNvCxnSpPr>
          <p:nvPr/>
        </p:nvCxnSpPr>
        <p:spPr>
          <a:xfrm>
            <a:off x="1828800" y="2203146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910D00C-740D-C949-895A-F4AC327E3225}"/>
                  </a:ext>
                </a:extLst>
              </p:cNvPr>
              <p:cNvSpPr txBox="1"/>
              <p:nvPr/>
            </p:nvSpPr>
            <p:spPr>
              <a:xfrm>
                <a:off x="2438400" y="2373803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910D00C-740D-C949-895A-F4AC327E3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373803"/>
                <a:ext cx="4495800" cy="369397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6D486D0-24AD-0448-A546-54F9AB6D647D}"/>
                  </a:ext>
                </a:extLst>
              </p:cNvPr>
              <p:cNvSpPr txBox="1"/>
              <p:nvPr/>
            </p:nvSpPr>
            <p:spPr>
              <a:xfrm>
                <a:off x="6705600" y="200447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−−)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6D486D0-24AD-0448-A546-54F9AB6D6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2004471"/>
                <a:ext cx="1828800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AB5452E-4143-BF45-9877-B1BD83E76491}"/>
                  </a:ext>
                </a:extLst>
              </p:cNvPr>
              <p:cNvSpPr txBox="1"/>
              <p:nvPr/>
            </p:nvSpPr>
            <p:spPr>
              <a:xfrm>
                <a:off x="1676400" y="184953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AB5452E-4143-BF45-9877-B1BD83E76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849531"/>
                <a:ext cx="1828800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5D9BAE4-03AB-3B43-A4C7-AC5AF55A4E85}"/>
                  </a:ext>
                </a:extLst>
              </p:cNvPr>
              <p:cNvSpPr txBox="1"/>
              <p:nvPr/>
            </p:nvSpPr>
            <p:spPr>
              <a:xfrm>
                <a:off x="3505200" y="184953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5D9BAE4-03AB-3B43-A4C7-AC5AF55A4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849531"/>
                <a:ext cx="1828800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88E6CCA-A4AC-3846-9EC6-064BE81D4B39}"/>
                  </a:ext>
                </a:extLst>
              </p:cNvPr>
              <p:cNvSpPr txBox="1"/>
              <p:nvPr/>
            </p:nvSpPr>
            <p:spPr>
              <a:xfrm>
                <a:off x="5410200" y="185623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88E6CCA-A4AC-3846-9EC6-064BE81D4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1856239"/>
                <a:ext cx="18288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E0C25A2A-1152-9E48-AAAB-7810C27DB290}"/>
              </a:ext>
            </a:extLst>
          </p:cNvPr>
          <p:cNvCxnSpPr>
            <a:cxnSpLocks/>
          </p:cNvCxnSpPr>
          <p:nvPr/>
        </p:nvCxnSpPr>
        <p:spPr>
          <a:xfrm>
            <a:off x="1905000" y="3955746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242681D-C261-9D45-A8BA-9A959357E257}"/>
                  </a:ext>
                </a:extLst>
              </p:cNvPr>
              <p:cNvSpPr txBox="1"/>
              <p:nvPr/>
            </p:nvSpPr>
            <p:spPr>
              <a:xfrm>
                <a:off x="2514600" y="4126403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242681D-C261-9D45-A8BA-9A959357E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4126403"/>
                <a:ext cx="4495800" cy="369397"/>
              </a:xfrm>
              <a:prstGeom prst="rect">
                <a:avLst/>
              </a:prstGeom>
              <a:blipFill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9F1A414-38EC-194A-AE66-79E76F2636E2}"/>
                  </a:ext>
                </a:extLst>
              </p:cNvPr>
              <p:cNvSpPr txBox="1"/>
              <p:nvPr/>
            </p:nvSpPr>
            <p:spPr>
              <a:xfrm>
                <a:off x="6781800" y="375707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9F1A414-38EC-194A-AE66-79E76F263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757071"/>
                <a:ext cx="1828800" cy="369332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4421695-8598-8242-9106-A8620D707DAB}"/>
                  </a:ext>
                </a:extLst>
              </p:cNvPr>
              <p:cNvSpPr txBox="1"/>
              <p:nvPr/>
            </p:nvSpPr>
            <p:spPr>
              <a:xfrm>
                <a:off x="1752600" y="360213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4421695-8598-8242-9106-A8620D707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3602131"/>
                <a:ext cx="1828800" cy="369332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46F17F7-BE0A-6349-9713-D7C9490F5061}"/>
                  </a:ext>
                </a:extLst>
              </p:cNvPr>
              <p:cNvSpPr txBox="1"/>
              <p:nvPr/>
            </p:nvSpPr>
            <p:spPr>
              <a:xfrm>
                <a:off x="3581400" y="360213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46F17F7-BE0A-6349-9713-D7C9490F5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3602131"/>
                <a:ext cx="1828800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0A54E58-8706-864A-9333-67D47BBE6D6A}"/>
                  </a:ext>
                </a:extLst>
              </p:cNvPr>
              <p:cNvSpPr txBox="1"/>
              <p:nvPr/>
            </p:nvSpPr>
            <p:spPr>
              <a:xfrm>
                <a:off x="5486400" y="360883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0A54E58-8706-864A-9333-67D47BBE6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608839"/>
                <a:ext cx="182880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299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booleans</a:t>
            </a:r>
            <a:r>
              <a:rPr kumimoji="1" lang="zh-CN" altLang="en-US" dirty="0"/>
              <a:t> </a:t>
            </a:r>
            <a:r>
              <a:rPr kumimoji="1" lang="en-US" altLang="zh-CN" dirty="0"/>
              <a:t>(3)</a:t>
            </a:r>
            <a:endParaRPr kumimoji="1" lang="zh-CN" altLang="en-US" dirty="0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476F54F7-D146-E044-AB96-5E87898C9B82}"/>
              </a:ext>
            </a:extLst>
          </p:cNvPr>
          <p:cNvCxnSpPr>
            <a:cxnSpLocks/>
          </p:cNvCxnSpPr>
          <p:nvPr/>
        </p:nvCxnSpPr>
        <p:spPr>
          <a:xfrm>
            <a:off x="1828800" y="2203146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910D00C-740D-C949-895A-F4AC327E3225}"/>
                  </a:ext>
                </a:extLst>
              </p:cNvPr>
              <p:cNvSpPr txBox="1"/>
              <p:nvPr/>
            </p:nvSpPr>
            <p:spPr>
              <a:xfrm>
                <a:off x="2438400" y="2373803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1==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2⟹ </m:t>
                    </m:r>
                  </m:oMath>
                </a14:m>
                <a:r>
                  <a:rPr kumimoji="1" lang="en-US" altLang="zh-CN" dirty="0"/>
                  <a:t> true</a:t>
                </a: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910D00C-740D-C949-895A-F4AC327E3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373803"/>
                <a:ext cx="4495800" cy="369397"/>
              </a:xfrm>
              <a:prstGeom prst="rect">
                <a:avLst/>
              </a:prstGeom>
              <a:blipFill>
                <a:blip r:embed="rId2"/>
                <a:stretch>
                  <a:fillRect t="-6452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6D486D0-24AD-0448-A546-54F9AB6D647D}"/>
                  </a:ext>
                </a:extLst>
              </p:cNvPr>
              <p:cNvSpPr txBox="1"/>
              <p:nvPr/>
            </p:nvSpPr>
            <p:spPr>
              <a:xfrm>
                <a:off x="6705600" y="200447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−==1)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6D486D0-24AD-0448-A546-54F9AB6D6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2004471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AB5452E-4143-BF45-9877-B1BD83E76491}"/>
                  </a:ext>
                </a:extLst>
              </p:cNvPr>
              <p:cNvSpPr txBox="1"/>
              <p:nvPr/>
            </p:nvSpPr>
            <p:spPr>
              <a:xfrm>
                <a:off x="1676400" y="184953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AB5452E-4143-BF45-9877-B1BD83E76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849531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5D9BAE4-03AB-3B43-A4C7-AC5AF55A4E85}"/>
                  </a:ext>
                </a:extLst>
              </p:cNvPr>
              <p:cNvSpPr txBox="1"/>
              <p:nvPr/>
            </p:nvSpPr>
            <p:spPr>
              <a:xfrm>
                <a:off x="3505200" y="184953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5D9BAE4-03AB-3B43-A4C7-AC5AF55A4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849531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88E6CCA-A4AC-3846-9EC6-064BE81D4B39}"/>
                  </a:ext>
                </a:extLst>
              </p:cNvPr>
              <p:cNvSpPr txBox="1"/>
              <p:nvPr/>
            </p:nvSpPr>
            <p:spPr>
              <a:xfrm>
                <a:off x="5410200" y="185623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1==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88E6CCA-A4AC-3846-9EC6-064BE81D4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1856239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E0C25A2A-1152-9E48-AAAB-7810C27DB290}"/>
              </a:ext>
            </a:extLst>
          </p:cNvPr>
          <p:cNvCxnSpPr>
            <a:cxnSpLocks/>
          </p:cNvCxnSpPr>
          <p:nvPr/>
        </p:nvCxnSpPr>
        <p:spPr>
          <a:xfrm>
            <a:off x="1828800" y="3325415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242681D-C261-9D45-A8BA-9A959357E257}"/>
                  </a:ext>
                </a:extLst>
              </p:cNvPr>
              <p:cNvSpPr txBox="1"/>
              <p:nvPr/>
            </p:nvSpPr>
            <p:spPr>
              <a:xfrm>
                <a:off x="2438400" y="3496072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1==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2⟹ </m:t>
                    </m:r>
                  </m:oMath>
                </a14:m>
                <a:r>
                  <a:rPr kumimoji="1" lang="en-US" altLang="zh-CN" dirty="0"/>
                  <a:t>false</a:t>
                </a:r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242681D-C261-9D45-A8BA-9A959357E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496072"/>
                <a:ext cx="4495800" cy="369397"/>
              </a:xfrm>
              <a:prstGeom prst="rect">
                <a:avLst/>
              </a:prstGeom>
              <a:blipFill>
                <a:blip r:embed="rId7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9F1A414-38EC-194A-AE66-79E76F2636E2}"/>
                  </a:ext>
                </a:extLst>
              </p:cNvPr>
              <p:cNvSpPr txBox="1"/>
              <p:nvPr/>
            </p:nvSpPr>
            <p:spPr>
              <a:xfrm>
                <a:off x="6705600" y="312674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−==2)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9F1A414-38EC-194A-AE66-79E76F263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3126740"/>
                <a:ext cx="1828800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4421695-8598-8242-9106-A8620D707DAB}"/>
                  </a:ext>
                </a:extLst>
              </p:cNvPr>
              <p:cNvSpPr txBox="1"/>
              <p:nvPr/>
            </p:nvSpPr>
            <p:spPr>
              <a:xfrm>
                <a:off x="1676400" y="2971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4421695-8598-8242-9106-A8620D707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971800"/>
                <a:ext cx="1828800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46F17F7-BE0A-6349-9713-D7C9490F5061}"/>
                  </a:ext>
                </a:extLst>
              </p:cNvPr>
              <p:cNvSpPr txBox="1"/>
              <p:nvPr/>
            </p:nvSpPr>
            <p:spPr>
              <a:xfrm>
                <a:off x="3505200" y="2971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46F17F7-BE0A-6349-9713-D7C9490F5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971800"/>
                <a:ext cx="1828800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0A54E58-8706-864A-9333-67D47BBE6D6A}"/>
                  </a:ext>
                </a:extLst>
              </p:cNvPr>
              <p:cNvSpPr txBox="1"/>
              <p:nvPr/>
            </p:nvSpPr>
            <p:spPr>
              <a:xfrm>
                <a:off x="5410200" y="29785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0A54E58-8706-864A-9333-67D47BBE6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978508"/>
                <a:ext cx="18288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8734A3F5-37AF-244B-9C86-15B7290F3436}"/>
              </a:ext>
            </a:extLst>
          </p:cNvPr>
          <p:cNvCxnSpPr>
            <a:cxnSpLocks/>
          </p:cNvCxnSpPr>
          <p:nvPr/>
        </p:nvCxnSpPr>
        <p:spPr>
          <a:xfrm>
            <a:off x="1828800" y="4544615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B9CD216-255F-EE42-9D7D-5046379CD838}"/>
                  </a:ext>
                </a:extLst>
              </p:cNvPr>
              <p:cNvSpPr txBox="1"/>
              <p:nvPr/>
            </p:nvSpPr>
            <p:spPr>
              <a:xfrm>
                <a:off x="2438400" y="4715272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1!=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2⟹ </m:t>
                    </m:r>
                  </m:oMath>
                </a14:m>
                <a:r>
                  <a:rPr kumimoji="1" lang="en-US" altLang="zh-CN" dirty="0"/>
                  <a:t>false</a:t>
                </a:r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B9CD216-255F-EE42-9D7D-5046379CD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4715272"/>
                <a:ext cx="4495800" cy="369397"/>
              </a:xfrm>
              <a:prstGeom prst="rect">
                <a:avLst/>
              </a:prstGeom>
              <a:blipFill>
                <a:blip r:embed="rId12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5E38957-7B91-6A4D-9AAD-8DBB607F998E}"/>
                  </a:ext>
                </a:extLst>
              </p:cNvPr>
              <p:cNvSpPr txBox="1"/>
              <p:nvPr/>
            </p:nvSpPr>
            <p:spPr>
              <a:xfrm>
                <a:off x="6705600" y="434594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−≠1)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5E38957-7B91-6A4D-9AAD-8DBB607F9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4345940"/>
                <a:ext cx="1828800" cy="369332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865B599-C0B3-5F4D-A5B0-B77D22508B19}"/>
                  </a:ext>
                </a:extLst>
              </p:cNvPr>
              <p:cNvSpPr txBox="1"/>
              <p:nvPr/>
            </p:nvSpPr>
            <p:spPr>
              <a:xfrm>
                <a:off x="1676400" y="41910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865B599-C0B3-5F4D-A5B0-B77D22508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191000"/>
                <a:ext cx="1828800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16A33FD-D0D2-F94F-A4B5-D807D72CBCD6}"/>
                  </a:ext>
                </a:extLst>
              </p:cNvPr>
              <p:cNvSpPr txBox="1"/>
              <p:nvPr/>
            </p:nvSpPr>
            <p:spPr>
              <a:xfrm>
                <a:off x="3505200" y="41910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16A33FD-D0D2-F94F-A4B5-D807D72CB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191000"/>
                <a:ext cx="1828800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C162C234-2F5B-1943-9259-CC1232A2A5CE}"/>
                  </a:ext>
                </a:extLst>
              </p:cNvPr>
              <p:cNvSpPr txBox="1"/>
              <p:nvPr/>
            </p:nvSpPr>
            <p:spPr>
              <a:xfrm>
                <a:off x="5410200" y="41977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1==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C162C234-2F5B-1943-9259-CC1232A2A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197708"/>
                <a:ext cx="182880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4B552525-72B2-2643-A16B-26F960BBAB09}"/>
              </a:ext>
            </a:extLst>
          </p:cNvPr>
          <p:cNvCxnSpPr>
            <a:cxnSpLocks/>
          </p:cNvCxnSpPr>
          <p:nvPr/>
        </p:nvCxnSpPr>
        <p:spPr>
          <a:xfrm>
            <a:off x="1828800" y="6165546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693F88B-0B51-2D40-A1F4-804C715D3BFA}"/>
                  </a:ext>
                </a:extLst>
              </p:cNvPr>
              <p:cNvSpPr txBox="1"/>
              <p:nvPr/>
            </p:nvSpPr>
            <p:spPr>
              <a:xfrm>
                <a:off x="2438400" y="6336203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1!=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2⟹</m:t>
                    </m:r>
                  </m:oMath>
                </a14:m>
                <a:r>
                  <a:rPr kumimoji="1" lang="en-US" altLang="zh-CN" dirty="0"/>
                  <a:t>true</a:t>
                </a:r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693F88B-0B51-2D40-A1F4-804C715D3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6336203"/>
                <a:ext cx="4495800" cy="369397"/>
              </a:xfrm>
              <a:prstGeom prst="rect">
                <a:avLst/>
              </a:prstGeom>
              <a:blipFill>
                <a:blip r:embed="rId15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6E9543E-30DD-0145-8053-6DD51A89BA95}"/>
                  </a:ext>
                </a:extLst>
              </p:cNvPr>
              <p:cNvSpPr txBox="1"/>
              <p:nvPr/>
            </p:nvSpPr>
            <p:spPr>
              <a:xfrm>
                <a:off x="6705600" y="596687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−≠2)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6E9543E-30DD-0145-8053-6DD51A89B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5966871"/>
                <a:ext cx="1828800" cy="369332"/>
              </a:xfrm>
              <a:prstGeom prst="rect">
                <a:avLst/>
              </a:prstGeom>
              <a:blipFill>
                <a:blip r:embed="rId1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7C76FF4-7735-9B4A-9940-A8DECFDAF624}"/>
                  </a:ext>
                </a:extLst>
              </p:cNvPr>
              <p:cNvSpPr txBox="1"/>
              <p:nvPr/>
            </p:nvSpPr>
            <p:spPr>
              <a:xfrm>
                <a:off x="1676400" y="581193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7C76FF4-7735-9B4A-9940-A8DECFDAF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811931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DFB8689-BAEE-4D4A-A846-277E143E8912}"/>
                  </a:ext>
                </a:extLst>
              </p:cNvPr>
              <p:cNvSpPr txBox="1"/>
              <p:nvPr/>
            </p:nvSpPr>
            <p:spPr>
              <a:xfrm>
                <a:off x="3505200" y="581193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DFB8689-BAEE-4D4A-A846-277E143E8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811931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E30D8A6-4477-1E4E-9A0E-2E553FB0A15A}"/>
                  </a:ext>
                </a:extLst>
              </p:cNvPr>
              <p:cNvSpPr txBox="1"/>
              <p:nvPr/>
            </p:nvSpPr>
            <p:spPr>
              <a:xfrm>
                <a:off x="5410200" y="581863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E30D8A6-4477-1E4E-9A0E-2E553FB0A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5818639"/>
                <a:ext cx="182880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2520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booleans</a:t>
            </a:r>
            <a:r>
              <a:rPr kumimoji="1" lang="zh-CN" altLang="en-US" dirty="0"/>
              <a:t> </a:t>
            </a:r>
            <a:r>
              <a:rPr kumimoji="1" lang="en-US" altLang="zh-CN" dirty="0"/>
              <a:t>(4)</a:t>
            </a:r>
            <a:endParaRPr kumimoji="1" lang="zh-CN" altLang="en-US" dirty="0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476F54F7-D146-E044-AB96-5E87898C9B82}"/>
              </a:ext>
            </a:extLst>
          </p:cNvPr>
          <p:cNvCxnSpPr>
            <a:cxnSpLocks/>
          </p:cNvCxnSpPr>
          <p:nvPr/>
        </p:nvCxnSpPr>
        <p:spPr>
          <a:xfrm>
            <a:off x="1828800" y="2203146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910D00C-740D-C949-895A-F4AC327E3225}"/>
                  </a:ext>
                </a:extLst>
              </p:cNvPr>
              <p:cNvSpPr txBox="1"/>
              <p:nvPr/>
            </p:nvSpPr>
            <p:spPr>
              <a:xfrm>
                <a:off x="2438400" y="2373803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2⟹</m:t>
                    </m:r>
                  </m:oMath>
                </a14:m>
                <a:r>
                  <a:rPr kumimoji="1" lang="en-US" altLang="zh-CN" dirty="0"/>
                  <a:t>true</a:t>
                </a: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910D00C-740D-C949-895A-F4AC327E3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373803"/>
                <a:ext cx="4495800" cy="369397"/>
              </a:xfrm>
              <a:prstGeom prst="rect">
                <a:avLst/>
              </a:prstGeom>
              <a:blipFill>
                <a:blip r:embed="rId2"/>
                <a:stretch>
                  <a:fillRect t="-6452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6D486D0-24AD-0448-A546-54F9AB6D647D}"/>
                  </a:ext>
                </a:extLst>
              </p:cNvPr>
              <p:cNvSpPr txBox="1"/>
              <p:nvPr/>
            </p:nvSpPr>
            <p:spPr>
              <a:xfrm>
                <a:off x="6705600" y="200447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−&gt;1)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6D486D0-24AD-0448-A546-54F9AB6D6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2004471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AB5452E-4143-BF45-9877-B1BD83E76491}"/>
                  </a:ext>
                </a:extLst>
              </p:cNvPr>
              <p:cNvSpPr txBox="1"/>
              <p:nvPr/>
            </p:nvSpPr>
            <p:spPr>
              <a:xfrm>
                <a:off x="1676400" y="184953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AB5452E-4143-BF45-9877-B1BD83E76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849531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5D9BAE4-03AB-3B43-A4C7-AC5AF55A4E85}"/>
                  </a:ext>
                </a:extLst>
              </p:cNvPr>
              <p:cNvSpPr txBox="1"/>
              <p:nvPr/>
            </p:nvSpPr>
            <p:spPr>
              <a:xfrm>
                <a:off x="3505200" y="184953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5D9BAE4-03AB-3B43-A4C7-AC5AF55A4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849531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88E6CCA-A4AC-3846-9EC6-064BE81D4B39}"/>
                  </a:ext>
                </a:extLst>
              </p:cNvPr>
              <p:cNvSpPr txBox="1"/>
              <p:nvPr/>
            </p:nvSpPr>
            <p:spPr>
              <a:xfrm>
                <a:off x="5410200" y="185623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1&gt;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88E6CCA-A4AC-3846-9EC6-064BE81D4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1856239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E0C25A2A-1152-9E48-AAAB-7810C27DB290}"/>
              </a:ext>
            </a:extLst>
          </p:cNvPr>
          <p:cNvCxnSpPr>
            <a:cxnSpLocks/>
          </p:cNvCxnSpPr>
          <p:nvPr/>
        </p:nvCxnSpPr>
        <p:spPr>
          <a:xfrm>
            <a:off x="1828800" y="3325415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242681D-C261-9D45-A8BA-9A959357E257}"/>
                  </a:ext>
                </a:extLst>
              </p:cNvPr>
              <p:cNvSpPr txBox="1"/>
              <p:nvPr/>
            </p:nvSpPr>
            <p:spPr>
              <a:xfrm>
                <a:off x="2438400" y="3496072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2⟹</m:t>
                    </m:r>
                  </m:oMath>
                </a14:m>
                <a:r>
                  <a:rPr kumimoji="1" lang="en-US" altLang="zh-CN" dirty="0"/>
                  <a:t>false</a:t>
                </a:r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242681D-C261-9D45-A8BA-9A959357E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496072"/>
                <a:ext cx="4495800" cy="369397"/>
              </a:xfrm>
              <a:prstGeom prst="rect">
                <a:avLst/>
              </a:prstGeom>
              <a:blipFill>
                <a:blip r:embed="rId7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9F1A414-38EC-194A-AE66-79E76F2636E2}"/>
                  </a:ext>
                </a:extLst>
              </p:cNvPr>
              <p:cNvSpPr txBox="1"/>
              <p:nvPr/>
            </p:nvSpPr>
            <p:spPr>
              <a:xfrm>
                <a:off x="6705600" y="312674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−&gt;2)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9F1A414-38EC-194A-AE66-79E76F263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3126740"/>
                <a:ext cx="1828800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4421695-8598-8242-9106-A8620D707DAB}"/>
                  </a:ext>
                </a:extLst>
              </p:cNvPr>
              <p:cNvSpPr txBox="1"/>
              <p:nvPr/>
            </p:nvSpPr>
            <p:spPr>
              <a:xfrm>
                <a:off x="1676400" y="2971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4421695-8598-8242-9106-A8620D707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971800"/>
                <a:ext cx="1828800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46F17F7-BE0A-6349-9713-D7C9490F5061}"/>
                  </a:ext>
                </a:extLst>
              </p:cNvPr>
              <p:cNvSpPr txBox="1"/>
              <p:nvPr/>
            </p:nvSpPr>
            <p:spPr>
              <a:xfrm>
                <a:off x="3505200" y="2971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46F17F7-BE0A-6349-9713-D7C9490F5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971800"/>
                <a:ext cx="1828800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0A54E58-8706-864A-9333-67D47BBE6D6A}"/>
                  </a:ext>
                </a:extLst>
              </p:cNvPr>
              <p:cNvSpPr txBox="1"/>
              <p:nvPr/>
            </p:nvSpPr>
            <p:spPr>
              <a:xfrm>
                <a:off x="5410200" y="29785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1≯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0A54E58-8706-864A-9333-67D47BBE6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978508"/>
                <a:ext cx="18288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8734A3F5-37AF-244B-9C86-15B7290F3436}"/>
              </a:ext>
            </a:extLst>
          </p:cNvPr>
          <p:cNvCxnSpPr>
            <a:cxnSpLocks/>
          </p:cNvCxnSpPr>
          <p:nvPr/>
        </p:nvCxnSpPr>
        <p:spPr>
          <a:xfrm>
            <a:off x="1828800" y="4544615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B9CD216-255F-EE42-9D7D-5046379CD838}"/>
                  </a:ext>
                </a:extLst>
              </p:cNvPr>
              <p:cNvSpPr txBox="1"/>
              <p:nvPr/>
            </p:nvSpPr>
            <p:spPr>
              <a:xfrm>
                <a:off x="2438400" y="4715272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2⟹</m:t>
                    </m:r>
                  </m:oMath>
                </a14:m>
                <a:r>
                  <a:rPr kumimoji="1" lang="en-US" altLang="zh-CN" dirty="0"/>
                  <a:t>true</a:t>
                </a:r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B9CD216-255F-EE42-9D7D-5046379CD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4715272"/>
                <a:ext cx="4495800" cy="369397"/>
              </a:xfrm>
              <a:prstGeom prst="rect">
                <a:avLst/>
              </a:prstGeom>
              <a:blipFill>
                <a:blip r:embed="rId12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5E38957-7B91-6A4D-9AAD-8DBB607F998E}"/>
                  </a:ext>
                </a:extLst>
              </p:cNvPr>
              <p:cNvSpPr txBox="1"/>
              <p:nvPr/>
            </p:nvSpPr>
            <p:spPr>
              <a:xfrm>
                <a:off x="6705600" y="434594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−≥1)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5E38957-7B91-6A4D-9AAD-8DBB607F9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4345940"/>
                <a:ext cx="1828800" cy="369332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865B599-C0B3-5F4D-A5B0-B77D22508B19}"/>
                  </a:ext>
                </a:extLst>
              </p:cNvPr>
              <p:cNvSpPr txBox="1"/>
              <p:nvPr/>
            </p:nvSpPr>
            <p:spPr>
              <a:xfrm>
                <a:off x="1676400" y="41910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865B599-C0B3-5F4D-A5B0-B77D22508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191000"/>
                <a:ext cx="1828800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16A33FD-D0D2-F94F-A4B5-D807D72CBCD6}"/>
                  </a:ext>
                </a:extLst>
              </p:cNvPr>
              <p:cNvSpPr txBox="1"/>
              <p:nvPr/>
            </p:nvSpPr>
            <p:spPr>
              <a:xfrm>
                <a:off x="3505200" y="41910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16A33FD-D0D2-F94F-A4B5-D807D72CB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191000"/>
                <a:ext cx="1828800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C162C234-2F5B-1943-9259-CC1232A2A5CE}"/>
                  </a:ext>
                </a:extLst>
              </p:cNvPr>
              <p:cNvSpPr txBox="1"/>
              <p:nvPr/>
            </p:nvSpPr>
            <p:spPr>
              <a:xfrm>
                <a:off x="5410200" y="41977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C162C234-2F5B-1943-9259-CC1232A2A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197708"/>
                <a:ext cx="182880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4B552525-72B2-2643-A16B-26F960BBAB09}"/>
              </a:ext>
            </a:extLst>
          </p:cNvPr>
          <p:cNvCxnSpPr>
            <a:cxnSpLocks/>
          </p:cNvCxnSpPr>
          <p:nvPr/>
        </p:nvCxnSpPr>
        <p:spPr>
          <a:xfrm>
            <a:off x="1828800" y="6165546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693F88B-0B51-2D40-A1F4-804C715D3BFA}"/>
                  </a:ext>
                </a:extLst>
              </p:cNvPr>
              <p:cNvSpPr txBox="1"/>
              <p:nvPr/>
            </p:nvSpPr>
            <p:spPr>
              <a:xfrm>
                <a:off x="2438400" y="6336203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2⟹</m:t>
                    </m:r>
                  </m:oMath>
                </a14:m>
                <a:r>
                  <a:rPr kumimoji="1" lang="en-US" altLang="zh-CN" dirty="0"/>
                  <a:t>false</a:t>
                </a:r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693F88B-0B51-2D40-A1F4-804C715D3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6336203"/>
                <a:ext cx="4495800" cy="369397"/>
              </a:xfrm>
              <a:prstGeom prst="rect">
                <a:avLst/>
              </a:prstGeom>
              <a:blipFill>
                <a:blip r:embed="rId15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6E9543E-30DD-0145-8053-6DD51A89BA95}"/>
                  </a:ext>
                </a:extLst>
              </p:cNvPr>
              <p:cNvSpPr txBox="1"/>
              <p:nvPr/>
            </p:nvSpPr>
            <p:spPr>
              <a:xfrm>
                <a:off x="6705600" y="596687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−≥2)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6E9543E-30DD-0145-8053-6DD51A89B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5966871"/>
                <a:ext cx="1828800" cy="369332"/>
              </a:xfrm>
              <a:prstGeom prst="rect">
                <a:avLst/>
              </a:prstGeom>
              <a:blipFill>
                <a:blip r:embed="rId1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7C76FF4-7735-9B4A-9940-A8DECFDAF624}"/>
                  </a:ext>
                </a:extLst>
              </p:cNvPr>
              <p:cNvSpPr txBox="1"/>
              <p:nvPr/>
            </p:nvSpPr>
            <p:spPr>
              <a:xfrm>
                <a:off x="1676400" y="581193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7C76FF4-7735-9B4A-9940-A8DECFDAF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811931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DFB8689-BAEE-4D4A-A846-277E143E8912}"/>
                  </a:ext>
                </a:extLst>
              </p:cNvPr>
              <p:cNvSpPr txBox="1"/>
              <p:nvPr/>
            </p:nvSpPr>
            <p:spPr>
              <a:xfrm>
                <a:off x="3505200" y="581193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DFB8689-BAEE-4D4A-A846-277E143E8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811931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E30D8A6-4477-1E4E-9A0E-2E553FB0A15A}"/>
                  </a:ext>
                </a:extLst>
              </p:cNvPr>
              <p:cNvSpPr txBox="1"/>
              <p:nvPr/>
            </p:nvSpPr>
            <p:spPr>
              <a:xfrm>
                <a:off x="5410200" y="581863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1&lt;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E30D8A6-4477-1E4E-9A0E-2E553FB0A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5818639"/>
                <a:ext cx="182880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6481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booleans</a:t>
            </a:r>
            <a:r>
              <a:rPr kumimoji="1" lang="zh-CN" altLang="en-US" dirty="0"/>
              <a:t> </a:t>
            </a:r>
            <a:r>
              <a:rPr kumimoji="1" lang="en-US" altLang="zh-CN" dirty="0"/>
              <a:t>(5)</a:t>
            </a:r>
            <a:endParaRPr kumimoji="1" lang="zh-CN" altLang="en-US" dirty="0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476F54F7-D146-E044-AB96-5E87898C9B82}"/>
              </a:ext>
            </a:extLst>
          </p:cNvPr>
          <p:cNvCxnSpPr>
            <a:cxnSpLocks/>
          </p:cNvCxnSpPr>
          <p:nvPr/>
        </p:nvCxnSpPr>
        <p:spPr>
          <a:xfrm>
            <a:off x="1828800" y="2203146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910D00C-740D-C949-895A-F4AC327E3225}"/>
                  </a:ext>
                </a:extLst>
              </p:cNvPr>
              <p:cNvSpPr txBox="1"/>
              <p:nvPr/>
            </p:nvSpPr>
            <p:spPr>
              <a:xfrm>
                <a:off x="2438400" y="2373803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1&lt;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2⟹</m:t>
                    </m:r>
                  </m:oMath>
                </a14:m>
                <a:r>
                  <a:rPr kumimoji="1" lang="en-US" altLang="zh-CN" dirty="0"/>
                  <a:t>true</a:t>
                </a: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910D00C-740D-C949-895A-F4AC327E3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373803"/>
                <a:ext cx="4495800" cy="369397"/>
              </a:xfrm>
              <a:prstGeom prst="rect">
                <a:avLst/>
              </a:prstGeom>
              <a:blipFill>
                <a:blip r:embed="rId2"/>
                <a:stretch>
                  <a:fillRect t="-6452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6D486D0-24AD-0448-A546-54F9AB6D647D}"/>
                  </a:ext>
                </a:extLst>
              </p:cNvPr>
              <p:cNvSpPr txBox="1"/>
              <p:nvPr/>
            </p:nvSpPr>
            <p:spPr>
              <a:xfrm>
                <a:off x="6705600" y="200447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−&lt;1)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6D486D0-24AD-0448-A546-54F9AB6D6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2004471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AB5452E-4143-BF45-9877-B1BD83E76491}"/>
                  </a:ext>
                </a:extLst>
              </p:cNvPr>
              <p:cNvSpPr txBox="1"/>
              <p:nvPr/>
            </p:nvSpPr>
            <p:spPr>
              <a:xfrm>
                <a:off x="1676400" y="184953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AB5452E-4143-BF45-9877-B1BD83E76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849531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5D9BAE4-03AB-3B43-A4C7-AC5AF55A4E85}"/>
                  </a:ext>
                </a:extLst>
              </p:cNvPr>
              <p:cNvSpPr txBox="1"/>
              <p:nvPr/>
            </p:nvSpPr>
            <p:spPr>
              <a:xfrm>
                <a:off x="3505200" y="184953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5D9BAE4-03AB-3B43-A4C7-AC5AF55A4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849531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88E6CCA-A4AC-3846-9EC6-064BE81D4B39}"/>
                  </a:ext>
                </a:extLst>
              </p:cNvPr>
              <p:cNvSpPr txBox="1"/>
              <p:nvPr/>
            </p:nvSpPr>
            <p:spPr>
              <a:xfrm>
                <a:off x="5410200" y="185623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1&lt;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88E6CCA-A4AC-3846-9EC6-064BE81D4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1856239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E0C25A2A-1152-9E48-AAAB-7810C27DB290}"/>
              </a:ext>
            </a:extLst>
          </p:cNvPr>
          <p:cNvCxnSpPr>
            <a:cxnSpLocks/>
          </p:cNvCxnSpPr>
          <p:nvPr/>
        </p:nvCxnSpPr>
        <p:spPr>
          <a:xfrm>
            <a:off x="1828800" y="3325415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242681D-C261-9D45-A8BA-9A959357E257}"/>
                  </a:ext>
                </a:extLst>
              </p:cNvPr>
              <p:cNvSpPr txBox="1"/>
              <p:nvPr/>
            </p:nvSpPr>
            <p:spPr>
              <a:xfrm>
                <a:off x="2438400" y="3496072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1&lt;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2⟹</m:t>
                    </m:r>
                  </m:oMath>
                </a14:m>
                <a:r>
                  <a:rPr kumimoji="1" lang="en-US" altLang="zh-CN" dirty="0"/>
                  <a:t>false</a:t>
                </a:r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242681D-C261-9D45-A8BA-9A959357E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496072"/>
                <a:ext cx="4495800" cy="369397"/>
              </a:xfrm>
              <a:prstGeom prst="rect">
                <a:avLst/>
              </a:prstGeom>
              <a:blipFill>
                <a:blip r:embed="rId7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9F1A414-38EC-194A-AE66-79E76F2636E2}"/>
                  </a:ext>
                </a:extLst>
              </p:cNvPr>
              <p:cNvSpPr txBox="1"/>
              <p:nvPr/>
            </p:nvSpPr>
            <p:spPr>
              <a:xfrm>
                <a:off x="6705600" y="312674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−&lt;2)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9F1A414-38EC-194A-AE66-79E76F263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3126740"/>
                <a:ext cx="1828800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4421695-8598-8242-9106-A8620D707DAB}"/>
                  </a:ext>
                </a:extLst>
              </p:cNvPr>
              <p:cNvSpPr txBox="1"/>
              <p:nvPr/>
            </p:nvSpPr>
            <p:spPr>
              <a:xfrm>
                <a:off x="1676400" y="2971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4421695-8598-8242-9106-A8620D707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971800"/>
                <a:ext cx="1828800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46F17F7-BE0A-6349-9713-D7C9490F5061}"/>
                  </a:ext>
                </a:extLst>
              </p:cNvPr>
              <p:cNvSpPr txBox="1"/>
              <p:nvPr/>
            </p:nvSpPr>
            <p:spPr>
              <a:xfrm>
                <a:off x="3505200" y="2971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46F17F7-BE0A-6349-9713-D7C9490F5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971800"/>
                <a:ext cx="1828800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0A54E58-8706-864A-9333-67D47BBE6D6A}"/>
                  </a:ext>
                </a:extLst>
              </p:cNvPr>
              <p:cNvSpPr txBox="1"/>
              <p:nvPr/>
            </p:nvSpPr>
            <p:spPr>
              <a:xfrm>
                <a:off x="5410200" y="29785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≮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0A54E58-8706-864A-9333-67D47BBE6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978508"/>
                <a:ext cx="18288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8734A3F5-37AF-244B-9C86-15B7290F3436}"/>
              </a:ext>
            </a:extLst>
          </p:cNvPr>
          <p:cNvCxnSpPr>
            <a:cxnSpLocks/>
          </p:cNvCxnSpPr>
          <p:nvPr/>
        </p:nvCxnSpPr>
        <p:spPr>
          <a:xfrm>
            <a:off x="1828800" y="4544615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B9CD216-255F-EE42-9D7D-5046379CD838}"/>
                  </a:ext>
                </a:extLst>
              </p:cNvPr>
              <p:cNvSpPr txBox="1"/>
              <p:nvPr/>
            </p:nvSpPr>
            <p:spPr>
              <a:xfrm>
                <a:off x="2438400" y="4715272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1&lt;=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2⟹</m:t>
                    </m:r>
                  </m:oMath>
                </a14:m>
                <a:r>
                  <a:rPr kumimoji="1" lang="en-US" altLang="zh-CN" dirty="0"/>
                  <a:t>true</a:t>
                </a:r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B9CD216-255F-EE42-9D7D-5046379CD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4715272"/>
                <a:ext cx="4495800" cy="369397"/>
              </a:xfrm>
              <a:prstGeom prst="rect">
                <a:avLst/>
              </a:prstGeom>
              <a:blipFill>
                <a:blip r:embed="rId12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5E38957-7B91-6A4D-9AAD-8DBB607F998E}"/>
                  </a:ext>
                </a:extLst>
              </p:cNvPr>
              <p:cNvSpPr txBox="1"/>
              <p:nvPr/>
            </p:nvSpPr>
            <p:spPr>
              <a:xfrm>
                <a:off x="6705600" y="434594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5E38957-7B91-6A4D-9AAD-8DBB607F9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4345940"/>
                <a:ext cx="1828800" cy="369332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865B599-C0B3-5F4D-A5B0-B77D22508B19}"/>
                  </a:ext>
                </a:extLst>
              </p:cNvPr>
              <p:cNvSpPr txBox="1"/>
              <p:nvPr/>
            </p:nvSpPr>
            <p:spPr>
              <a:xfrm>
                <a:off x="1676400" y="41910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865B599-C0B3-5F4D-A5B0-B77D22508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191000"/>
                <a:ext cx="1828800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16A33FD-D0D2-F94F-A4B5-D807D72CBCD6}"/>
                  </a:ext>
                </a:extLst>
              </p:cNvPr>
              <p:cNvSpPr txBox="1"/>
              <p:nvPr/>
            </p:nvSpPr>
            <p:spPr>
              <a:xfrm>
                <a:off x="3505200" y="41910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16A33FD-D0D2-F94F-A4B5-D807D72CB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191000"/>
                <a:ext cx="1828800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C162C234-2F5B-1943-9259-CC1232A2A5CE}"/>
                  </a:ext>
                </a:extLst>
              </p:cNvPr>
              <p:cNvSpPr txBox="1"/>
              <p:nvPr/>
            </p:nvSpPr>
            <p:spPr>
              <a:xfrm>
                <a:off x="5410200" y="41977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C162C234-2F5B-1943-9259-CC1232A2A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197708"/>
                <a:ext cx="182880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4B552525-72B2-2643-A16B-26F960BBAB09}"/>
              </a:ext>
            </a:extLst>
          </p:cNvPr>
          <p:cNvCxnSpPr>
            <a:cxnSpLocks/>
          </p:cNvCxnSpPr>
          <p:nvPr/>
        </p:nvCxnSpPr>
        <p:spPr>
          <a:xfrm>
            <a:off x="1828800" y="6165546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693F88B-0B51-2D40-A1F4-804C715D3BFA}"/>
                  </a:ext>
                </a:extLst>
              </p:cNvPr>
              <p:cNvSpPr txBox="1"/>
              <p:nvPr/>
            </p:nvSpPr>
            <p:spPr>
              <a:xfrm>
                <a:off x="2438400" y="6336203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1&lt;=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2⟹</m:t>
                    </m:r>
                  </m:oMath>
                </a14:m>
                <a:r>
                  <a:rPr kumimoji="1" lang="en-US" altLang="zh-CN" dirty="0"/>
                  <a:t>false</a:t>
                </a:r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693F88B-0B51-2D40-A1F4-804C715D3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6336203"/>
                <a:ext cx="4495800" cy="369397"/>
              </a:xfrm>
              <a:prstGeom prst="rect">
                <a:avLst/>
              </a:prstGeom>
              <a:blipFill>
                <a:blip r:embed="rId15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6E9543E-30DD-0145-8053-6DD51A89BA95}"/>
                  </a:ext>
                </a:extLst>
              </p:cNvPr>
              <p:cNvSpPr txBox="1"/>
              <p:nvPr/>
            </p:nvSpPr>
            <p:spPr>
              <a:xfrm>
                <a:off x="6705600" y="596687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6E9543E-30DD-0145-8053-6DD51A89B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5966871"/>
                <a:ext cx="1828800" cy="369332"/>
              </a:xfrm>
              <a:prstGeom prst="rect">
                <a:avLst/>
              </a:prstGeom>
              <a:blipFill>
                <a:blip r:embed="rId1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7C76FF4-7735-9B4A-9940-A8DECFDAF624}"/>
                  </a:ext>
                </a:extLst>
              </p:cNvPr>
              <p:cNvSpPr txBox="1"/>
              <p:nvPr/>
            </p:nvSpPr>
            <p:spPr>
              <a:xfrm>
                <a:off x="1676400" y="581193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7C76FF4-7735-9B4A-9940-A8DECFDAF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811931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DFB8689-BAEE-4D4A-A846-277E143E8912}"/>
                  </a:ext>
                </a:extLst>
              </p:cNvPr>
              <p:cNvSpPr txBox="1"/>
              <p:nvPr/>
            </p:nvSpPr>
            <p:spPr>
              <a:xfrm>
                <a:off x="3505200" y="581193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DFB8689-BAEE-4D4A-A846-277E143E8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811931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E30D8A6-4477-1E4E-9A0E-2E553FB0A15A}"/>
                  </a:ext>
                </a:extLst>
              </p:cNvPr>
              <p:cNvSpPr txBox="1"/>
              <p:nvPr/>
            </p:nvSpPr>
            <p:spPr>
              <a:xfrm>
                <a:off x="5410200" y="581863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≰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E30D8A6-4477-1E4E-9A0E-2E553FB0A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5818639"/>
                <a:ext cx="182880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876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(1)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9AA69D8-3991-0341-B92E-F80A3A179F54}"/>
              </a:ext>
            </a:extLst>
          </p:cNvPr>
          <p:cNvCxnSpPr>
            <a:cxnSpLocks/>
          </p:cNvCxnSpPr>
          <p:nvPr/>
        </p:nvCxnSpPr>
        <p:spPr>
          <a:xfrm>
            <a:off x="1447800" y="2651283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/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𝑠𝑘𝑖𝑝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/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𝑆𝑘𝑖𝑝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81C5D220-EC76-B44F-8222-C0D871E674EE}"/>
              </a:ext>
            </a:extLst>
          </p:cNvPr>
          <p:cNvCxnSpPr>
            <a:cxnSpLocks/>
          </p:cNvCxnSpPr>
          <p:nvPr/>
        </p:nvCxnSpPr>
        <p:spPr>
          <a:xfrm>
            <a:off x="1447800" y="3955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/>
              <p:nvPr/>
            </p:nvSpPr>
            <p:spPr>
              <a:xfrm>
                <a:off x="2362200" y="4126468"/>
                <a:ext cx="3581400" cy="377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zh-CN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126468"/>
                <a:ext cx="3581400" cy="377732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/>
              <p:nvPr/>
            </p:nvSpPr>
            <p:spPr>
              <a:xfrm>
                <a:off x="6553200" y="37571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𝐴𝑠𝑠𝑖𝑔𝑛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3757136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/>
              <p:nvPr/>
            </p:nvSpPr>
            <p:spPr>
              <a:xfrm>
                <a:off x="3403976" y="35143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3514328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04A5C95C-E99F-A344-AA04-1B93B0BAD0AD}"/>
              </a:ext>
            </a:extLst>
          </p:cNvPr>
          <p:cNvCxnSpPr>
            <a:cxnSpLocks/>
          </p:cNvCxnSpPr>
          <p:nvPr/>
        </p:nvCxnSpPr>
        <p:spPr>
          <a:xfrm>
            <a:off x="1447800" y="57084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BF01722-10D2-BA4C-AC71-AC9B3A4C9637}"/>
                  </a:ext>
                </a:extLst>
              </p:cNvPr>
              <p:cNvSpPr txBox="1"/>
              <p:nvPr/>
            </p:nvSpPr>
            <p:spPr>
              <a:xfrm>
                <a:off x="2362200" y="5879068"/>
                <a:ext cx="3581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2⟹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BF01722-10D2-BA4C-AC71-AC9B3A4C9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879068"/>
                <a:ext cx="3581400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2744E62-3970-D143-8823-8FB4B2BA1871}"/>
                  </a:ext>
                </a:extLst>
              </p:cNvPr>
              <p:cNvSpPr txBox="1"/>
              <p:nvPr/>
            </p:nvSpPr>
            <p:spPr>
              <a:xfrm>
                <a:off x="6324600" y="54864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𝑆𝑒𝑞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2744E62-3970-D143-8823-8FB4B2BA1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5486400"/>
                <a:ext cx="1828800" cy="369332"/>
              </a:xfrm>
              <a:prstGeom prst="rect">
                <a:avLst/>
              </a:prstGeom>
              <a:blipFill>
                <a:blip r:embed="rId8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22849AE-41F4-A140-BAA7-2A34976029FA}"/>
                  </a:ext>
                </a:extLst>
              </p:cNvPr>
              <p:cNvSpPr txBox="1"/>
              <p:nvPr/>
            </p:nvSpPr>
            <p:spPr>
              <a:xfrm>
                <a:off x="1752600" y="52669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1⟹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22849AE-41F4-A140-BAA7-2A3497602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5266928"/>
                <a:ext cx="1828800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929D871-5C3E-CD4E-8DF1-96935C831F32}"/>
                  </a:ext>
                </a:extLst>
              </p:cNvPr>
              <p:cNvSpPr txBox="1"/>
              <p:nvPr/>
            </p:nvSpPr>
            <p:spPr>
              <a:xfrm>
                <a:off x="4419600" y="52669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929D871-5C3E-CD4E-8DF1-96935C831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266928"/>
                <a:ext cx="1828800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709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(2)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9AA69D8-3991-0341-B92E-F80A3A179F54}"/>
              </a:ext>
            </a:extLst>
          </p:cNvPr>
          <p:cNvCxnSpPr>
            <a:cxnSpLocks/>
          </p:cNvCxnSpPr>
          <p:nvPr/>
        </p:nvCxnSpPr>
        <p:spPr>
          <a:xfrm>
            <a:off x="1447800" y="2651283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/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1;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/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𝐼𝑓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81C5D220-EC76-B44F-8222-C0D871E674EE}"/>
              </a:ext>
            </a:extLst>
          </p:cNvPr>
          <p:cNvCxnSpPr>
            <a:cxnSpLocks/>
          </p:cNvCxnSpPr>
          <p:nvPr/>
        </p:nvCxnSpPr>
        <p:spPr>
          <a:xfrm>
            <a:off x="1447800" y="3955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/>
              <p:nvPr/>
            </p:nvSpPr>
            <p:spPr>
              <a:xfrm>
                <a:off x="2362200" y="4126468"/>
                <a:ext cx="3581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2)⟹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126468"/>
                <a:ext cx="3581400" cy="369332"/>
              </a:xfrm>
              <a:prstGeom prst="rect">
                <a:avLst/>
              </a:prstGeom>
              <a:blipFill>
                <a:blip r:embed="rId4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/>
              <p:nvPr/>
            </p:nvSpPr>
            <p:spPr>
              <a:xfrm>
                <a:off x="6324600" y="3733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𝐼𝑓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3733800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2AFC794-6404-E649-B425-277810CDBBE7}"/>
                  </a:ext>
                </a:extLst>
              </p:cNvPr>
              <p:cNvSpPr txBox="1"/>
              <p:nvPr/>
            </p:nvSpPr>
            <p:spPr>
              <a:xfrm>
                <a:off x="1666374" y="2168028"/>
                <a:ext cx="2219826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kumimoji="1" lang="en-US" altLang="zh-CN" dirty="0"/>
                  <a:t>true</a:t>
                </a: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2AFC794-6404-E649-B425-277810CDB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374" y="2168028"/>
                <a:ext cx="2219826" cy="369397"/>
              </a:xfrm>
              <a:prstGeom prst="rect">
                <a:avLst/>
              </a:prstGeom>
              <a:blipFill>
                <a:blip r:embed="rId6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3CCAC19-F30B-B545-88A2-0CFAF161E5CE}"/>
                  </a:ext>
                </a:extLst>
              </p:cNvPr>
              <p:cNvSpPr txBox="1"/>
              <p:nvPr/>
            </p:nvSpPr>
            <p:spPr>
              <a:xfrm>
                <a:off x="3995487" y="2168027"/>
                <a:ext cx="2219826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1⟹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3CCAC19-F30B-B545-88A2-0CFAF161E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487" y="2168027"/>
                <a:ext cx="2219826" cy="369397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4875A57-4A4A-FD46-AE0E-141CF70DE07A}"/>
                  </a:ext>
                </a:extLst>
              </p:cNvPr>
              <p:cNvSpPr txBox="1"/>
              <p:nvPr/>
            </p:nvSpPr>
            <p:spPr>
              <a:xfrm>
                <a:off x="1676400" y="3516803"/>
                <a:ext cx="2219826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kumimoji="1" lang="en-US" altLang="zh-CN" dirty="0"/>
                  <a:t>false</a:t>
                </a:r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4875A57-4A4A-FD46-AE0E-141CF70DE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516803"/>
                <a:ext cx="2219826" cy="369397"/>
              </a:xfrm>
              <a:prstGeom prst="rect">
                <a:avLst/>
              </a:prstGeom>
              <a:blipFill>
                <a:blip r:embed="rId8"/>
                <a:stretch>
                  <a:fillRect t="-6452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C888F10-3B54-0646-8F43-B883B59A8D8B}"/>
                  </a:ext>
                </a:extLst>
              </p:cNvPr>
              <p:cNvSpPr txBox="1"/>
              <p:nvPr/>
            </p:nvSpPr>
            <p:spPr>
              <a:xfrm>
                <a:off x="4005513" y="3516802"/>
                <a:ext cx="2219826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2⟹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C888F10-3B54-0646-8F43-B883B59A8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513" y="3516802"/>
                <a:ext cx="2219826" cy="369397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034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Semantics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/>
              <a:t>We’re talking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about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semantics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program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rigorously</a:t>
            </a:r>
          </a:p>
          <a:p>
            <a:r>
              <a:rPr kumimoji="1" lang="en-US" altLang="zh-CN" sz="2400" dirty="0"/>
              <a:t>Different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styles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defining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semantics:</a:t>
            </a:r>
          </a:p>
          <a:p>
            <a:pPr lvl="1"/>
            <a:r>
              <a:rPr kumimoji="1" lang="en-US" altLang="zh-CN" sz="2400" dirty="0">
                <a:solidFill>
                  <a:srgbClr val="0432FF"/>
                </a:solidFill>
              </a:rPr>
              <a:t>Operational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semantics</a:t>
            </a:r>
          </a:p>
          <a:p>
            <a:pPr lvl="2"/>
            <a:r>
              <a:rPr kumimoji="1" lang="en-US" altLang="zh-CN" dirty="0"/>
              <a:t>build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virtual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machine,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VM</a:t>
            </a:r>
          </a:p>
          <a:p>
            <a:pPr lvl="1"/>
            <a:r>
              <a:rPr kumimoji="1" lang="en-US" altLang="zh-CN" sz="2400" dirty="0">
                <a:solidFill>
                  <a:srgbClr val="0432FF"/>
                </a:solidFill>
              </a:rPr>
              <a:t>Axiomatic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semantics</a:t>
            </a:r>
          </a:p>
          <a:p>
            <a:pPr lvl="2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specifications,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logic</a:t>
            </a:r>
          </a:p>
          <a:p>
            <a:pPr lvl="1"/>
            <a:r>
              <a:rPr kumimoji="1" lang="en-US" altLang="zh-CN" sz="2400" dirty="0">
                <a:solidFill>
                  <a:srgbClr val="0432FF"/>
                </a:solidFill>
              </a:rPr>
              <a:t>Denotational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semantics</a:t>
            </a:r>
          </a:p>
          <a:p>
            <a:pPr lvl="2"/>
            <a:r>
              <a:rPr kumimoji="1" lang="en-US" altLang="zh-CN" dirty="0"/>
              <a:t>Build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model,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math</a:t>
            </a:r>
          </a:p>
        </p:txBody>
      </p:sp>
    </p:spTree>
    <p:extLst>
      <p:ext uri="{BB962C8B-B14F-4D97-AF65-F5344CB8AC3E}">
        <p14:creationId xmlns:p14="http://schemas.microsoft.com/office/powerpoint/2010/main" val="20780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(3)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9AA69D8-3991-0341-B92E-F80A3A179F54}"/>
              </a:ext>
            </a:extLst>
          </p:cNvPr>
          <p:cNvCxnSpPr>
            <a:cxnSpLocks/>
          </p:cNvCxnSpPr>
          <p:nvPr/>
        </p:nvCxnSpPr>
        <p:spPr>
          <a:xfrm>
            <a:off x="1447800" y="2651283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/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/>
              <p:nvPr/>
            </p:nvSpPr>
            <p:spPr>
              <a:xfrm>
                <a:off x="6477000" y="24526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𝑊h𝑖𝑙𝑒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452608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81C5D220-EC76-B44F-8222-C0D871E674EE}"/>
              </a:ext>
            </a:extLst>
          </p:cNvPr>
          <p:cNvCxnSpPr>
            <a:cxnSpLocks/>
          </p:cNvCxnSpPr>
          <p:nvPr/>
        </p:nvCxnSpPr>
        <p:spPr>
          <a:xfrm flipV="1">
            <a:off x="228600" y="3955811"/>
            <a:ext cx="6477000" cy="391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/>
              <p:nvPr/>
            </p:nvSpPr>
            <p:spPr>
              <a:xfrm>
                <a:off x="2199774" y="4126468"/>
                <a:ext cx="42772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774" y="4126468"/>
                <a:ext cx="4277226" cy="369332"/>
              </a:xfrm>
              <a:prstGeom prst="rect">
                <a:avLst/>
              </a:prstGeom>
              <a:blipFill>
                <a:blip r:embed="rId4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/>
              <p:nvPr/>
            </p:nvSpPr>
            <p:spPr>
              <a:xfrm>
                <a:off x="6477000" y="3733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𝑊h𝑖𝑙𝑒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733800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/>
              <p:nvPr/>
            </p:nvSpPr>
            <p:spPr>
              <a:xfrm>
                <a:off x="76200" y="3539609"/>
                <a:ext cx="16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kumimoji="1" lang="en-US" altLang="zh-CN" dirty="0"/>
                  <a:t>true</a:t>
                </a: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539609"/>
                <a:ext cx="1600200" cy="369332"/>
              </a:xfrm>
              <a:prstGeom prst="rect">
                <a:avLst/>
              </a:prstGeom>
              <a:blipFill>
                <a:blip r:embed="rId6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2AFC794-6404-E649-B425-277810CDBBE7}"/>
                  </a:ext>
                </a:extLst>
              </p:cNvPr>
              <p:cNvSpPr txBox="1"/>
              <p:nvPr/>
            </p:nvSpPr>
            <p:spPr>
              <a:xfrm>
                <a:off x="3571374" y="2168028"/>
                <a:ext cx="1991226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kumimoji="1" lang="en-US" altLang="zh-CN" dirty="0"/>
                  <a:t>false</a:t>
                </a: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2AFC794-6404-E649-B425-277810CDB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374" y="2168028"/>
                <a:ext cx="1991226" cy="369397"/>
              </a:xfrm>
              <a:prstGeom prst="rect">
                <a:avLst/>
              </a:prstGeom>
              <a:blipFill>
                <a:blip r:embed="rId7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D191639-67AF-3E4A-AAD2-EEA05EFF9DDD}"/>
                  </a:ext>
                </a:extLst>
              </p:cNvPr>
              <p:cNvSpPr txBox="1"/>
              <p:nvPr/>
            </p:nvSpPr>
            <p:spPr>
              <a:xfrm>
                <a:off x="1776412" y="3549134"/>
                <a:ext cx="16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D191639-67AF-3E4A-AAD2-EEA05EFF9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412" y="3549134"/>
                <a:ext cx="1600200" cy="369332"/>
              </a:xfrm>
              <a:prstGeom prst="rect">
                <a:avLst/>
              </a:prstGeom>
              <a:blipFill>
                <a:blip r:embed="rId8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84A43EC-7F23-A746-A88B-9EE5D48C3BBC}"/>
                  </a:ext>
                </a:extLst>
              </p:cNvPr>
              <p:cNvSpPr txBox="1"/>
              <p:nvPr/>
            </p:nvSpPr>
            <p:spPr>
              <a:xfrm>
                <a:off x="3476624" y="3539609"/>
                <a:ext cx="2781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)⟹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84A43EC-7F23-A746-A88B-9EE5D48C3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624" y="3539609"/>
                <a:ext cx="2781300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33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97D55-2A7C-F742-8889-8BF204E1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9B6826-F350-8549-9E31-033FE24A9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Small-step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Operational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Semantics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2965244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Rules for expressions (1)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D7144774-875C-B340-8A37-885142561D64}"/>
              </a:ext>
            </a:extLst>
          </p:cNvPr>
          <p:cNvCxnSpPr>
            <a:cxnSpLocks/>
          </p:cNvCxnSpPr>
          <p:nvPr/>
        </p:nvCxnSpPr>
        <p:spPr>
          <a:xfrm>
            <a:off x="1752600" y="2431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7ACF172-4395-6C48-9D20-E131EBF4809C}"/>
                  </a:ext>
                </a:extLst>
              </p:cNvPr>
              <p:cNvSpPr txBox="1"/>
              <p:nvPr/>
            </p:nvSpPr>
            <p:spPr>
              <a:xfrm>
                <a:off x="3429000" y="2602468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7ACF172-4395-6C48-9D20-E131EBF48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602468"/>
                <a:ext cx="2286000" cy="36933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85918B1-FA13-9B46-87B1-CE18A905A371}"/>
                  </a:ext>
                </a:extLst>
              </p:cNvPr>
              <p:cNvSpPr txBox="1"/>
              <p:nvPr/>
            </p:nvSpPr>
            <p:spPr>
              <a:xfrm>
                <a:off x="6597817" y="22331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85918B1-FA13-9B46-87B1-CE18A905A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817" y="2233136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BCE71E8-5397-824F-97D3-3BF900DADCA0}"/>
                  </a:ext>
                </a:extLst>
              </p:cNvPr>
              <p:cNvSpPr txBox="1"/>
              <p:nvPr/>
            </p:nvSpPr>
            <p:spPr>
              <a:xfrm>
                <a:off x="3657600" y="197715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BCE71E8-5397-824F-97D3-3BF900DAD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977151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9AA69D8-3991-0341-B92E-F80A3A179F54}"/>
              </a:ext>
            </a:extLst>
          </p:cNvPr>
          <p:cNvCxnSpPr>
            <a:cxnSpLocks/>
          </p:cNvCxnSpPr>
          <p:nvPr/>
        </p:nvCxnSpPr>
        <p:spPr>
          <a:xfrm>
            <a:off x="1828800" y="3641883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/>
              <p:nvPr/>
            </p:nvSpPr>
            <p:spPr>
              <a:xfrm>
                <a:off x="2438400" y="3812540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812540"/>
                <a:ext cx="4495800" cy="369397"/>
              </a:xfrm>
              <a:prstGeom prst="rect">
                <a:avLst/>
              </a:prstGeom>
              <a:blipFill>
                <a:blip r:embed="rId5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/>
              <p:nvPr/>
            </p:nvSpPr>
            <p:spPr>
              <a:xfrm>
                <a:off x="6705600" y="34432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−+1)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3443208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7816D75-B528-A84E-ADBA-1E088B8F9A65}"/>
                  </a:ext>
                </a:extLst>
              </p:cNvPr>
              <p:cNvSpPr txBox="1"/>
              <p:nvPr/>
            </p:nvSpPr>
            <p:spPr>
              <a:xfrm>
                <a:off x="3784976" y="32004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7816D75-B528-A84E-ADBA-1E088B8F9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976" y="3200400"/>
                <a:ext cx="1828800" cy="369332"/>
              </a:xfrm>
              <a:prstGeom prst="rect">
                <a:avLst/>
              </a:prstGeom>
              <a:blipFill>
                <a:blip r:embed="rId7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81C5D220-EC76-B44F-8222-C0D871E674EE}"/>
              </a:ext>
            </a:extLst>
          </p:cNvPr>
          <p:cNvCxnSpPr>
            <a:cxnSpLocks/>
          </p:cNvCxnSpPr>
          <p:nvPr/>
        </p:nvCxnSpPr>
        <p:spPr>
          <a:xfrm>
            <a:off x="1828800" y="49464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/>
              <p:nvPr/>
            </p:nvSpPr>
            <p:spPr>
              <a:xfrm>
                <a:off x="3505200" y="5117068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117068"/>
                <a:ext cx="2819400" cy="36933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/>
              <p:nvPr/>
            </p:nvSpPr>
            <p:spPr>
              <a:xfrm>
                <a:off x="6674017" y="47477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−+2)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017" y="4747736"/>
                <a:ext cx="1828800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/>
              <p:nvPr/>
            </p:nvSpPr>
            <p:spPr>
              <a:xfrm>
                <a:off x="3784976" y="45049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976" y="4504928"/>
                <a:ext cx="1828800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70362C9A-F9E5-5947-AB6F-9F730FCAE09A}"/>
              </a:ext>
            </a:extLst>
          </p:cNvPr>
          <p:cNvCxnSpPr>
            <a:cxnSpLocks/>
          </p:cNvCxnSpPr>
          <p:nvPr/>
        </p:nvCxnSpPr>
        <p:spPr>
          <a:xfrm>
            <a:off x="1828800" y="6241812"/>
            <a:ext cx="533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0EE84B6-A12C-364E-8E67-DD7AEE905935}"/>
                  </a:ext>
                </a:extLst>
              </p:cNvPr>
              <p:cNvSpPr txBox="1"/>
              <p:nvPr/>
            </p:nvSpPr>
            <p:spPr>
              <a:xfrm>
                <a:off x="3505200" y="6412468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0EE84B6-A12C-364E-8E67-DD7AEE905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6412468"/>
                <a:ext cx="2819400" cy="369332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65081-0578-FA46-AA99-3714A9C8FF75}"/>
                  </a:ext>
                </a:extLst>
              </p:cNvPr>
              <p:cNvSpPr txBox="1"/>
              <p:nvPr/>
            </p:nvSpPr>
            <p:spPr>
              <a:xfrm>
                <a:off x="6674017" y="60431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−+3)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65081-0578-FA46-AA99-3714A9C8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017" y="6043136"/>
                <a:ext cx="1828800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F33865E-C9DD-6849-8FD3-446797DC6063}"/>
                  </a:ext>
                </a:extLst>
              </p:cNvPr>
              <p:cNvSpPr txBox="1"/>
              <p:nvPr/>
            </p:nvSpPr>
            <p:spPr>
              <a:xfrm>
                <a:off x="3784976" y="58003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F33865E-C9DD-6849-8FD3-446797DC6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976" y="5800328"/>
                <a:ext cx="182880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265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Rules for expressions (2)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9AA69D8-3991-0341-B92E-F80A3A179F54}"/>
              </a:ext>
            </a:extLst>
          </p:cNvPr>
          <p:cNvCxnSpPr>
            <a:cxnSpLocks/>
          </p:cNvCxnSpPr>
          <p:nvPr/>
        </p:nvCxnSpPr>
        <p:spPr>
          <a:xfrm>
            <a:off x="1447800" y="2651283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/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/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−−1)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7816D75-B528-A84E-ADBA-1E088B8F9A65}"/>
                  </a:ext>
                </a:extLst>
              </p:cNvPr>
              <p:cNvSpPr txBox="1"/>
              <p:nvPr/>
            </p:nvSpPr>
            <p:spPr>
              <a:xfrm>
                <a:off x="3403976" y="2209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7816D75-B528-A84E-ADBA-1E088B8F9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2209800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81C5D220-EC76-B44F-8222-C0D871E674EE}"/>
              </a:ext>
            </a:extLst>
          </p:cNvPr>
          <p:cNvCxnSpPr>
            <a:cxnSpLocks/>
          </p:cNvCxnSpPr>
          <p:nvPr/>
        </p:nvCxnSpPr>
        <p:spPr>
          <a:xfrm>
            <a:off x="1447800" y="3955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/>
              <p:nvPr/>
            </p:nvSpPr>
            <p:spPr>
              <a:xfrm>
                <a:off x="3124200" y="4126468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126468"/>
                <a:ext cx="2819400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/>
              <p:nvPr/>
            </p:nvSpPr>
            <p:spPr>
              <a:xfrm>
                <a:off x="6293017" y="37571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−−2)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017" y="3757136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/>
              <p:nvPr/>
            </p:nvSpPr>
            <p:spPr>
              <a:xfrm>
                <a:off x="3403976" y="35143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3514328"/>
                <a:ext cx="1828800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70362C9A-F9E5-5947-AB6F-9F730FCAE09A}"/>
              </a:ext>
            </a:extLst>
          </p:cNvPr>
          <p:cNvCxnSpPr>
            <a:cxnSpLocks/>
          </p:cNvCxnSpPr>
          <p:nvPr/>
        </p:nvCxnSpPr>
        <p:spPr>
          <a:xfrm>
            <a:off x="1447800" y="5251212"/>
            <a:ext cx="533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0EE84B6-A12C-364E-8E67-DD7AEE905935}"/>
                  </a:ext>
                </a:extLst>
              </p:cNvPr>
              <p:cNvSpPr txBox="1"/>
              <p:nvPr/>
            </p:nvSpPr>
            <p:spPr>
              <a:xfrm>
                <a:off x="3124200" y="5421868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0EE84B6-A12C-364E-8E67-DD7AEE905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421868"/>
                <a:ext cx="2819400" cy="36933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65081-0578-FA46-AA99-3714A9C8FF75}"/>
                  </a:ext>
                </a:extLst>
              </p:cNvPr>
              <p:cNvSpPr txBox="1"/>
              <p:nvPr/>
            </p:nvSpPr>
            <p:spPr>
              <a:xfrm>
                <a:off x="6293017" y="50525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−−3)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65081-0578-FA46-AA99-3714A9C8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017" y="5052536"/>
                <a:ext cx="1828800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F33865E-C9DD-6849-8FD3-446797DC6063}"/>
                  </a:ext>
                </a:extLst>
              </p:cNvPr>
              <p:cNvSpPr txBox="1"/>
              <p:nvPr/>
            </p:nvSpPr>
            <p:spPr>
              <a:xfrm>
                <a:off x="3403976" y="48097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F33865E-C9DD-6849-8FD3-446797DC6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4809728"/>
                <a:ext cx="182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3575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Rules for expressions (3)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9AA69D8-3991-0341-B92E-F80A3A179F54}"/>
              </a:ext>
            </a:extLst>
          </p:cNvPr>
          <p:cNvCxnSpPr>
            <a:cxnSpLocks/>
          </p:cNvCxnSpPr>
          <p:nvPr/>
        </p:nvCxnSpPr>
        <p:spPr>
          <a:xfrm>
            <a:off x="1447800" y="2651283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/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1∗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/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−∗1)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7816D75-B528-A84E-ADBA-1E088B8F9A65}"/>
                  </a:ext>
                </a:extLst>
              </p:cNvPr>
              <p:cNvSpPr txBox="1"/>
              <p:nvPr/>
            </p:nvSpPr>
            <p:spPr>
              <a:xfrm>
                <a:off x="3403976" y="2209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7816D75-B528-A84E-ADBA-1E088B8F9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2209800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81C5D220-EC76-B44F-8222-C0D871E674EE}"/>
              </a:ext>
            </a:extLst>
          </p:cNvPr>
          <p:cNvCxnSpPr>
            <a:cxnSpLocks/>
          </p:cNvCxnSpPr>
          <p:nvPr/>
        </p:nvCxnSpPr>
        <p:spPr>
          <a:xfrm>
            <a:off x="1447800" y="3955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/>
              <p:nvPr/>
            </p:nvSpPr>
            <p:spPr>
              <a:xfrm>
                <a:off x="3124200" y="4126468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1∗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126468"/>
                <a:ext cx="2819400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/>
              <p:nvPr/>
            </p:nvSpPr>
            <p:spPr>
              <a:xfrm>
                <a:off x="6293017" y="37571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−∗2)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017" y="3757136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/>
              <p:nvPr/>
            </p:nvSpPr>
            <p:spPr>
              <a:xfrm>
                <a:off x="3403976" y="35143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3514328"/>
                <a:ext cx="1828800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70362C9A-F9E5-5947-AB6F-9F730FCAE09A}"/>
              </a:ext>
            </a:extLst>
          </p:cNvPr>
          <p:cNvCxnSpPr>
            <a:cxnSpLocks/>
          </p:cNvCxnSpPr>
          <p:nvPr/>
        </p:nvCxnSpPr>
        <p:spPr>
          <a:xfrm>
            <a:off x="1447800" y="5251212"/>
            <a:ext cx="533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0EE84B6-A12C-364E-8E67-DD7AEE905935}"/>
                  </a:ext>
                </a:extLst>
              </p:cNvPr>
              <p:cNvSpPr txBox="1"/>
              <p:nvPr/>
            </p:nvSpPr>
            <p:spPr>
              <a:xfrm>
                <a:off x="3124200" y="5421868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0EE84B6-A12C-364E-8E67-DD7AEE905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421868"/>
                <a:ext cx="2819400" cy="36933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65081-0578-FA46-AA99-3714A9C8FF75}"/>
                  </a:ext>
                </a:extLst>
              </p:cNvPr>
              <p:cNvSpPr txBox="1"/>
              <p:nvPr/>
            </p:nvSpPr>
            <p:spPr>
              <a:xfrm>
                <a:off x="6293017" y="50525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−∗3)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65081-0578-FA46-AA99-3714A9C8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017" y="5052536"/>
                <a:ext cx="1828800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F33865E-C9DD-6849-8FD3-446797DC6063}"/>
                  </a:ext>
                </a:extLst>
              </p:cNvPr>
              <p:cNvSpPr txBox="1"/>
              <p:nvPr/>
            </p:nvSpPr>
            <p:spPr>
              <a:xfrm>
                <a:off x="3403976" y="48097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1∗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F33865E-C9DD-6849-8FD3-446797DC6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4809728"/>
                <a:ext cx="182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9553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Rules for expressions (4)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9AA69D8-3991-0341-B92E-F80A3A179F54}"/>
              </a:ext>
            </a:extLst>
          </p:cNvPr>
          <p:cNvCxnSpPr>
            <a:cxnSpLocks/>
          </p:cNvCxnSpPr>
          <p:nvPr/>
        </p:nvCxnSpPr>
        <p:spPr>
          <a:xfrm>
            <a:off x="1447800" y="2651283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/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/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−/1)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7816D75-B528-A84E-ADBA-1E088B8F9A65}"/>
                  </a:ext>
                </a:extLst>
              </p:cNvPr>
              <p:cNvSpPr txBox="1"/>
              <p:nvPr/>
            </p:nvSpPr>
            <p:spPr>
              <a:xfrm>
                <a:off x="3403976" y="2209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7816D75-B528-A84E-ADBA-1E088B8F9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2209800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81C5D220-EC76-B44F-8222-C0D871E674EE}"/>
              </a:ext>
            </a:extLst>
          </p:cNvPr>
          <p:cNvCxnSpPr>
            <a:cxnSpLocks/>
          </p:cNvCxnSpPr>
          <p:nvPr/>
        </p:nvCxnSpPr>
        <p:spPr>
          <a:xfrm>
            <a:off x="1447800" y="3955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/>
              <p:nvPr/>
            </p:nvSpPr>
            <p:spPr>
              <a:xfrm>
                <a:off x="3124200" y="4126468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126468"/>
                <a:ext cx="2819400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/>
              <p:nvPr/>
            </p:nvSpPr>
            <p:spPr>
              <a:xfrm>
                <a:off x="6293017" y="37571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−/2)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017" y="3757136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/>
              <p:nvPr/>
            </p:nvSpPr>
            <p:spPr>
              <a:xfrm>
                <a:off x="3403976" y="35143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3514328"/>
                <a:ext cx="1828800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70362C9A-F9E5-5947-AB6F-9F730FCAE09A}"/>
              </a:ext>
            </a:extLst>
          </p:cNvPr>
          <p:cNvCxnSpPr>
            <a:cxnSpLocks/>
          </p:cNvCxnSpPr>
          <p:nvPr/>
        </p:nvCxnSpPr>
        <p:spPr>
          <a:xfrm>
            <a:off x="1447800" y="5251212"/>
            <a:ext cx="533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0EE84B6-A12C-364E-8E67-DD7AEE905935}"/>
                  </a:ext>
                </a:extLst>
              </p:cNvPr>
              <p:cNvSpPr txBox="1"/>
              <p:nvPr/>
            </p:nvSpPr>
            <p:spPr>
              <a:xfrm>
                <a:off x="3124200" y="5421868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0EE84B6-A12C-364E-8E67-DD7AEE905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421868"/>
                <a:ext cx="2819400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65081-0578-FA46-AA99-3714A9C8FF75}"/>
                  </a:ext>
                </a:extLst>
              </p:cNvPr>
              <p:cNvSpPr txBox="1"/>
              <p:nvPr/>
            </p:nvSpPr>
            <p:spPr>
              <a:xfrm>
                <a:off x="6293017" y="50525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−/3)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65081-0578-FA46-AA99-3714A9C8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017" y="5052536"/>
                <a:ext cx="1828800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F33865E-C9DD-6849-8FD3-446797DC6063}"/>
                  </a:ext>
                </a:extLst>
              </p:cNvPr>
              <p:cNvSpPr txBox="1"/>
              <p:nvPr/>
            </p:nvSpPr>
            <p:spPr>
              <a:xfrm>
                <a:off x="3403976" y="48097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F33865E-C9DD-6849-8FD3-446797DC6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4809728"/>
                <a:ext cx="1828800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0570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Rules for </a:t>
            </a:r>
            <a:r>
              <a:rPr kumimoji="1" lang="en-US" altLang="zh-CN" dirty="0" err="1"/>
              <a:t>booleans</a:t>
            </a:r>
            <a:r>
              <a:rPr kumimoji="1" lang="en-US" altLang="zh-CN" dirty="0"/>
              <a:t> (5)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9AA69D8-3991-0341-B92E-F80A3A179F54}"/>
              </a:ext>
            </a:extLst>
          </p:cNvPr>
          <p:cNvCxnSpPr>
            <a:cxnSpLocks/>
          </p:cNvCxnSpPr>
          <p:nvPr/>
        </p:nvCxnSpPr>
        <p:spPr>
          <a:xfrm>
            <a:off x="1447800" y="2651283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/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1==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/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−==1)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7816D75-B528-A84E-ADBA-1E088B8F9A65}"/>
                  </a:ext>
                </a:extLst>
              </p:cNvPr>
              <p:cNvSpPr txBox="1"/>
              <p:nvPr/>
            </p:nvSpPr>
            <p:spPr>
              <a:xfrm>
                <a:off x="3403976" y="2209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7816D75-B528-A84E-ADBA-1E088B8F9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2209800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81C5D220-EC76-B44F-8222-C0D871E674EE}"/>
              </a:ext>
            </a:extLst>
          </p:cNvPr>
          <p:cNvCxnSpPr>
            <a:cxnSpLocks/>
          </p:cNvCxnSpPr>
          <p:nvPr/>
        </p:nvCxnSpPr>
        <p:spPr>
          <a:xfrm>
            <a:off x="1447800" y="3955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/>
              <p:nvPr/>
            </p:nvSpPr>
            <p:spPr>
              <a:xfrm>
                <a:off x="2362200" y="4126468"/>
                <a:ext cx="3581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1==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126468"/>
                <a:ext cx="3581400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/>
              <p:nvPr/>
            </p:nvSpPr>
            <p:spPr>
              <a:xfrm>
                <a:off x="6293017" y="37571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−==2)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017" y="3757136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/>
              <p:nvPr/>
            </p:nvSpPr>
            <p:spPr>
              <a:xfrm>
                <a:off x="3403976" y="35143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3514328"/>
                <a:ext cx="1828800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70362C9A-F9E5-5947-AB6F-9F730FCAE09A}"/>
              </a:ext>
            </a:extLst>
          </p:cNvPr>
          <p:cNvCxnSpPr>
            <a:cxnSpLocks/>
          </p:cNvCxnSpPr>
          <p:nvPr/>
        </p:nvCxnSpPr>
        <p:spPr>
          <a:xfrm>
            <a:off x="1447800" y="5013484"/>
            <a:ext cx="533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0EE84B6-A12C-364E-8E67-DD7AEE905935}"/>
                  </a:ext>
                </a:extLst>
              </p:cNvPr>
              <p:cNvSpPr txBox="1"/>
              <p:nvPr/>
            </p:nvSpPr>
            <p:spPr>
              <a:xfrm>
                <a:off x="3124200" y="5184140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2→</m:t>
                    </m:r>
                  </m:oMath>
                </a14:m>
                <a:r>
                  <a:rPr kumimoji="1" lang="en-US" altLang="zh-CN" dirty="0"/>
                  <a:t>true</a:t>
                </a:r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0EE84B6-A12C-364E-8E67-DD7AEE905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184140"/>
                <a:ext cx="2819400" cy="369332"/>
              </a:xfrm>
              <a:prstGeom prst="rect">
                <a:avLst/>
              </a:prstGeom>
              <a:blipFill>
                <a:blip r:embed="rId8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65081-0578-FA46-AA99-3714A9C8FF75}"/>
                  </a:ext>
                </a:extLst>
              </p:cNvPr>
              <p:cNvSpPr txBox="1"/>
              <p:nvPr/>
            </p:nvSpPr>
            <p:spPr>
              <a:xfrm>
                <a:off x="6477000" y="48006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−==3)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65081-0578-FA46-AA99-3714A9C8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4800600"/>
                <a:ext cx="1828800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F33865E-C9DD-6849-8FD3-446797DC6063}"/>
                  </a:ext>
                </a:extLst>
              </p:cNvPr>
              <p:cNvSpPr txBox="1"/>
              <p:nvPr/>
            </p:nvSpPr>
            <p:spPr>
              <a:xfrm>
                <a:off x="3403976" y="45720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1==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F33865E-C9DD-6849-8FD3-446797DC6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4572000"/>
                <a:ext cx="182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3FF789CB-D136-D748-904E-27EDDEFD76B6}"/>
              </a:ext>
            </a:extLst>
          </p:cNvPr>
          <p:cNvCxnSpPr>
            <a:cxnSpLocks/>
          </p:cNvCxnSpPr>
          <p:nvPr/>
        </p:nvCxnSpPr>
        <p:spPr>
          <a:xfrm>
            <a:off x="1447800" y="6241812"/>
            <a:ext cx="533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CFFC8B5-8F55-5F4C-8638-2B033AB94B48}"/>
                  </a:ext>
                </a:extLst>
              </p:cNvPr>
              <p:cNvSpPr txBox="1"/>
              <p:nvPr/>
            </p:nvSpPr>
            <p:spPr>
              <a:xfrm>
                <a:off x="3124200" y="6412468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2→</m:t>
                    </m:r>
                  </m:oMath>
                </a14:m>
                <a:r>
                  <a:rPr kumimoji="1" lang="en-US" altLang="zh-CN" dirty="0"/>
                  <a:t>false</a:t>
                </a:r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CFFC8B5-8F55-5F4C-8638-2B033AB94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6412468"/>
                <a:ext cx="2819400" cy="369332"/>
              </a:xfrm>
              <a:prstGeom prst="rect">
                <a:avLst/>
              </a:prstGeom>
              <a:blipFill>
                <a:blip r:embed="rId11"/>
                <a:stretch>
                  <a:fillRect t="-6452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19F6C1E-ACA0-9143-ACE5-8E249BDC7A1C}"/>
                  </a:ext>
                </a:extLst>
              </p:cNvPr>
              <p:cNvSpPr txBox="1"/>
              <p:nvPr/>
            </p:nvSpPr>
            <p:spPr>
              <a:xfrm>
                <a:off x="6477000" y="60289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−==4)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19F6C1E-ACA0-9143-ACE5-8E249BDC7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6028928"/>
                <a:ext cx="1828800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BB9168E-D066-0444-A863-0C4F95E001D1}"/>
                  </a:ext>
                </a:extLst>
              </p:cNvPr>
              <p:cNvSpPr txBox="1"/>
              <p:nvPr/>
            </p:nvSpPr>
            <p:spPr>
              <a:xfrm>
                <a:off x="3403976" y="58003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BB9168E-D066-0444-A863-0C4F95E00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5800328"/>
                <a:ext cx="182880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498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Rules for expressions (6)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9AA69D8-3991-0341-B92E-F80A3A179F54}"/>
              </a:ext>
            </a:extLst>
          </p:cNvPr>
          <p:cNvCxnSpPr>
            <a:cxnSpLocks/>
          </p:cNvCxnSpPr>
          <p:nvPr/>
        </p:nvCxnSpPr>
        <p:spPr>
          <a:xfrm>
            <a:off x="1447800" y="2651283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/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/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−≠1)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7816D75-B528-A84E-ADBA-1E088B8F9A65}"/>
                  </a:ext>
                </a:extLst>
              </p:cNvPr>
              <p:cNvSpPr txBox="1"/>
              <p:nvPr/>
            </p:nvSpPr>
            <p:spPr>
              <a:xfrm>
                <a:off x="3403976" y="2209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7816D75-B528-A84E-ADBA-1E088B8F9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2209800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81C5D220-EC76-B44F-8222-C0D871E674EE}"/>
              </a:ext>
            </a:extLst>
          </p:cNvPr>
          <p:cNvCxnSpPr>
            <a:cxnSpLocks/>
          </p:cNvCxnSpPr>
          <p:nvPr/>
        </p:nvCxnSpPr>
        <p:spPr>
          <a:xfrm>
            <a:off x="1447800" y="3955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/>
              <p:nvPr/>
            </p:nvSpPr>
            <p:spPr>
              <a:xfrm>
                <a:off x="2362200" y="4126468"/>
                <a:ext cx="3581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126468"/>
                <a:ext cx="3581400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/>
              <p:nvPr/>
            </p:nvSpPr>
            <p:spPr>
              <a:xfrm>
                <a:off x="6293017" y="37571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−≠2)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017" y="3757136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/>
              <p:nvPr/>
            </p:nvSpPr>
            <p:spPr>
              <a:xfrm>
                <a:off x="3403976" y="35143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3514328"/>
                <a:ext cx="1828800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70362C9A-F9E5-5947-AB6F-9F730FCAE09A}"/>
              </a:ext>
            </a:extLst>
          </p:cNvPr>
          <p:cNvCxnSpPr>
            <a:cxnSpLocks/>
          </p:cNvCxnSpPr>
          <p:nvPr/>
        </p:nvCxnSpPr>
        <p:spPr>
          <a:xfrm>
            <a:off x="1447800" y="5013484"/>
            <a:ext cx="533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0EE84B6-A12C-364E-8E67-DD7AEE905935}"/>
                  </a:ext>
                </a:extLst>
              </p:cNvPr>
              <p:cNvSpPr txBox="1"/>
              <p:nvPr/>
            </p:nvSpPr>
            <p:spPr>
              <a:xfrm>
                <a:off x="3124200" y="5184140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2→</m:t>
                    </m:r>
                  </m:oMath>
                </a14:m>
                <a:r>
                  <a:rPr kumimoji="1" lang="en-US" altLang="zh-CN" dirty="0"/>
                  <a:t>true</a:t>
                </a:r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0EE84B6-A12C-364E-8E67-DD7AEE905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184140"/>
                <a:ext cx="2819400" cy="369332"/>
              </a:xfrm>
              <a:prstGeom prst="rect">
                <a:avLst/>
              </a:prstGeom>
              <a:blipFill>
                <a:blip r:embed="rId8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65081-0578-FA46-AA99-3714A9C8FF75}"/>
                  </a:ext>
                </a:extLst>
              </p:cNvPr>
              <p:cNvSpPr txBox="1"/>
              <p:nvPr/>
            </p:nvSpPr>
            <p:spPr>
              <a:xfrm>
                <a:off x="6477000" y="48006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−≠3)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65081-0578-FA46-AA99-3714A9C8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4800600"/>
                <a:ext cx="1828800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F33865E-C9DD-6849-8FD3-446797DC6063}"/>
                  </a:ext>
                </a:extLst>
              </p:cNvPr>
              <p:cNvSpPr txBox="1"/>
              <p:nvPr/>
            </p:nvSpPr>
            <p:spPr>
              <a:xfrm>
                <a:off x="3403976" y="45720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F33865E-C9DD-6849-8FD3-446797DC6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4572000"/>
                <a:ext cx="182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3FF789CB-D136-D748-904E-27EDDEFD76B6}"/>
              </a:ext>
            </a:extLst>
          </p:cNvPr>
          <p:cNvCxnSpPr>
            <a:cxnSpLocks/>
          </p:cNvCxnSpPr>
          <p:nvPr/>
        </p:nvCxnSpPr>
        <p:spPr>
          <a:xfrm>
            <a:off x="1447800" y="6241812"/>
            <a:ext cx="533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CFFC8B5-8F55-5F4C-8638-2B033AB94B48}"/>
                  </a:ext>
                </a:extLst>
              </p:cNvPr>
              <p:cNvSpPr txBox="1"/>
              <p:nvPr/>
            </p:nvSpPr>
            <p:spPr>
              <a:xfrm>
                <a:off x="3124200" y="6412468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2→</m:t>
                    </m:r>
                  </m:oMath>
                </a14:m>
                <a:r>
                  <a:rPr kumimoji="1" lang="en-US" altLang="zh-CN" dirty="0"/>
                  <a:t>false</a:t>
                </a:r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CFFC8B5-8F55-5F4C-8638-2B033AB94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6412468"/>
                <a:ext cx="2819400" cy="369332"/>
              </a:xfrm>
              <a:prstGeom prst="rect">
                <a:avLst/>
              </a:prstGeom>
              <a:blipFill>
                <a:blip r:embed="rId11"/>
                <a:stretch>
                  <a:fillRect t="-6452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19F6C1E-ACA0-9143-ACE5-8E249BDC7A1C}"/>
                  </a:ext>
                </a:extLst>
              </p:cNvPr>
              <p:cNvSpPr txBox="1"/>
              <p:nvPr/>
            </p:nvSpPr>
            <p:spPr>
              <a:xfrm>
                <a:off x="6477000" y="60289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−≠4)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19F6C1E-ACA0-9143-ACE5-8E249BDC7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6028928"/>
                <a:ext cx="1828800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BB9168E-D066-0444-A863-0C4F95E001D1}"/>
                  </a:ext>
                </a:extLst>
              </p:cNvPr>
              <p:cNvSpPr txBox="1"/>
              <p:nvPr/>
            </p:nvSpPr>
            <p:spPr>
              <a:xfrm>
                <a:off x="3403976" y="58003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1==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BB9168E-D066-0444-A863-0C4F95E00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5800328"/>
                <a:ext cx="182880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054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Rules </a:t>
            </a:r>
            <a:r>
              <a:rPr kumimoji="1" lang="en-US" altLang="zh-CN"/>
              <a:t>for expressions (7)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9AA69D8-3991-0341-B92E-F80A3A179F54}"/>
              </a:ext>
            </a:extLst>
          </p:cNvPr>
          <p:cNvCxnSpPr>
            <a:cxnSpLocks/>
          </p:cNvCxnSpPr>
          <p:nvPr/>
        </p:nvCxnSpPr>
        <p:spPr>
          <a:xfrm>
            <a:off x="1447800" y="2651283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/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1&gt;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/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−&gt;1)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7816D75-B528-A84E-ADBA-1E088B8F9A65}"/>
                  </a:ext>
                </a:extLst>
              </p:cNvPr>
              <p:cNvSpPr txBox="1"/>
              <p:nvPr/>
            </p:nvSpPr>
            <p:spPr>
              <a:xfrm>
                <a:off x="3403976" y="2209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7816D75-B528-A84E-ADBA-1E088B8F9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2209800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81C5D220-EC76-B44F-8222-C0D871E674EE}"/>
              </a:ext>
            </a:extLst>
          </p:cNvPr>
          <p:cNvCxnSpPr>
            <a:cxnSpLocks/>
          </p:cNvCxnSpPr>
          <p:nvPr/>
        </p:nvCxnSpPr>
        <p:spPr>
          <a:xfrm>
            <a:off x="1447800" y="3955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/>
              <p:nvPr/>
            </p:nvSpPr>
            <p:spPr>
              <a:xfrm>
                <a:off x="2362200" y="4126468"/>
                <a:ext cx="3581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1&gt;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126468"/>
                <a:ext cx="3581400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/>
              <p:nvPr/>
            </p:nvSpPr>
            <p:spPr>
              <a:xfrm>
                <a:off x="6293017" y="37571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−&gt;2)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017" y="3757136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/>
              <p:nvPr/>
            </p:nvSpPr>
            <p:spPr>
              <a:xfrm>
                <a:off x="3403976" y="35143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3514328"/>
                <a:ext cx="1828800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70362C9A-F9E5-5947-AB6F-9F730FCAE09A}"/>
              </a:ext>
            </a:extLst>
          </p:cNvPr>
          <p:cNvCxnSpPr>
            <a:cxnSpLocks/>
          </p:cNvCxnSpPr>
          <p:nvPr/>
        </p:nvCxnSpPr>
        <p:spPr>
          <a:xfrm>
            <a:off x="1447800" y="5013484"/>
            <a:ext cx="533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0EE84B6-A12C-364E-8E67-DD7AEE905935}"/>
                  </a:ext>
                </a:extLst>
              </p:cNvPr>
              <p:cNvSpPr txBox="1"/>
              <p:nvPr/>
            </p:nvSpPr>
            <p:spPr>
              <a:xfrm>
                <a:off x="3124200" y="5184140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2→</m:t>
                    </m:r>
                  </m:oMath>
                </a14:m>
                <a:r>
                  <a:rPr kumimoji="1" lang="en-US" altLang="zh-CN" dirty="0"/>
                  <a:t>true</a:t>
                </a:r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0EE84B6-A12C-364E-8E67-DD7AEE905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184140"/>
                <a:ext cx="2819400" cy="369332"/>
              </a:xfrm>
              <a:prstGeom prst="rect">
                <a:avLst/>
              </a:prstGeom>
              <a:blipFill>
                <a:blip r:embed="rId8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65081-0578-FA46-AA99-3714A9C8FF75}"/>
                  </a:ext>
                </a:extLst>
              </p:cNvPr>
              <p:cNvSpPr txBox="1"/>
              <p:nvPr/>
            </p:nvSpPr>
            <p:spPr>
              <a:xfrm>
                <a:off x="6477000" y="48006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−&gt;3)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65081-0578-FA46-AA99-3714A9C8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4800600"/>
                <a:ext cx="1828800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F33865E-C9DD-6849-8FD3-446797DC6063}"/>
                  </a:ext>
                </a:extLst>
              </p:cNvPr>
              <p:cNvSpPr txBox="1"/>
              <p:nvPr/>
            </p:nvSpPr>
            <p:spPr>
              <a:xfrm>
                <a:off x="3403976" y="45720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1&gt;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F33865E-C9DD-6849-8FD3-446797DC6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4572000"/>
                <a:ext cx="182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3FF789CB-D136-D748-904E-27EDDEFD76B6}"/>
              </a:ext>
            </a:extLst>
          </p:cNvPr>
          <p:cNvCxnSpPr>
            <a:cxnSpLocks/>
          </p:cNvCxnSpPr>
          <p:nvPr/>
        </p:nvCxnSpPr>
        <p:spPr>
          <a:xfrm>
            <a:off x="1447800" y="6241812"/>
            <a:ext cx="533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CFFC8B5-8F55-5F4C-8638-2B033AB94B48}"/>
                  </a:ext>
                </a:extLst>
              </p:cNvPr>
              <p:cNvSpPr txBox="1"/>
              <p:nvPr/>
            </p:nvSpPr>
            <p:spPr>
              <a:xfrm>
                <a:off x="3124200" y="6412468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2→</m:t>
                    </m:r>
                  </m:oMath>
                </a14:m>
                <a:r>
                  <a:rPr kumimoji="1" lang="en-US" altLang="zh-CN" dirty="0"/>
                  <a:t>false</a:t>
                </a:r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CFFC8B5-8F55-5F4C-8638-2B033AB94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6412468"/>
                <a:ext cx="2819400" cy="369332"/>
              </a:xfrm>
              <a:prstGeom prst="rect">
                <a:avLst/>
              </a:prstGeom>
              <a:blipFill>
                <a:blip r:embed="rId11"/>
                <a:stretch>
                  <a:fillRect t="-6452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19F6C1E-ACA0-9143-ACE5-8E249BDC7A1C}"/>
                  </a:ext>
                </a:extLst>
              </p:cNvPr>
              <p:cNvSpPr txBox="1"/>
              <p:nvPr/>
            </p:nvSpPr>
            <p:spPr>
              <a:xfrm>
                <a:off x="6477000" y="60289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−&gt;4)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19F6C1E-ACA0-9143-ACE5-8E249BDC7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6028928"/>
                <a:ext cx="1828800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BB9168E-D066-0444-A863-0C4F95E001D1}"/>
                  </a:ext>
                </a:extLst>
              </p:cNvPr>
              <p:cNvSpPr txBox="1"/>
              <p:nvPr/>
            </p:nvSpPr>
            <p:spPr>
              <a:xfrm>
                <a:off x="3403976" y="58003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1≯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BB9168E-D066-0444-A863-0C4F95E00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5800328"/>
                <a:ext cx="182880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6897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Rules for expressions (8)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9AA69D8-3991-0341-B92E-F80A3A179F54}"/>
              </a:ext>
            </a:extLst>
          </p:cNvPr>
          <p:cNvCxnSpPr>
            <a:cxnSpLocks/>
          </p:cNvCxnSpPr>
          <p:nvPr/>
        </p:nvCxnSpPr>
        <p:spPr>
          <a:xfrm>
            <a:off x="1447800" y="2651283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/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/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−≥1)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7816D75-B528-A84E-ADBA-1E088B8F9A65}"/>
                  </a:ext>
                </a:extLst>
              </p:cNvPr>
              <p:cNvSpPr txBox="1"/>
              <p:nvPr/>
            </p:nvSpPr>
            <p:spPr>
              <a:xfrm>
                <a:off x="3403976" y="2209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7816D75-B528-A84E-ADBA-1E088B8F9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2209800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81C5D220-EC76-B44F-8222-C0D871E674EE}"/>
              </a:ext>
            </a:extLst>
          </p:cNvPr>
          <p:cNvCxnSpPr>
            <a:cxnSpLocks/>
          </p:cNvCxnSpPr>
          <p:nvPr/>
        </p:nvCxnSpPr>
        <p:spPr>
          <a:xfrm>
            <a:off x="1447800" y="3955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/>
              <p:nvPr/>
            </p:nvSpPr>
            <p:spPr>
              <a:xfrm>
                <a:off x="2362200" y="4126468"/>
                <a:ext cx="3581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126468"/>
                <a:ext cx="3581400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/>
              <p:nvPr/>
            </p:nvSpPr>
            <p:spPr>
              <a:xfrm>
                <a:off x="6293017" y="37571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−≥2)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017" y="3757136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/>
              <p:nvPr/>
            </p:nvSpPr>
            <p:spPr>
              <a:xfrm>
                <a:off x="3403976" y="35143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3514328"/>
                <a:ext cx="1828800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70362C9A-F9E5-5947-AB6F-9F730FCAE09A}"/>
              </a:ext>
            </a:extLst>
          </p:cNvPr>
          <p:cNvCxnSpPr>
            <a:cxnSpLocks/>
          </p:cNvCxnSpPr>
          <p:nvPr/>
        </p:nvCxnSpPr>
        <p:spPr>
          <a:xfrm>
            <a:off x="1447800" y="5013484"/>
            <a:ext cx="533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0EE84B6-A12C-364E-8E67-DD7AEE905935}"/>
                  </a:ext>
                </a:extLst>
              </p:cNvPr>
              <p:cNvSpPr txBox="1"/>
              <p:nvPr/>
            </p:nvSpPr>
            <p:spPr>
              <a:xfrm>
                <a:off x="3124200" y="5184140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1≥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2→</m:t>
                    </m:r>
                  </m:oMath>
                </a14:m>
                <a:r>
                  <a:rPr kumimoji="1" lang="en-US" altLang="zh-CN" dirty="0"/>
                  <a:t>true</a:t>
                </a:r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0EE84B6-A12C-364E-8E67-DD7AEE905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184140"/>
                <a:ext cx="2819400" cy="369332"/>
              </a:xfrm>
              <a:prstGeom prst="rect">
                <a:avLst/>
              </a:prstGeom>
              <a:blipFill>
                <a:blip r:embed="rId8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65081-0578-FA46-AA99-3714A9C8FF75}"/>
                  </a:ext>
                </a:extLst>
              </p:cNvPr>
              <p:cNvSpPr txBox="1"/>
              <p:nvPr/>
            </p:nvSpPr>
            <p:spPr>
              <a:xfrm>
                <a:off x="6477000" y="48006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−≥3)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65081-0578-FA46-AA99-3714A9C8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4800600"/>
                <a:ext cx="1828800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F33865E-C9DD-6849-8FD3-446797DC6063}"/>
                  </a:ext>
                </a:extLst>
              </p:cNvPr>
              <p:cNvSpPr txBox="1"/>
              <p:nvPr/>
            </p:nvSpPr>
            <p:spPr>
              <a:xfrm>
                <a:off x="3403976" y="45720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F33865E-C9DD-6849-8FD3-446797DC6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4572000"/>
                <a:ext cx="182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3FF789CB-D136-D748-904E-27EDDEFD76B6}"/>
              </a:ext>
            </a:extLst>
          </p:cNvPr>
          <p:cNvCxnSpPr>
            <a:cxnSpLocks/>
          </p:cNvCxnSpPr>
          <p:nvPr/>
        </p:nvCxnSpPr>
        <p:spPr>
          <a:xfrm>
            <a:off x="1447800" y="6241812"/>
            <a:ext cx="533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CFFC8B5-8F55-5F4C-8638-2B033AB94B48}"/>
                  </a:ext>
                </a:extLst>
              </p:cNvPr>
              <p:cNvSpPr txBox="1"/>
              <p:nvPr/>
            </p:nvSpPr>
            <p:spPr>
              <a:xfrm>
                <a:off x="3124200" y="6412468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1≥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2→</m:t>
                    </m:r>
                  </m:oMath>
                </a14:m>
                <a:r>
                  <a:rPr kumimoji="1" lang="en-US" altLang="zh-CN" dirty="0"/>
                  <a:t>false</a:t>
                </a:r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CFFC8B5-8F55-5F4C-8638-2B033AB94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6412468"/>
                <a:ext cx="2819400" cy="369332"/>
              </a:xfrm>
              <a:prstGeom prst="rect">
                <a:avLst/>
              </a:prstGeom>
              <a:blipFill>
                <a:blip r:embed="rId11"/>
                <a:stretch>
                  <a:fillRect t="-6452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19F6C1E-ACA0-9143-ACE5-8E249BDC7A1C}"/>
                  </a:ext>
                </a:extLst>
              </p:cNvPr>
              <p:cNvSpPr txBox="1"/>
              <p:nvPr/>
            </p:nvSpPr>
            <p:spPr>
              <a:xfrm>
                <a:off x="6477000" y="60289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−≥4)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19F6C1E-ACA0-9143-ACE5-8E249BDC7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6028928"/>
                <a:ext cx="1828800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BB9168E-D066-0444-A863-0C4F95E001D1}"/>
                  </a:ext>
                </a:extLst>
              </p:cNvPr>
              <p:cNvSpPr txBox="1"/>
              <p:nvPr/>
            </p:nvSpPr>
            <p:spPr>
              <a:xfrm>
                <a:off x="3403976" y="58003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≱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BB9168E-D066-0444-A863-0C4F95E00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5800328"/>
                <a:ext cx="182880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2131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FD869-394E-7D4C-A2C1-69C6F5B4A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Semantics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A87AC-E2A9-C74B-9D30-558AE16EF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course,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we‘ll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discuss</a:t>
            </a:r>
            <a:r>
              <a:rPr kumimoji="1" lang="zh-CN" altLang="en-US" dirty="0"/>
              <a:t> </a:t>
            </a:r>
            <a:r>
              <a:rPr kumimoji="1" lang="en-US" altLang="zh-CN" dirty="0"/>
              <a:t>both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operational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semantics</a:t>
            </a:r>
            <a:r>
              <a:rPr kumimoji="1" lang="zh-CN" altLang="en-US" dirty="0"/>
              <a:t> </a:t>
            </a:r>
            <a:r>
              <a:rPr kumimoji="1" lang="en-US" altLang="zh-CN" dirty="0"/>
              <a:t>(this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lecture),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axiomatic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semantics</a:t>
            </a:r>
            <a:r>
              <a:rPr kumimoji="1" lang="zh-CN" altLang="en-US" dirty="0"/>
              <a:t> </a:t>
            </a:r>
            <a:r>
              <a:rPr kumimoji="1" lang="en-US" altLang="zh-CN" dirty="0"/>
              <a:t>(the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few</a:t>
            </a:r>
            <a:r>
              <a:rPr kumimoji="1" lang="zh-CN" altLang="en-US" dirty="0"/>
              <a:t> </a:t>
            </a:r>
            <a:r>
              <a:rPr kumimoji="1" lang="en-US" altLang="zh-CN" dirty="0"/>
              <a:t>lectures)</a:t>
            </a:r>
          </a:p>
          <a:p>
            <a:r>
              <a:rPr kumimoji="1" lang="en-US" altLang="zh-CN" dirty="0"/>
              <a:t>Both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them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very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successful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also in</a:t>
            </a:r>
            <a:r>
              <a:rPr kumimoji="1" lang="zh-CN" altLang="en-US" dirty="0"/>
              <a:t> </a:t>
            </a:r>
            <a:r>
              <a:rPr kumimoji="1" lang="en-US" altLang="zh-CN" dirty="0"/>
              <a:t>wide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16099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Rules for expressions (9)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9AA69D8-3991-0341-B92E-F80A3A179F54}"/>
              </a:ext>
            </a:extLst>
          </p:cNvPr>
          <p:cNvCxnSpPr>
            <a:cxnSpLocks/>
          </p:cNvCxnSpPr>
          <p:nvPr/>
        </p:nvCxnSpPr>
        <p:spPr>
          <a:xfrm>
            <a:off x="1447800" y="2651283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/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1&lt;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/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−&lt;1)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7816D75-B528-A84E-ADBA-1E088B8F9A65}"/>
                  </a:ext>
                </a:extLst>
              </p:cNvPr>
              <p:cNvSpPr txBox="1"/>
              <p:nvPr/>
            </p:nvSpPr>
            <p:spPr>
              <a:xfrm>
                <a:off x="3403976" y="2209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7816D75-B528-A84E-ADBA-1E088B8F9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2209800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81C5D220-EC76-B44F-8222-C0D871E674EE}"/>
              </a:ext>
            </a:extLst>
          </p:cNvPr>
          <p:cNvCxnSpPr>
            <a:cxnSpLocks/>
          </p:cNvCxnSpPr>
          <p:nvPr/>
        </p:nvCxnSpPr>
        <p:spPr>
          <a:xfrm>
            <a:off x="1447800" y="3955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/>
              <p:nvPr/>
            </p:nvSpPr>
            <p:spPr>
              <a:xfrm>
                <a:off x="2362200" y="4126468"/>
                <a:ext cx="3581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1&lt;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1&lt;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126468"/>
                <a:ext cx="3581400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/>
              <p:nvPr/>
            </p:nvSpPr>
            <p:spPr>
              <a:xfrm>
                <a:off x="6293017" y="37571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−&lt;2)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017" y="3757136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/>
              <p:nvPr/>
            </p:nvSpPr>
            <p:spPr>
              <a:xfrm>
                <a:off x="3403976" y="35143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3514328"/>
                <a:ext cx="1828800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70362C9A-F9E5-5947-AB6F-9F730FCAE09A}"/>
              </a:ext>
            </a:extLst>
          </p:cNvPr>
          <p:cNvCxnSpPr>
            <a:cxnSpLocks/>
          </p:cNvCxnSpPr>
          <p:nvPr/>
        </p:nvCxnSpPr>
        <p:spPr>
          <a:xfrm>
            <a:off x="1447800" y="5013484"/>
            <a:ext cx="533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0EE84B6-A12C-364E-8E67-DD7AEE905935}"/>
                  </a:ext>
                </a:extLst>
              </p:cNvPr>
              <p:cNvSpPr txBox="1"/>
              <p:nvPr/>
            </p:nvSpPr>
            <p:spPr>
              <a:xfrm>
                <a:off x="3124200" y="5184140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1&lt;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2→</m:t>
                    </m:r>
                  </m:oMath>
                </a14:m>
                <a:r>
                  <a:rPr kumimoji="1" lang="en-US" altLang="zh-CN" dirty="0"/>
                  <a:t>true</a:t>
                </a:r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0EE84B6-A12C-364E-8E67-DD7AEE905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184140"/>
                <a:ext cx="2819400" cy="369332"/>
              </a:xfrm>
              <a:prstGeom prst="rect">
                <a:avLst/>
              </a:prstGeom>
              <a:blipFill>
                <a:blip r:embed="rId8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65081-0578-FA46-AA99-3714A9C8FF75}"/>
                  </a:ext>
                </a:extLst>
              </p:cNvPr>
              <p:cNvSpPr txBox="1"/>
              <p:nvPr/>
            </p:nvSpPr>
            <p:spPr>
              <a:xfrm>
                <a:off x="6477000" y="48006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−&lt;3)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65081-0578-FA46-AA99-3714A9C8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4800600"/>
                <a:ext cx="1828800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F33865E-C9DD-6849-8FD3-446797DC6063}"/>
                  </a:ext>
                </a:extLst>
              </p:cNvPr>
              <p:cNvSpPr txBox="1"/>
              <p:nvPr/>
            </p:nvSpPr>
            <p:spPr>
              <a:xfrm>
                <a:off x="3403976" y="45720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1&lt;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F33865E-C9DD-6849-8FD3-446797DC6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4572000"/>
                <a:ext cx="182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3FF789CB-D136-D748-904E-27EDDEFD76B6}"/>
              </a:ext>
            </a:extLst>
          </p:cNvPr>
          <p:cNvCxnSpPr>
            <a:cxnSpLocks/>
          </p:cNvCxnSpPr>
          <p:nvPr/>
        </p:nvCxnSpPr>
        <p:spPr>
          <a:xfrm>
            <a:off x="1447800" y="6241812"/>
            <a:ext cx="533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CFFC8B5-8F55-5F4C-8638-2B033AB94B48}"/>
                  </a:ext>
                </a:extLst>
              </p:cNvPr>
              <p:cNvSpPr txBox="1"/>
              <p:nvPr/>
            </p:nvSpPr>
            <p:spPr>
              <a:xfrm>
                <a:off x="3124200" y="6412468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1&lt;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2→</m:t>
                    </m:r>
                  </m:oMath>
                </a14:m>
                <a:r>
                  <a:rPr kumimoji="1" lang="en-US" altLang="zh-CN" dirty="0"/>
                  <a:t>false</a:t>
                </a:r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CFFC8B5-8F55-5F4C-8638-2B033AB94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6412468"/>
                <a:ext cx="2819400" cy="369332"/>
              </a:xfrm>
              <a:prstGeom prst="rect">
                <a:avLst/>
              </a:prstGeom>
              <a:blipFill>
                <a:blip r:embed="rId11"/>
                <a:stretch>
                  <a:fillRect t="-6452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19F6C1E-ACA0-9143-ACE5-8E249BDC7A1C}"/>
                  </a:ext>
                </a:extLst>
              </p:cNvPr>
              <p:cNvSpPr txBox="1"/>
              <p:nvPr/>
            </p:nvSpPr>
            <p:spPr>
              <a:xfrm>
                <a:off x="6477000" y="60289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−&lt;4)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19F6C1E-ACA0-9143-ACE5-8E249BDC7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6028928"/>
                <a:ext cx="1828800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BB9168E-D066-0444-A863-0C4F95E001D1}"/>
                  </a:ext>
                </a:extLst>
              </p:cNvPr>
              <p:cNvSpPr txBox="1"/>
              <p:nvPr/>
            </p:nvSpPr>
            <p:spPr>
              <a:xfrm>
                <a:off x="3403976" y="58003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≮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BB9168E-D066-0444-A863-0C4F95E00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5800328"/>
                <a:ext cx="182880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8399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Rules for expressions (10)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9AA69D8-3991-0341-B92E-F80A3A179F54}"/>
              </a:ext>
            </a:extLst>
          </p:cNvPr>
          <p:cNvCxnSpPr>
            <a:cxnSpLocks/>
          </p:cNvCxnSpPr>
          <p:nvPr/>
        </p:nvCxnSpPr>
        <p:spPr>
          <a:xfrm>
            <a:off x="1447800" y="2651283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/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/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7816D75-B528-A84E-ADBA-1E088B8F9A65}"/>
                  </a:ext>
                </a:extLst>
              </p:cNvPr>
              <p:cNvSpPr txBox="1"/>
              <p:nvPr/>
            </p:nvSpPr>
            <p:spPr>
              <a:xfrm>
                <a:off x="3403976" y="2209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7816D75-B528-A84E-ADBA-1E088B8F9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2209800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81C5D220-EC76-B44F-8222-C0D871E674EE}"/>
              </a:ext>
            </a:extLst>
          </p:cNvPr>
          <p:cNvCxnSpPr>
            <a:cxnSpLocks/>
          </p:cNvCxnSpPr>
          <p:nvPr/>
        </p:nvCxnSpPr>
        <p:spPr>
          <a:xfrm>
            <a:off x="1447800" y="3955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/>
              <p:nvPr/>
            </p:nvSpPr>
            <p:spPr>
              <a:xfrm>
                <a:off x="2362200" y="4126468"/>
                <a:ext cx="3581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126468"/>
                <a:ext cx="3581400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/>
              <p:nvPr/>
            </p:nvSpPr>
            <p:spPr>
              <a:xfrm>
                <a:off x="6293017" y="37571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017" y="3757136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/>
              <p:nvPr/>
            </p:nvSpPr>
            <p:spPr>
              <a:xfrm>
                <a:off x="3403976" y="35143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3514328"/>
                <a:ext cx="1828800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70362C9A-F9E5-5947-AB6F-9F730FCAE09A}"/>
              </a:ext>
            </a:extLst>
          </p:cNvPr>
          <p:cNvCxnSpPr>
            <a:cxnSpLocks/>
          </p:cNvCxnSpPr>
          <p:nvPr/>
        </p:nvCxnSpPr>
        <p:spPr>
          <a:xfrm>
            <a:off x="1447800" y="5013484"/>
            <a:ext cx="533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0EE84B6-A12C-364E-8E67-DD7AEE905935}"/>
                  </a:ext>
                </a:extLst>
              </p:cNvPr>
              <p:cNvSpPr txBox="1"/>
              <p:nvPr/>
            </p:nvSpPr>
            <p:spPr>
              <a:xfrm>
                <a:off x="3124200" y="5184140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2→</m:t>
                    </m:r>
                  </m:oMath>
                </a14:m>
                <a:r>
                  <a:rPr kumimoji="1" lang="en-US" altLang="zh-CN" dirty="0"/>
                  <a:t>true</a:t>
                </a:r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0EE84B6-A12C-364E-8E67-DD7AEE905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184140"/>
                <a:ext cx="2819400" cy="369332"/>
              </a:xfrm>
              <a:prstGeom prst="rect">
                <a:avLst/>
              </a:prstGeom>
              <a:blipFill>
                <a:blip r:embed="rId8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65081-0578-FA46-AA99-3714A9C8FF75}"/>
                  </a:ext>
                </a:extLst>
              </p:cNvPr>
              <p:cNvSpPr txBox="1"/>
              <p:nvPr/>
            </p:nvSpPr>
            <p:spPr>
              <a:xfrm>
                <a:off x="6477000" y="48006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65081-0578-FA46-AA99-3714A9C8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4800600"/>
                <a:ext cx="1828800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F33865E-C9DD-6849-8FD3-446797DC6063}"/>
                  </a:ext>
                </a:extLst>
              </p:cNvPr>
              <p:cNvSpPr txBox="1"/>
              <p:nvPr/>
            </p:nvSpPr>
            <p:spPr>
              <a:xfrm>
                <a:off x="3403976" y="45720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F33865E-C9DD-6849-8FD3-446797DC6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4572000"/>
                <a:ext cx="182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3FF789CB-D136-D748-904E-27EDDEFD76B6}"/>
              </a:ext>
            </a:extLst>
          </p:cNvPr>
          <p:cNvCxnSpPr>
            <a:cxnSpLocks/>
          </p:cNvCxnSpPr>
          <p:nvPr/>
        </p:nvCxnSpPr>
        <p:spPr>
          <a:xfrm>
            <a:off x="1447800" y="6241812"/>
            <a:ext cx="533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CFFC8B5-8F55-5F4C-8638-2B033AB94B48}"/>
                  </a:ext>
                </a:extLst>
              </p:cNvPr>
              <p:cNvSpPr txBox="1"/>
              <p:nvPr/>
            </p:nvSpPr>
            <p:spPr>
              <a:xfrm>
                <a:off x="3124200" y="6412468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2→</m:t>
                    </m:r>
                  </m:oMath>
                </a14:m>
                <a:r>
                  <a:rPr kumimoji="1" lang="en-US" altLang="zh-CN" dirty="0"/>
                  <a:t>false</a:t>
                </a:r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CFFC8B5-8F55-5F4C-8638-2B033AB94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6412468"/>
                <a:ext cx="2819400" cy="369332"/>
              </a:xfrm>
              <a:prstGeom prst="rect">
                <a:avLst/>
              </a:prstGeom>
              <a:blipFill>
                <a:blip r:embed="rId11"/>
                <a:stretch>
                  <a:fillRect t="-6452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19F6C1E-ACA0-9143-ACE5-8E249BDC7A1C}"/>
                  </a:ext>
                </a:extLst>
              </p:cNvPr>
              <p:cNvSpPr txBox="1"/>
              <p:nvPr/>
            </p:nvSpPr>
            <p:spPr>
              <a:xfrm>
                <a:off x="6477000" y="60289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19F6C1E-ACA0-9143-ACE5-8E249BDC7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6028928"/>
                <a:ext cx="1828800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BB9168E-D066-0444-A863-0C4F95E001D1}"/>
                  </a:ext>
                </a:extLst>
              </p:cNvPr>
              <p:cNvSpPr txBox="1"/>
              <p:nvPr/>
            </p:nvSpPr>
            <p:spPr>
              <a:xfrm>
                <a:off x="3403976" y="58003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zh-CN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≰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BB9168E-D066-0444-A863-0C4F95E00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5800328"/>
                <a:ext cx="182880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21942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Rules for statements (1)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9AA69D8-3991-0341-B92E-F80A3A179F54}"/>
              </a:ext>
            </a:extLst>
          </p:cNvPr>
          <p:cNvCxnSpPr>
            <a:cxnSpLocks/>
          </p:cNvCxnSpPr>
          <p:nvPr/>
        </p:nvCxnSpPr>
        <p:spPr>
          <a:xfrm>
            <a:off x="1447800" y="2651283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/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𝑠𝑘𝑖𝑝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.;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/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𝑆𝑘𝑖𝑝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81C5D220-EC76-B44F-8222-C0D871E674EE}"/>
              </a:ext>
            </a:extLst>
          </p:cNvPr>
          <p:cNvCxnSpPr>
            <a:cxnSpLocks/>
          </p:cNvCxnSpPr>
          <p:nvPr/>
        </p:nvCxnSpPr>
        <p:spPr>
          <a:xfrm>
            <a:off x="1447800" y="3955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/>
              <p:nvPr/>
            </p:nvSpPr>
            <p:spPr>
              <a:xfrm>
                <a:off x="2362200" y="4126468"/>
                <a:ext cx="3581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126468"/>
                <a:ext cx="3581400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/>
              <p:nvPr/>
            </p:nvSpPr>
            <p:spPr>
              <a:xfrm>
                <a:off x="6553200" y="37571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𝐴𝑠𝑠𝑖𝑔𝑛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3757136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/>
              <p:nvPr/>
            </p:nvSpPr>
            <p:spPr>
              <a:xfrm>
                <a:off x="3403976" y="35143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3514328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70362C9A-F9E5-5947-AB6F-9F730FCAE09A}"/>
              </a:ext>
            </a:extLst>
          </p:cNvPr>
          <p:cNvCxnSpPr>
            <a:cxnSpLocks/>
          </p:cNvCxnSpPr>
          <p:nvPr/>
        </p:nvCxnSpPr>
        <p:spPr>
          <a:xfrm>
            <a:off x="1447800" y="5013484"/>
            <a:ext cx="533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0EE84B6-A12C-364E-8E67-DD7AEE905935}"/>
                  </a:ext>
                </a:extLst>
              </p:cNvPr>
              <p:cNvSpPr txBox="1"/>
              <p:nvPr/>
            </p:nvSpPr>
            <p:spPr>
              <a:xfrm>
                <a:off x="2514600" y="5184140"/>
                <a:ext cx="3505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.;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zh-CN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0EE84B6-A12C-364E-8E67-DD7AEE905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5184140"/>
                <a:ext cx="3505200" cy="369332"/>
              </a:xfrm>
              <a:prstGeom prst="rect">
                <a:avLst/>
              </a:prstGeom>
              <a:blipFill>
                <a:blip r:embed="rId7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65081-0578-FA46-AA99-3714A9C8FF75}"/>
                  </a:ext>
                </a:extLst>
              </p:cNvPr>
              <p:cNvSpPr txBox="1"/>
              <p:nvPr/>
            </p:nvSpPr>
            <p:spPr>
              <a:xfrm>
                <a:off x="6629400" y="48006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𝐴𝑠𝑠𝑖𝑔𝑛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65081-0578-FA46-AA99-3714A9C8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4800600"/>
                <a:ext cx="1828800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256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Rules for statements (2)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9AA69D8-3991-0341-B92E-F80A3A179F54}"/>
              </a:ext>
            </a:extLst>
          </p:cNvPr>
          <p:cNvCxnSpPr>
            <a:cxnSpLocks/>
          </p:cNvCxnSpPr>
          <p:nvPr/>
        </p:nvCxnSpPr>
        <p:spPr>
          <a:xfrm>
            <a:off x="1447800" y="2651283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/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2;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/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𝑆𝑒𝑞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81C5D220-EC76-B44F-8222-C0D871E674EE}"/>
              </a:ext>
            </a:extLst>
          </p:cNvPr>
          <p:cNvCxnSpPr>
            <a:cxnSpLocks/>
          </p:cNvCxnSpPr>
          <p:nvPr/>
        </p:nvCxnSpPr>
        <p:spPr>
          <a:xfrm>
            <a:off x="1447800" y="3955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/>
              <p:nvPr/>
            </p:nvSpPr>
            <p:spPr>
              <a:xfrm>
                <a:off x="2362200" y="4126468"/>
                <a:ext cx="3581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2;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126468"/>
                <a:ext cx="3581400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/>
              <p:nvPr/>
            </p:nvSpPr>
            <p:spPr>
              <a:xfrm>
                <a:off x="6324600" y="3733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𝑆𝑒𝑞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3733800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/>
              <p:nvPr/>
            </p:nvSpPr>
            <p:spPr>
              <a:xfrm>
                <a:off x="3403976" y="35143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1→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3514328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2AFC794-6404-E649-B425-277810CDBBE7}"/>
                  </a:ext>
                </a:extLst>
              </p:cNvPr>
              <p:cNvSpPr txBox="1"/>
              <p:nvPr/>
            </p:nvSpPr>
            <p:spPr>
              <a:xfrm>
                <a:off x="1666374" y="2168028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1′;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2AFC794-6404-E649-B425-277810CDB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374" y="2168028"/>
                <a:ext cx="4495800" cy="369397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69890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Rules for statements (3)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9AA69D8-3991-0341-B92E-F80A3A179F54}"/>
              </a:ext>
            </a:extLst>
          </p:cNvPr>
          <p:cNvCxnSpPr>
            <a:cxnSpLocks/>
          </p:cNvCxnSpPr>
          <p:nvPr/>
        </p:nvCxnSpPr>
        <p:spPr>
          <a:xfrm>
            <a:off x="1447800" y="2651283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/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1;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′;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1;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/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𝐼𝑓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81C5D220-EC76-B44F-8222-C0D871E674EE}"/>
              </a:ext>
            </a:extLst>
          </p:cNvPr>
          <p:cNvCxnSpPr>
            <a:cxnSpLocks/>
          </p:cNvCxnSpPr>
          <p:nvPr/>
        </p:nvCxnSpPr>
        <p:spPr>
          <a:xfrm>
            <a:off x="1447800" y="3955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/>
              <p:nvPr/>
            </p:nvSpPr>
            <p:spPr>
              <a:xfrm>
                <a:off x="2362200" y="4126468"/>
                <a:ext cx="3581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𝑡𝑟𝑢𝑒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2)→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1;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126468"/>
                <a:ext cx="3581400" cy="369332"/>
              </a:xfrm>
              <a:prstGeom prst="rect">
                <a:avLst/>
              </a:prstGeom>
              <a:blipFill>
                <a:blip r:embed="rId4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/>
              <p:nvPr/>
            </p:nvSpPr>
            <p:spPr>
              <a:xfrm>
                <a:off x="6324600" y="3733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𝐼𝑓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3733800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2AFC794-6404-E649-B425-277810CDBBE7}"/>
                  </a:ext>
                </a:extLst>
              </p:cNvPr>
              <p:cNvSpPr txBox="1"/>
              <p:nvPr/>
            </p:nvSpPr>
            <p:spPr>
              <a:xfrm>
                <a:off x="1666374" y="2168028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2AFC794-6404-E649-B425-277810CDB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374" y="2168028"/>
                <a:ext cx="4495800" cy="369397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4E9475DF-51DE-2C4A-A4F4-B8A9693163A7}"/>
              </a:ext>
            </a:extLst>
          </p:cNvPr>
          <p:cNvCxnSpPr>
            <a:cxnSpLocks/>
          </p:cNvCxnSpPr>
          <p:nvPr/>
        </p:nvCxnSpPr>
        <p:spPr>
          <a:xfrm>
            <a:off x="1447800" y="52512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4B83379-0F32-1A47-BE7C-B7A934813EFD}"/>
                  </a:ext>
                </a:extLst>
              </p:cNvPr>
              <p:cNvSpPr txBox="1"/>
              <p:nvPr/>
            </p:nvSpPr>
            <p:spPr>
              <a:xfrm>
                <a:off x="2362200" y="5421868"/>
                <a:ext cx="3581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𝑓𝑎𝑙𝑠𝑒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2)→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2;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4B83379-0F32-1A47-BE7C-B7A934813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421868"/>
                <a:ext cx="3581400" cy="369332"/>
              </a:xfrm>
              <a:prstGeom prst="rect">
                <a:avLst/>
              </a:prstGeom>
              <a:blipFill>
                <a:blip r:embed="rId7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21E9F8E-4341-B143-A35E-BDE501DF7D16}"/>
                  </a:ext>
                </a:extLst>
              </p:cNvPr>
              <p:cNvSpPr txBox="1"/>
              <p:nvPr/>
            </p:nvSpPr>
            <p:spPr>
              <a:xfrm>
                <a:off x="6324600" y="50292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𝐼𝑓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21E9F8E-4341-B143-A35E-BDE501DF7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5029200"/>
                <a:ext cx="1828800" cy="369332"/>
              </a:xfrm>
              <a:prstGeom prst="rect">
                <a:avLst/>
              </a:prstGeom>
              <a:blipFill>
                <a:blip r:embed="rId9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98559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Rules for statements (4)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9AA69D8-3991-0341-B92E-F80A3A179F54}"/>
              </a:ext>
            </a:extLst>
          </p:cNvPr>
          <p:cNvCxnSpPr>
            <a:cxnSpLocks/>
          </p:cNvCxnSpPr>
          <p:nvPr/>
        </p:nvCxnSpPr>
        <p:spPr>
          <a:xfrm>
            <a:off x="1447800" y="2651283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/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′;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/>
              <p:nvPr/>
            </p:nvSpPr>
            <p:spPr>
              <a:xfrm>
                <a:off x="6477000" y="24526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𝑊h𝑖𝑙𝑒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452608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81C5D220-EC76-B44F-8222-C0D871E674EE}"/>
              </a:ext>
            </a:extLst>
          </p:cNvPr>
          <p:cNvCxnSpPr>
            <a:cxnSpLocks/>
          </p:cNvCxnSpPr>
          <p:nvPr/>
        </p:nvCxnSpPr>
        <p:spPr>
          <a:xfrm>
            <a:off x="1447800" y="3955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/>
              <p:nvPr/>
            </p:nvSpPr>
            <p:spPr>
              <a:xfrm>
                <a:off x="2199774" y="4126468"/>
                <a:ext cx="42772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774" y="4126468"/>
                <a:ext cx="4277226" cy="369332"/>
              </a:xfrm>
              <a:prstGeom prst="rect">
                <a:avLst/>
              </a:prstGeom>
              <a:blipFill>
                <a:blip r:embed="rId4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/>
              <p:nvPr/>
            </p:nvSpPr>
            <p:spPr>
              <a:xfrm>
                <a:off x="6477000" y="3733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𝑊h𝑖𝑙𝑒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733800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/>
              <p:nvPr/>
            </p:nvSpPr>
            <p:spPr>
              <a:xfrm>
                <a:off x="2971800" y="3514328"/>
                <a:ext cx="2539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true</a:t>
                </a: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514328"/>
                <a:ext cx="2539624" cy="369332"/>
              </a:xfrm>
              <a:prstGeom prst="rect">
                <a:avLst/>
              </a:prstGeom>
              <a:blipFill>
                <a:blip r:embed="rId6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2AFC794-6404-E649-B425-277810CDBBE7}"/>
                  </a:ext>
                </a:extLst>
              </p:cNvPr>
              <p:cNvSpPr txBox="1"/>
              <p:nvPr/>
            </p:nvSpPr>
            <p:spPr>
              <a:xfrm>
                <a:off x="1666374" y="2168028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2AFC794-6404-E649-B425-277810CDB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374" y="2168028"/>
                <a:ext cx="4495800" cy="369397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4E9475DF-51DE-2C4A-A4F4-B8A9693163A7}"/>
              </a:ext>
            </a:extLst>
          </p:cNvPr>
          <p:cNvCxnSpPr>
            <a:cxnSpLocks/>
          </p:cNvCxnSpPr>
          <p:nvPr/>
        </p:nvCxnSpPr>
        <p:spPr>
          <a:xfrm>
            <a:off x="1447800" y="52512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4B83379-0F32-1A47-BE7C-B7A934813EFD}"/>
                  </a:ext>
                </a:extLst>
              </p:cNvPr>
              <p:cNvSpPr txBox="1"/>
              <p:nvPr/>
            </p:nvSpPr>
            <p:spPr>
              <a:xfrm>
                <a:off x="2362200" y="5421868"/>
                <a:ext cx="3581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.;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4B83379-0F32-1A47-BE7C-B7A934813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421868"/>
                <a:ext cx="3581400" cy="369332"/>
              </a:xfrm>
              <a:prstGeom prst="rect">
                <a:avLst/>
              </a:prstGeom>
              <a:blipFill>
                <a:blip r:embed="rId8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21E9F8E-4341-B143-A35E-BDE501DF7D16}"/>
                  </a:ext>
                </a:extLst>
              </p:cNvPr>
              <p:cNvSpPr txBox="1"/>
              <p:nvPr/>
            </p:nvSpPr>
            <p:spPr>
              <a:xfrm>
                <a:off x="6477000" y="50292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𝑊h𝑖𝑙𝑒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21E9F8E-4341-B143-A35E-BDE501DF7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5029200"/>
                <a:ext cx="1828800" cy="369332"/>
              </a:xfrm>
              <a:prstGeom prst="rect">
                <a:avLst/>
              </a:prstGeom>
              <a:blipFill>
                <a:blip r:embed="rId9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C095355-8F11-C04C-A17C-0AC826398C0A}"/>
                  </a:ext>
                </a:extLst>
              </p:cNvPr>
              <p:cNvSpPr txBox="1"/>
              <p:nvPr/>
            </p:nvSpPr>
            <p:spPr>
              <a:xfrm>
                <a:off x="2971800" y="4888468"/>
                <a:ext cx="2539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false</a:t>
                </a:r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C095355-8F11-C04C-A17C-0AC826398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888468"/>
                <a:ext cx="2539624" cy="369332"/>
              </a:xfrm>
              <a:prstGeom prst="rect">
                <a:avLst/>
              </a:prstGeom>
              <a:blipFill>
                <a:blip r:embed="rId10"/>
                <a:stretch>
                  <a:fillRect t="-6452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0201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22846-84B5-5748-8828-2FF8F6C8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Function call/return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E3006D-DE9A-ED4D-BD31-9F95905BC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1106487"/>
          </a:xfrm>
        </p:spPr>
        <p:txBody>
          <a:bodyPr/>
          <a:lstStyle/>
          <a:p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returns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syntactic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sugar (like Basic)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B5198C3-D794-B642-B371-802974E94D0F}"/>
              </a:ext>
            </a:extLst>
          </p:cNvPr>
          <p:cNvSpPr txBox="1">
            <a:spLocks/>
          </p:cNvSpPr>
          <p:nvPr/>
        </p:nvSpPr>
        <p:spPr bwMode="auto">
          <a:xfrm>
            <a:off x="762000" y="3276600"/>
            <a:ext cx="3160712" cy="300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f(E1,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--&gt;</a:t>
            </a: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E1;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xn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1" lang="en-US" altLang="zh-CN" sz="2000" b="1" kern="0" baseline="-2500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f;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6AB0538-2CC1-4146-B212-DA5ADC196A26}"/>
              </a:ext>
            </a:extLst>
          </p:cNvPr>
          <p:cNvSpPr txBox="1">
            <a:spLocks/>
          </p:cNvSpPr>
          <p:nvPr/>
        </p:nvSpPr>
        <p:spPr bwMode="auto">
          <a:xfrm>
            <a:off x="4724400" y="3289050"/>
            <a:ext cx="3160712" cy="300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--&gt;</a:t>
            </a: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E;</a:t>
            </a:r>
          </a:p>
        </p:txBody>
      </p:sp>
    </p:spTree>
    <p:extLst>
      <p:ext uri="{BB962C8B-B14F-4D97-AF65-F5344CB8AC3E}">
        <p14:creationId xmlns:p14="http://schemas.microsoft.com/office/powerpoint/2010/main" val="9128874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235E0-2140-1443-8812-35B3F42FD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F1CB86-007F-444F-B16D-27C398152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discussed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semantics</a:t>
            </a:r>
          </a:p>
          <a:p>
            <a:pPr lvl="1"/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very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small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imperative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semantics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implemented as is:</a:t>
            </a:r>
          </a:p>
          <a:p>
            <a:pPr lvl="1"/>
            <a:r>
              <a:rPr kumimoji="1" lang="en-US" altLang="zh-CN" dirty="0"/>
              <a:t>often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interpreter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(or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concrete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execution)</a:t>
            </a:r>
          </a:p>
          <a:p>
            <a:pPr lvl="1"/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idea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VMs</a:t>
            </a:r>
          </a:p>
        </p:txBody>
      </p:sp>
    </p:spTree>
    <p:extLst>
      <p:ext uri="{BB962C8B-B14F-4D97-AF65-F5344CB8AC3E}">
        <p14:creationId xmlns:p14="http://schemas.microsoft.com/office/powerpoint/2010/main" val="438291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very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small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language: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| x | E+E 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E-E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E/E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::= true | false 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E==E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E&lt;E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B&amp;&amp;B 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B||B | !B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skip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S;S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f(E1,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if(B,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S)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while(B,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f(x1,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){S;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E;}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 is widely used in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literature.</a:t>
            </a:r>
          </a:p>
        </p:txBody>
      </p:sp>
    </p:spTree>
    <p:extLst>
      <p:ext uri="{BB962C8B-B14F-4D97-AF65-F5344CB8AC3E}">
        <p14:creationId xmlns:p14="http://schemas.microsoft.com/office/powerpoint/2010/main" val="539919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2017713"/>
            <a:ext cx="3160712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sum(n):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n: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s+i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i+1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F70A65C-84C4-934E-AD32-62FD99AC422B}"/>
              </a:ext>
            </a:extLst>
          </p:cNvPr>
          <p:cNvSpPr txBox="1">
            <a:spLocks/>
          </p:cNvSpPr>
          <p:nvPr/>
        </p:nvSpPr>
        <p:spPr bwMode="auto">
          <a:xfrm>
            <a:off x="3200400" y="1981200"/>
            <a:ext cx="31607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max(m,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n &gt; c: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 marL="0" indent="0">
              <a:buFont typeface="Wingdings" pitchFamily="2" charset="2"/>
              <a:buNone/>
            </a:pP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121D989-1630-D246-96F1-770E732E81EE}"/>
              </a:ext>
            </a:extLst>
          </p:cNvPr>
          <p:cNvSpPr txBox="1">
            <a:spLocks/>
          </p:cNvSpPr>
          <p:nvPr/>
        </p:nvSpPr>
        <p:spPr bwMode="auto">
          <a:xfrm>
            <a:off x="5754688" y="1981200"/>
            <a:ext cx="31607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m != n: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m &gt;= n: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m = m-n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 = n-m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m</a:t>
            </a:r>
          </a:p>
          <a:p>
            <a:pPr marL="0" indent="0">
              <a:buFont typeface="Wingdings" pitchFamily="2" charset="2"/>
              <a:buNone/>
            </a:pP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823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20038-D2FF-BF4C-85F5-64AA37F5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Operational semantics: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store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57B990-4D71-4244-B178-AB87DC9C2E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Operational semantics is a mathematical tool to specify the meaning of a program rigorously</a:t>
                </a:r>
              </a:p>
              <a:p>
                <a:r>
                  <a:rPr kumimoji="1" lang="en-US" altLang="zh-CN" dirty="0"/>
                  <a:t>A store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maps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 variable x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its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value: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With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two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operations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(like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array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operations):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zh-CN" altLang="en-US" sz="2800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↦</m:t>
                        </m:r>
                        <m:r>
                          <a:rPr kumimoji="1" lang="en-US" altLang="zh-CN" sz="2800" b="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en-US" altLang="zh-CN" sz="2800" dirty="0">
                    <a:ea typeface="Cambria Math" panose="02040503050406030204" pitchFamily="18" charset="0"/>
                  </a:rPr>
                  <a:t>: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update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the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store,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with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x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to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n</a:t>
                </a:r>
                <a:endParaRPr kumimoji="1" lang="en-US" altLang="zh-CN" sz="2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sz="28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8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8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800" dirty="0">
                    <a:ea typeface="Cambria Math" panose="02040503050406030204" pitchFamily="18" charset="0"/>
                  </a:rPr>
                  <a:t>: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read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the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value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of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variable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x, from store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57B990-4D71-4244-B178-AB87DC9C2E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58" t="-1846" r="-816" b="-21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B76EAD0-0174-EB4E-AEAC-0F47C4361ECB}"/>
                  </a:ext>
                </a:extLst>
              </p:cNvPr>
              <p:cNvSpPr txBox="1"/>
              <p:nvPr/>
            </p:nvSpPr>
            <p:spPr>
              <a:xfrm>
                <a:off x="3429000" y="4114800"/>
                <a:ext cx="3276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zh-CN" altLang="en-US" sz="32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kumimoji="1" lang="en-US" altLang="zh-CN" sz="3200" b="0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sz="3200" dirty="0">
                  <a:solidFill>
                    <a:srgbClr val="0432FF"/>
                  </a:solidFill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B76EAD0-0174-EB4E-AEAC-0F47C436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114800"/>
                <a:ext cx="3276600" cy="584775"/>
              </a:xfrm>
              <a:prstGeom prst="rect">
                <a:avLst/>
              </a:prstGeom>
              <a:blipFill>
                <a:blip r:embed="rId3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0111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20038-D2FF-BF4C-85F5-64AA37F5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Operational semantics: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judgment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57B990-4D71-4244-B178-AB87DC9C2E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Judgment: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where under the store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, 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item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en-US" altLang="zh-CN" dirty="0"/>
                  <a:t> reduces to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en-US" altLang="zh-CN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zh-CN" altLang="en-US" sz="2800" b="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may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be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an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expression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kumimoji="1" lang="en-US" altLang="zh-CN" sz="28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8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800" dirty="0">
                    <a:ea typeface="Cambria Math" panose="02040503050406030204" pitchFamily="18" charset="0"/>
                  </a:rPr>
                  <a:t>or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a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statement</a:t>
                </a:r>
                <a:r>
                  <a:rPr kumimoji="1" lang="en-US" altLang="zh-CN" sz="28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zh-CN" sz="2800" dirty="0">
                    <a:ea typeface="Cambria Math" panose="02040503050406030204" pitchFamily="18" charset="0"/>
                  </a:rPr>
                  <a:t>, etc..</a:t>
                </a:r>
              </a:p>
              <a:p>
                <a:pPr marL="0" indent="0">
                  <a:buNone/>
                </a:pPr>
                <a:endParaRPr kumimoji="1" lang="en-US" altLang="zh-CN" sz="2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800" dirty="0">
                    <a:ea typeface="Cambria Math" panose="02040503050406030204" pitchFamily="18" charset="0"/>
                  </a:rPr>
                  <a:t>Informally,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the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judgment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specifies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how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an item is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computed,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rigorously.</a:t>
                </a:r>
                <a:endParaRPr kumimoji="1" lang="en-US" altLang="zh-CN" sz="2800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57B990-4D71-4244-B178-AB87DC9C2E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58" t="-1846" r="-816" b="-16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B76EAD0-0174-EB4E-AEAC-0F47C4361ECB}"/>
                  </a:ext>
                </a:extLst>
              </p:cNvPr>
              <p:cNvSpPr txBox="1"/>
              <p:nvPr/>
            </p:nvSpPr>
            <p:spPr>
              <a:xfrm>
                <a:off x="3124200" y="2514600"/>
                <a:ext cx="3276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sz="32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sz="32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en-US" altLang="zh-CN" sz="32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B76EAD0-0174-EB4E-AEAC-0F47C436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514600"/>
                <a:ext cx="3276600" cy="584775"/>
              </a:xfrm>
              <a:prstGeom prst="rect">
                <a:avLst/>
              </a:prstGeom>
              <a:blipFill>
                <a:blip r:embed="rId3"/>
                <a:stretch>
                  <a:fillRect b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426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20038-D2FF-BF4C-85F5-64AA37F5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Operational semantics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57B990-4D71-4244-B178-AB87DC9C2E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To be specific, we have to judgments: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under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, an expression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kumimoji="1" lang="en-US" altLang="zh-CN" dirty="0"/>
                  <a:t> reduces to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en-US" altLang="zh-CN" dirty="0"/>
                  <a:t>.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under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, a statement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zh-CN" dirty="0"/>
                  <a:t> reduces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kumimoji="1" lang="en-US" altLang="zh-CN" dirty="0"/>
                  <a:t>, and resulting a new store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en-US" altLang="zh-CN" dirty="0"/>
                  <a:t>.</a:t>
                </a:r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57B990-4D71-4244-B178-AB87DC9C2E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1846" r="-2936" b="-15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B76EAD0-0174-EB4E-AEAC-0F47C4361ECB}"/>
                  </a:ext>
                </a:extLst>
              </p:cNvPr>
              <p:cNvSpPr txBox="1"/>
              <p:nvPr/>
            </p:nvSpPr>
            <p:spPr>
              <a:xfrm>
                <a:off x="3048000" y="2667000"/>
                <a:ext cx="3276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sz="32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en-US" altLang="zh-CN" sz="32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B76EAD0-0174-EB4E-AEAC-0F47C436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667000"/>
                <a:ext cx="3276600" cy="584775"/>
              </a:xfrm>
              <a:prstGeom prst="rect">
                <a:avLst/>
              </a:prstGeom>
              <a:blipFill>
                <a:blip r:embed="rId3"/>
                <a:stretch>
                  <a:fillRect b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24BDF6D-057E-DA4D-9E61-875FA8B922E9}"/>
                  </a:ext>
                </a:extLst>
              </p:cNvPr>
              <p:cNvSpPr txBox="1"/>
              <p:nvPr/>
            </p:nvSpPr>
            <p:spPr>
              <a:xfrm>
                <a:off x="3048000" y="4749225"/>
                <a:ext cx="3276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32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sz="32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sz="32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kumimoji="1" lang="en-US" altLang="zh-CN" sz="32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kumimoji="1" lang="en-US" altLang="zh-CN" sz="32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32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kumimoji="1" lang="en-US" altLang="zh-CN" sz="32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sz="32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kumimoji="1" lang="en-US" altLang="zh-CN" sz="32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sz="3200" dirty="0">
                    <a:solidFill>
                      <a:srgbClr val="0432FF"/>
                    </a:solidFill>
                  </a:rPr>
                  <a:t>’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24BDF6D-057E-DA4D-9E61-875FA8B92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749225"/>
                <a:ext cx="3276600" cy="584775"/>
              </a:xfrm>
              <a:prstGeom prst="rect">
                <a:avLst/>
              </a:prstGeom>
              <a:blipFill>
                <a:blip r:embed="rId4"/>
                <a:stretch>
                  <a:fillRect l="-1550" t="-14894" b="-29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3382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6175" y="2057400"/>
                <a:ext cx="6324600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def sum(n):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={n</a:t>
                </a:r>
                <a14:m>
                  <m:oMath xmlns:m="http://schemas.openxmlformats.org/officeDocument/2006/math">
                    <m:r>
                      <a:rPr kumimoji="1" lang="zh-CN" altLang="en-US" sz="20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3}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={n</a:t>
                </a:r>
                <a14:m>
                  <m:oMath xmlns:m="http://schemas.openxmlformats.org/officeDocument/2006/math">
                    <m:r>
                      <a:rPr kumimoji="1" lang="zh-CN" altLang="en-US" sz="20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</a:t>
                </a:r>
                <a14:m>
                  <m:oMath xmlns:m="http://schemas.openxmlformats.org/officeDocument/2006/math">
                    <m:r>
                      <a:rPr kumimoji="1" lang="zh-CN" altLang="en-US" sz="20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0}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={n</a:t>
                </a:r>
                <a14:m>
                  <m:oMath xmlns:m="http://schemas.openxmlformats.org/officeDocument/2006/math">
                    <m:r>
                      <a:rPr kumimoji="1" lang="zh-CN" altLang="en-US" sz="20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</a:t>
                </a:r>
                <a14:m>
                  <m:oMath xmlns:m="http://schemas.openxmlformats.org/officeDocument/2006/math">
                    <m:r>
                      <a:rPr kumimoji="1" lang="zh-CN" altLang="en-US" sz="20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14:m>
                  <m:oMath xmlns:m="http://schemas.openxmlformats.org/officeDocument/2006/math">
                    <m:r>
                      <a:rPr kumimoji="1" lang="zh-CN" altLang="en-US" sz="20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0}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&lt;=n:</a:t>
                </a:r>
                <a14:m>
                  <m:oMath xmlns:m="http://schemas.openxmlformats.org/officeDocument/2006/math">
                    <m:r>
                      <a:rPr kumimoji="1" lang="zh-CN" altLang="en-US" sz="2000" b="1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={n</a:t>
                </a:r>
                <a14:m>
                  <m:oMath xmlns:m="http://schemas.openxmlformats.org/officeDocument/2006/math">
                    <m:r>
                      <a:rPr kumimoji="1" lang="zh-CN" altLang="en-US" sz="20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</a:t>
                </a:r>
                <a14:m>
                  <m:oMath xmlns:m="http://schemas.openxmlformats.org/officeDocument/2006/math">
                    <m:r>
                      <a:rPr kumimoji="1" lang="zh-CN" altLang="en-US" sz="20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14:m>
                  <m:oMath xmlns:m="http://schemas.openxmlformats.org/officeDocument/2006/math">
                    <m:r>
                      <a:rPr kumimoji="1" lang="zh-CN" altLang="en-US" sz="20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0}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s+i</a:t>
                </a:r>
                <a14:m>
                  <m:oMath xmlns:m="http://schemas.openxmlformats.org/officeDocument/2006/math">
                    <m:r>
                      <a:rPr kumimoji="1" lang="zh-CN" altLang="en-US" sz="2000" b="1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</m:t>
                    </m:r>
                    <m:r>
                      <a:rPr kumimoji="1" lang="en-US" altLang="zh-CN" sz="2000" b="1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={n</a:t>
                </a:r>
                <a14:m>
                  <m:oMath xmlns:m="http://schemas.openxmlformats.org/officeDocument/2006/math">
                    <m:r>
                      <a:rPr kumimoji="1" lang="zh-CN" altLang="en-US" sz="20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</a:t>
                </a:r>
                <a14:m>
                  <m:oMath xmlns:m="http://schemas.openxmlformats.org/officeDocument/2006/math">
                    <m:r>
                      <a:rPr kumimoji="1" lang="zh-CN" altLang="en-US" sz="20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14:m>
                  <m:oMath xmlns:m="http://schemas.openxmlformats.org/officeDocument/2006/math">
                    <m:r>
                      <a:rPr kumimoji="1" lang="zh-CN" altLang="en-US" sz="20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0}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i+1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={n</a:t>
                </a:r>
                <a14:m>
                  <m:oMath xmlns:m="http://schemas.openxmlformats.org/officeDocument/2006/math">
                    <m:r>
                      <a:rPr kumimoji="1" lang="zh-CN" altLang="en-US" sz="20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</a:t>
                </a:r>
                <a14:m>
                  <m:oMath xmlns:m="http://schemas.openxmlformats.org/officeDocument/2006/math">
                    <m:r>
                      <a:rPr kumimoji="1" lang="zh-CN" altLang="en-US" sz="20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14:m>
                  <m:oMath xmlns:m="http://schemas.openxmlformats.org/officeDocument/2006/math">
                    <m:r>
                      <a:rPr kumimoji="1" lang="zh-CN" altLang="en-US" sz="20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1}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</a:t>
                </a:r>
              </a:p>
              <a:p>
                <a:pPr marL="0" indent="0">
                  <a:buNone/>
                </a:pP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and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call: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sum(3)</a:t>
                </a:r>
              </a:p>
              <a:p>
                <a:pPr marL="0" indent="0">
                  <a:buNone/>
                </a:pP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6175" y="2057400"/>
                <a:ext cx="6324600" cy="4114800"/>
              </a:xfrm>
              <a:blipFill>
                <a:blip r:embed="rId2"/>
                <a:stretch>
                  <a:fillRect l="-802" t="-615" b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972738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20136</TotalTime>
  <Words>2788</Words>
  <Application>Microsoft Macintosh PowerPoint</Application>
  <PresentationFormat>全屏显示(4:3)</PresentationFormat>
  <Paragraphs>404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3" baseType="lpstr">
      <vt:lpstr>Arial</vt:lpstr>
      <vt:lpstr>Cambria Math</vt:lpstr>
      <vt:lpstr>Courier New</vt:lpstr>
      <vt:lpstr>Tahoma</vt:lpstr>
      <vt:lpstr>Wingdings</vt:lpstr>
      <vt:lpstr>Blends</vt:lpstr>
      <vt:lpstr>Operational semantics</vt:lpstr>
      <vt:lpstr>Semantics</vt:lpstr>
      <vt:lpstr>Semantics</vt:lpstr>
      <vt:lpstr>A very small language: IMP</vt:lpstr>
      <vt:lpstr>Sample programs</vt:lpstr>
      <vt:lpstr>Operational semantics: store</vt:lpstr>
      <vt:lpstr>Operational semantics:  judgment</vt:lpstr>
      <vt:lpstr>Operational semantics</vt:lpstr>
      <vt:lpstr>Example</vt:lpstr>
      <vt:lpstr>Operational semantics styles</vt:lpstr>
      <vt:lpstr>Operational semantics styles</vt:lpstr>
      <vt:lpstr> </vt:lpstr>
      <vt:lpstr>Rules for expressions (1)</vt:lpstr>
      <vt:lpstr>Rules for expressions (2)</vt:lpstr>
      <vt:lpstr>Rules for booleans (3)</vt:lpstr>
      <vt:lpstr>Rules for booleans (4)</vt:lpstr>
      <vt:lpstr>Rules for booleans (5)</vt:lpstr>
      <vt:lpstr>Rules for statement (1)</vt:lpstr>
      <vt:lpstr>Rules for statement (2)</vt:lpstr>
      <vt:lpstr>Rules for statement (3)</vt:lpstr>
      <vt:lpstr> </vt:lpstr>
      <vt:lpstr>Rules for expressions (1)</vt:lpstr>
      <vt:lpstr>Rules for expressions (2)</vt:lpstr>
      <vt:lpstr>Rules for expressions (3)</vt:lpstr>
      <vt:lpstr>Rules for expressions (4)</vt:lpstr>
      <vt:lpstr>Rules for booleans (5)</vt:lpstr>
      <vt:lpstr>Rules for expressions (6)</vt:lpstr>
      <vt:lpstr>Rules for expressions (7)</vt:lpstr>
      <vt:lpstr>Rules for expressions (8)</vt:lpstr>
      <vt:lpstr>Rules for expressions (9)</vt:lpstr>
      <vt:lpstr>Rules for expressions (10)</vt:lpstr>
      <vt:lpstr>Rules for statements (1)</vt:lpstr>
      <vt:lpstr>Rules for statements (2)</vt:lpstr>
      <vt:lpstr>Rules for statements (3)</vt:lpstr>
      <vt:lpstr>Rules for statements (4)</vt:lpstr>
      <vt:lpstr>Function call/return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Microsoft Office 用户</cp:lastModifiedBy>
  <cp:revision>5037</cp:revision>
  <cp:lastPrinted>1601-01-01T00:00:00Z</cp:lastPrinted>
  <dcterms:created xsi:type="dcterms:W3CDTF">1601-01-01T00:00:00Z</dcterms:created>
  <dcterms:modified xsi:type="dcterms:W3CDTF">2022-06-10T08:59:18Z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