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5" r:id="rId2"/>
    <p:sldMasterId id="2147483747" r:id="rId3"/>
  </p:sldMasterIdLst>
  <p:notesMasterIdLst>
    <p:notesMasterId r:id="rId6"/>
  </p:notesMasterIdLst>
  <p:handoutMasterIdLst>
    <p:handoutMasterId r:id="rId7"/>
  </p:handoutMasterIdLst>
  <p:sldIdLst>
    <p:sldId id="256" r:id="rId4"/>
    <p:sldId id="1156" r:id="rId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568" userDrawn="1">
          <p15:clr>
            <a:srgbClr val="A4A3A4"/>
          </p15:clr>
        </p15:guide>
        <p15:guide id="4" pos="3673" userDrawn="1">
          <p15:clr>
            <a:srgbClr val="A4A3A4"/>
          </p15:clr>
        </p15:guide>
        <p15:guide id="5" pos="1885" userDrawn="1">
          <p15:clr>
            <a:srgbClr val="A4A3A4"/>
          </p15:clr>
        </p15:guide>
        <p15:guide id="6" pos="4337" userDrawn="1">
          <p15:clr>
            <a:srgbClr val="A4A3A4"/>
          </p15:clr>
        </p15:guide>
        <p15:guide id="7" orient="horz" pos="9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CC6600"/>
    <a:srgbClr val="FF8E1D"/>
    <a:srgbClr val="E7E200"/>
    <a:srgbClr val="FF9900"/>
    <a:srgbClr val="C8C3B0"/>
    <a:srgbClr val="FF00FF"/>
    <a:srgbClr val="CDEBFF"/>
    <a:srgbClr val="66CCFF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99" autoAdjust="0"/>
    <p:restoredTop sz="95434" autoAdjust="0"/>
  </p:normalViewPr>
  <p:slideViewPr>
    <p:cSldViewPr snapToGrid="0">
      <p:cViewPr>
        <p:scale>
          <a:sx n="90" d="100"/>
          <a:sy n="90" d="100"/>
        </p:scale>
        <p:origin x="1146" y="12"/>
      </p:cViewPr>
      <p:guideLst>
        <p:guide orient="horz" pos="2160"/>
        <p:guide pos="3120"/>
        <p:guide pos="2568"/>
        <p:guide pos="3673"/>
        <p:guide pos="1885"/>
        <p:guide pos="4337"/>
        <p:guide orient="horz" pos="9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9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F57808A5-CE14-4E3D-9B65-0E063802A9EC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67FBDFAC-86B1-433D-BE6A-891AB8018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5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6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r">
              <a:defRPr sz="1200"/>
            </a:lvl1pPr>
          </a:lstStyle>
          <a:p>
            <a:fld id="{99FF6072-774F-4CEB-8180-25D320EA72E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8" tIns="45650" rIns="91298" bIns="4565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vert="horz" lIns="91298" tIns="45650" rIns="91298" bIns="4565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r">
              <a:defRPr sz="1200"/>
            </a:lvl1pPr>
          </a:lstStyle>
          <a:p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2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웹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37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웹 중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 userDrawn="1"/>
        </p:nvCxnSpPr>
        <p:spPr>
          <a:xfrm>
            <a:off x="1553810" y="302079"/>
            <a:ext cx="0" cy="6512189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7872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웹 관리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/>
          </p:cNvCxnSpPr>
          <p:nvPr userDrawn="1"/>
        </p:nvCxnSpPr>
        <p:spPr bwMode="auto">
          <a:xfrm>
            <a:off x="60827" y="621575"/>
            <a:ext cx="778159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 userDrawn="1"/>
        </p:nvSpPr>
        <p:spPr>
          <a:xfrm>
            <a:off x="222377" y="332203"/>
            <a:ext cx="123944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114030" y="37067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553810" y="629714"/>
            <a:ext cx="0" cy="617930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1553810" y="629714"/>
            <a:ext cx="0" cy="5637475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20316" y="1146624"/>
            <a:ext cx="487634" cy="583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2depth</a:t>
            </a:r>
          </a:p>
          <a:p>
            <a:pPr>
              <a:lnSpc>
                <a:spcPct val="250000"/>
              </a:lnSpc>
            </a:pPr>
            <a:r>
              <a: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2depth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0B12BD8-9D7E-454D-9189-B7D6A71C305A}"/>
              </a:ext>
            </a:extLst>
          </p:cNvPr>
          <p:cNvCxnSpPr/>
          <p:nvPr userDrawn="1"/>
        </p:nvCxnSpPr>
        <p:spPr bwMode="auto">
          <a:xfrm>
            <a:off x="60827" y="1202725"/>
            <a:ext cx="149612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F4F320-29CF-42A7-91BB-9CDDD56C99CD}"/>
              </a:ext>
            </a:extLst>
          </p:cNvPr>
          <p:cNvCxnSpPr/>
          <p:nvPr userDrawn="1"/>
        </p:nvCxnSpPr>
        <p:spPr bwMode="auto">
          <a:xfrm>
            <a:off x="60827" y="914401"/>
            <a:ext cx="149612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EE73D1-97D9-4C2E-B0C0-0D1C1A7567A0}"/>
              </a:ext>
            </a:extLst>
          </p:cNvPr>
          <p:cNvSpPr txBox="1"/>
          <p:nvPr userDrawn="1"/>
        </p:nvSpPr>
        <p:spPr>
          <a:xfrm>
            <a:off x="54412" y="672486"/>
            <a:ext cx="487634" cy="179027"/>
          </a:xfrm>
          <a:prstGeom prst="rect">
            <a:avLst/>
          </a:prstGeom>
          <a:noFill/>
        </p:spPr>
        <p:txBody>
          <a:bodyPr wrap="none" lIns="90000" tIns="0" rIns="90000" bIns="90000" rtlCol="0" anchor="ctr">
            <a:noAutofit/>
          </a:bodyPr>
          <a:lstStyle/>
          <a:p>
            <a:pPr>
              <a:lnSpc>
                <a:spcPct val="250000"/>
              </a:lnSpc>
            </a:pPr>
            <a:r>
              <a: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1depth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EB8458-1635-4FB0-B5D7-7A41A4D3C6A4}"/>
              </a:ext>
            </a:extLst>
          </p:cNvPr>
          <p:cNvSpPr txBox="1"/>
          <p:nvPr userDrawn="1"/>
        </p:nvSpPr>
        <p:spPr>
          <a:xfrm>
            <a:off x="54412" y="969048"/>
            <a:ext cx="487634" cy="179027"/>
          </a:xfrm>
          <a:prstGeom prst="rect">
            <a:avLst/>
          </a:prstGeom>
          <a:noFill/>
        </p:spPr>
        <p:txBody>
          <a:bodyPr wrap="none" lIns="90000" tIns="0" rIns="90000" bIns="90000" rtlCol="0" anchor="ctr">
            <a:noAutofit/>
          </a:bodyPr>
          <a:lstStyle/>
          <a:p>
            <a:pPr>
              <a:lnSpc>
                <a:spcPct val="2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2depth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BF95CB-9F8F-4FEA-A20A-7DD0941FF2B6}"/>
              </a:ext>
            </a:extLst>
          </p:cNvPr>
          <p:cNvCxnSpPr/>
          <p:nvPr userDrawn="1"/>
        </p:nvCxnSpPr>
        <p:spPr bwMode="auto">
          <a:xfrm>
            <a:off x="60827" y="1902942"/>
            <a:ext cx="149612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22B607-88BA-4C45-8293-0323DEB0E62A}"/>
              </a:ext>
            </a:extLst>
          </p:cNvPr>
          <p:cNvCxnSpPr/>
          <p:nvPr userDrawn="1"/>
        </p:nvCxnSpPr>
        <p:spPr bwMode="auto">
          <a:xfrm>
            <a:off x="60827" y="2199504"/>
            <a:ext cx="149612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0676BF-98BA-4F47-B2E3-9EEFD4BB9E95}"/>
              </a:ext>
            </a:extLst>
          </p:cNvPr>
          <p:cNvSpPr txBox="1"/>
          <p:nvPr userDrawn="1"/>
        </p:nvSpPr>
        <p:spPr>
          <a:xfrm>
            <a:off x="54412" y="1957589"/>
            <a:ext cx="487634" cy="179027"/>
          </a:xfrm>
          <a:prstGeom prst="rect">
            <a:avLst/>
          </a:prstGeom>
          <a:noFill/>
        </p:spPr>
        <p:txBody>
          <a:bodyPr wrap="none" lIns="90000" tIns="0" rIns="90000" bIns="90000" rtlCol="0" anchor="ctr">
            <a:noAutofit/>
          </a:bodyPr>
          <a:lstStyle/>
          <a:p>
            <a:pPr>
              <a:lnSpc>
                <a:spcPct val="250000"/>
              </a:lnSpc>
            </a:pPr>
            <a:r>
              <a: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1depth</a:t>
            </a:r>
          </a:p>
        </p:txBody>
      </p:sp>
    </p:spTree>
    <p:extLst>
      <p:ext uri="{BB962C8B-B14F-4D97-AF65-F5344CB8AC3E}">
        <p14:creationId xmlns:p14="http://schemas.microsoft.com/office/powerpoint/2010/main" val="343698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앱 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2598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앱 그리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 userDrawn="1"/>
        </p:nvSpPr>
        <p:spPr>
          <a:xfrm>
            <a:off x="105572" y="5776111"/>
            <a:ext cx="2692276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Description (</a:t>
            </a:r>
            <a:r>
              <a:rPr lang="ko-KR" altLang="en-US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화면설명</a:t>
            </a:r>
            <a:r>
              <a:rPr lang="en-US" altLang="ko-KR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2F5935D-542E-4F14-A330-B2C573CF02FF}"/>
              </a:ext>
            </a:extLst>
          </p:cNvPr>
          <p:cNvSpPr/>
          <p:nvPr userDrawn="1"/>
        </p:nvSpPr>
        <p:spPr>
          <a:xfrm>
            <a:off x="3022190" y="5776111"/>
            <a:ext cx="2692276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Description (</a:t>
            </a:r>
            <a:r>
              <a:rPr lang="ko-KR" altLang="en-US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화면설명</a:t>
            </a:r>
            <a:r>
              <a:rPr lang="en-US" altLang="ko-KR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1A0280-5ADA-4BA6-9D90-830107EDCA0E}"/>
              </a:ext>
            </a:extLst>
          </p:cNvPr>
          <p:cNvSpPr/>
          <p:nvPr userDrawn="1"/>
        </p:nvSpPr>
        <p:spPr>
          <a:xfrm>
            <a:off x="5940929" y="5776111"/>
            <a:ext cx="2692276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Description (</a:t>
            </a:r>
            <a:r>
              <a:rPr lang="ko-KR" altLang="en-US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화면설명</a:t>
            </a:r>
            <a:r>
              <a:rPr lang="en-US" altLang="ko-KR" sz="8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ED1328-3B83-4D57-9436-4FF88BD4FD2F}"/>
              </a:ext>
            </a:extLst>
          </p:cNvPr>
          <p:cNvGrpSpPr/>
          <p:nvPr userDrawn="1"/>
        </p:nvGrpSpPr>
        <p:grpSpPr>
          <a:xfrm>
            <a:off x="5940425" y="755332"/>
            <a:ext cx="2692400" cy="4776312"/>
            <a:chOff x="5940425" y="755332"/>
            <a:chExt cx="2692400" cy="4776312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53BEB5C-C5A4-4780-A622-98BE5EFE03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1535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F96527A-0AC2-45D7-98E6-57039FC6DB7C}"/>
                </a:ext>
              </a:extLst>
            </p:cNvPr>
            <p:cNvSpPr/>
            <p:nvPr userDrawn="1"/>
          </p:nvSpPr>
          <p:spPr>
            <a:xfrm>
              <a:off x="8248650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7B2A8E8-CC47-4143-A0E4-9CD28F266C9E}"/>
                </a:ext>
              </a:extLst>
            </p:cNvPr>
            <p:cNvSpPr/>
            <p:nvPr userDrawn="1"/>
          </p:nvSpPr>
          <p:spPr>
            <a:xfrm>
              <a:off x="7708106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A9CE5C3-E5AB-4DF8-90F6-90B9B4EFFDFE}"/>
                </a:ext>
              </a:extLst>
            </p:cNvPr>
            <p:cNvSpPr/>
            <p:nvPr userDrawn="1"/>
          </p:nvSpPr>
          <p:spPr>
            <a:xfrm>
              <a:off x="7169944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0483924-865E-46F7-A557-24A28AF8AA2E}"/>
                </a:ext>
              </a:extLst>
            </p:cNvPr>
            <p:cNvSpPr/>
            <p:nvPr userDrawn="1"/>
          </p:nvSpPr>
          <p:spPr>
            <a:xfrm>
              <a:off x="66317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866433F-D885-4F28-B381-A923EA55A85A}"/>
                </a:ext>
              </a:extLst>
            </p:cNvPr>
            <p:cNvSpPr/>
            <p:nvPr userDrawn="1"/>
          </p:nvSpPr>
          <p:spPr>
            <a:xfrm>
              <a:off x="60983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B617623-F5AF-41C2-A095-5FC4E64DA48C}"/>
                </a:ext>
              </a:extLst>
            </p:cNvPr>
            <p:cNvSpPr/>
            <p:nvPr userDrawn="1"/>
          </p:nvSpPr>
          <p:spPr>
            <a:xfrm>
              <a:off x="8103393" y="4655344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63950F3-C2C5-42A9-8336-0543C021DAAF}"/>
                </a:ext>
              </a:extLst>
            </p:cNvPr>
            <p:cNvSpPr/>
            <p:nvPr userDrawn="1"/>
          </p:nvSpPr>
          <p:spPr>
            <a:xfrm>
              <a:off x="8314672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9077402-B5DB-46C3-AECE-2F08348A1ECD}"/>
                </a:ext>
              </a:extLst>
            </p:cNvPr>
            <p:cNvSpPr/>
            <p:nvPr userDrawn="1"/>
          </p:nvSpPr>
          <p:spPr>
            <a:xfrm>
              <a:off x="7084219" y="814387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56EF00-AE43-4DBF-9B64-7C07A8C97ED7}"/>
                </a:ext>
              </a:extLst>
            </p:cNvPr>
            <p:cNvSpPr/>
            <p:nvPr userDrawn="1"/>
          </p:nvSpPr>
          <p:spPr>
            <a:xfrm>
              <a:off x="6057247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C45F02C-D797-4CE3-8647-C2605EA1A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06452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B031E90-F89F-4C52-8340-AAB2617C67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38123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5A8BB30F-B515-4FC4-B677-1AF61003AF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69794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658CD92-BF96-4D70-8CA6-7144B8F3D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01464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FA1B81D-8BDD-47B1-A359-E339E56DF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3313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8BDD4F4-60CF-4D22-BDA2-70A5842B4B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64806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FC26D170-A3BF-4A3F-98AD-C236CF6A30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96476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7735B18-DBE1-481B-B5DA-8799F00BE9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28147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98F62F6-2060-4003-A8D0-114BCDE22C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5981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01F3DC9-B30E-4E05-9067-EE7ECFF49E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9148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30760BF-EAB3-4A08-A72D-BDAE7EB422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2315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59010CE-B777-4C11-A280-9405924C4B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54829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279F9E8-8984-4D1B-8F34-472305C093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86500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EAF7B3F-28AF-4746-80C3-1E3DFA607D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51888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5B29025-D4B1-4E1C-B156-B94B96F929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9867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5449F47-EBBD-4BE5-A737-272667B354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24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CDDD1FD-7E2F-4A71-81EE-3522C038A5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43774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0D76193-CF9E-4817-8450-4A18273797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27093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24B398D-4F00-4BDC-BDB9-85059887E7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98456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A372C93-037C-49A0-903C-DE1A669E77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6537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B4E3EBD-0A93-4BDA-B473-8D0FACCB01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5790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EB2C841-5DD3-4A6D-93A4-C13A00B4E019}"/>
              </a:ext>
            </a:extLst>
          </p:cNvPr>
          <p:cNvCxnSpPr>
            <a:cxnSpLocks/>
          </p:cNvCxnSpPr>
          <p:nvPr userDrawn="1"/>
        </p:nvCxnSpPr>
        <p:spPr>
          <a:xfrm>
            <a:off x="5897493" y="1065474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541323E1-70F3-4EE2-BEDE-B4D80F8D7D1B}"/>
              </a:ext>
            </a:extLst>
          </p:cNvPr>
          <p:cNvCxnSpPr>
            <a:cxnSpLocks/>
          </p:cNvCxnSpPr>
          <p:nvPr userDrawn="1"/>
        </p:nvCxnSpPr>
        <p:spPr>
          <a:xfrm>
            <a:off x="5897493" y="5191978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2FD969A-6E34-4B85-A648-0C7E7F142D74}"/>
              </a:ext>
            </a:extLst>
          </p:cNvPr>
          <p:cNvCxnSpPr>
            <a:cxnSpLocks/>
          </p:cNvCxnSpPr>
          <p:nvPr userDrawn="1"/>
        </p:nvCxnSpPr>
        <p:spPr>
          <a:xfrm>
            <a:off x="8599503" y="1065474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A64836E-9434-4D0D-91C8-2CD1760095B8}"/>
              </a:ext>
            </a:extLst>
          </p:cNvPr>
          <p:cNvCxnSpPr>
            <a:cxnSpLocks/>
          </p:cNvCxnSpPr>
          <p:nvPr userDrawn="1"/>
        </p:nvCxnSpPr>
        <p:spPr>
          <a:xfrm>
            <a:off x="8599503" y="5191978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57B583EC-9DF1-4F0A-9046-866B2019A491}"/>
              </a:ext>
            </a:extLst>
          </p:cNvPr>
          <p:cNvCxnSpPr/>
          <p:nvPr userDrawn="1"/>
        </p:nvCxnSpPr>
        <p:spPr>
          <a:xfrm>
            <a:off x="6051516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A2ECC21-E745-40CF-A678-7E5E67C00AF5}"/>
              </a:ext>
            </a:extLst>
          </p:cNvPr>
          <p:cNvCxnSpPr/>
          <p:nvPr userDrawn="1"/>
        </p:nvCxnSpPr>
        <p:spPr>
          <a:xfrm>
            <a:off x="8520770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77E7F1DB-B00B-4509-AD0A-1C0BF8A40D87}"/>
              </a:ext>
            </a:extLst>
          </p:cNvPr>
          <p:cNvCxnSpPr/>
          <p:nvPr userDrawn="1"/>
        </p:nvCxnSpPr>
        <p:spPr>
          <a:xfrm>
            <a:off x="6051516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3046C2F6-4777-4F3A-A4AB-2FC63A4235DA}"/>
              </a:ext>
            </a:extLst>
          </p:cNvPr>
          <p:cNvCxnSpPr/>
          <p:nvPr userDrawn="1"/>
        </p:nvCxnSpPr>
        <p:spPr>
          <a:xfrm>
            <a:off x="8520770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E3D0AB-1B62-488D-A2C3-527383A6147A}"/>
              </a:ext>
            </a:extLst>
          </p:cNvPr>
          <p:cNvSpPr/>
          <p:nvPr userDrawn="1"/>
        </p:nvSpPr>
        <p:spPr>
          <a:xfrm>
            <a:off x="802131" y="5834408"/>
            <a:ext cx="95644" cy="95644"/>
          </a:xfrm>
          <a:prstGeom prst="rect">
            <a:avLst/>
          </a:prstGeom>
          <a:solidFill>
            <a:srgbClr val="00A6E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06629C-D387-4E42-9C55-15F0545D75FF}"/>
              </a:ext>
            </a:extLst>
          </p:cNvPr>
          <p:cNvSpPr/>
          <p:nvPr userDrawn="1"/>
        </p:nvSpPr>
        <p:spPr>
          <a:xfrm>
            <a:off x="3711585" y="5834408"/>
            <a:ext cx="95644" cy="95644"/>
          </a:xfrm>
          <a:prstGeom prst="rect">
            <a:avLst/>
          </a:prstGeom>
          <a:solidFill>
            <a:srgbClr val="00A6E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BADDEE-E7E4-4EBB-AEB5-D061AAB024D5}"/>
              </a:ext>
            </a:extLst>
          </p:cNvPr>
          <p:cNvSpPr/>
          <p:nvPr userDrawn="1"/>
        </p:nvSpPr>
        <p:spPr>
          <a:xfrm>
            <a:off x="6629352" y="5834408"/>
            <a:ext cx="95644" cy="95644"/>
          </a:xfrm>
          <a:prstGeom prst="rect">
            <a:avLst/>
          </a:prstGeom>
          <a:solidFill>
            <a:srgbClr val="00A6E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857C1B53-4C7C-4444-A356-54C3F56A8963}"/>
              </a:ext>
            </a:extLst>
          </p:cNvPr>
          <p:cNvGrpSpPr/>
          <p:nvPr userDrawn="1"/>
        </p:nvGrpSpPr>
        <p:grpSpPr>
          <a:xfrm>
            <a:off x="3024231" y="755332"/>
            <a:ext cx="2692400" cy="4776312"/>
            <a:chOff x="5940425" y="755332"/>
            <a:chExt cx="2692400" cy="4776312"/>
          </a:xfrm>
        </p:grpSpPr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4C531D8-755B-4A60-863C-5FD9F97FC7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1535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51DFE4C-1AF7-4619-A034-473DCC1E098A}"/>
                </a:ext>
              </a:extLst>
            </p:cNvPr>
            <p:cNvSpPr/>
            <p:nvPr userDrawn="1"/>
          </p:nvSpPr>
          <p:spPr>
            <a:xfrm>
              <a:off x="8248650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B617A4A-9539-4BCB-AEC6-3743A563DC60}"/>
                </a:ext>
              </a:extLst>
            </p:cNvPr>
            <p:cNvSpPr/>
            <p:nvPr userDrawn="1"/>
          </p:nvSpPr>
          <p:spPr>
            <a:xfrm>
              <a:off x="7708106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8BD515C-B985-4BFD-87BD-5CB2292F0DB9}"/>
                </a:ext>
              </a:extLst>
            </p:cNvPr>
            <p:cNvSpPr/>
            <p:nvPr userDrawn="1"/>
          </p:nvSpPr>
          <p:spPr>
            <a:xfrm>
              <a:off x="7169944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5B22B8A-CE3F-465E-8320-4772D61A1810}"/>
                </a:ext>
              </a:extLst>
            </p:cNvPr>
            <p:cNvSpPr/>
            <p:nvPr userDrawn="1"/>
          </p:nvSpPr>
          <p:spPr>
            <a:xfrm>
              <a:off x="66317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D2D1339-C7EC-486D-A2AB-3EFCDF3F62F3}"/>
                </a:ext>
              </a:extLst>
            </p:cNvPr>
            <p:cNvSpPr/>
            <p:nvPr userDrawn="1"/>
          </p:nvSpPr>
          <p:spPr>
            <a:xfrm>
              <a:off x="60983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3117DBE-9EA5-4BEE-84B1-4476636DAF2C}"/>
                </a:ext>
              </a:extLst>
            </p:cNvPr>
            <p:cNvSpPr/>
            <p:nvPr userDrawn="1"/>
          </p:nvSpPr>
          <p:spPr>
            <a:xfrm>
              <a:off x="8103393" y="4655344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451798E-E65C-48B3-9B5D-1A2A78DFC02D}"/>
                </a:ext>
              </a:extLst>
            </p:cNvPr>
            <p:cNvSpPr/>
            <p:nvPr userDrawn="1"/>
          </p:nvSpPr>
          <p:spPr>
            <a:xfrm>
              <a:off x="8314672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4A0F7ED-732A-41CE-9676-828149A82E0F}"/>
                </a:ext>
              </a:extLst>
            </p:cNvPr>
            <p:cNvSpPr/>
            <p:nvPr userDrawn="1"/>
          </p:nvSpPr>
          <p:spPr>
            <a:xfrm>
              <a:off x="7084219" y="814387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B72DDC8-D20D-4621-BCDA-BF76185D8E0C}"/>
                </a:ext>
              </a:extLst>
            </p:cNvPr>
            <p:cNvSpPr/>
            <p:nvPr userDrawn="1"/>
          </p:nvSpPr>
          <p:spPr>
            <a:xfrm>
              <a:off x="6057247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67E72F5-EAE2-4A07-BB24-2D895C7905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06452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CCB3AB6-9831-471B-B048-F84356A0E3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38123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3641DE1-3756-47C8-AE01-DCEA8AA7FDE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69794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C750C202-43F0-4A99-967B-B0C9B38538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01464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32A86F2-DBA1-4E28-9113-7F083AB22B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3313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3E3EEB5D-DC40-43AA-BB9B-B816D8072D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64806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0B867FD-535D-4F6C-9C5E-FC7CF0A651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96476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69ED3CB-6D57-4DF7-A4F0-CF11AD422B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28147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A2D710D-0466-44EA-8C92-90C1918065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5981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48266D6-5820-4A5C-A2D0-327C3C73FF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9148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4EF8626-8037-446C-8433-811CA9F87C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2315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3459074-D8D2-4537-A449-A95E4737E1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54829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D2C98C02-D62F-4C30-8ECC-2998565482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86500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64C824C-87FE-420E-9AF1-B3058585A7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51888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4BBC474F-92EF-4D99-A077-A78912EC4C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9867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4A42984-0685-44BA-BD0B-5DC25F75AB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24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7916ACCA-F752-4287-A8F6-5BC175EBC60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43774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5A689AA-6C93-4036-91F7-D474577BA2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27093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570E54B9-5315-490B-9E5E-ADCAC6F7D6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98456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A78CEC21-D7D1-418D-BE95-7AC4220DF2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6537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122E4F90-317C-47B3-BFBC-E86D2BACC5B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5790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64BAE87-60F7-4DAC-9D56-A650F1A22773}"/>
              </a:ext>
            </a:extLst>
          </p:cNvPr>
          <p:cNvCxnSpPr>
            <a:cxnSpLocks/>
          </p:cNvCxnSpPr>
          <p:nvPr userDrawn="1"/>
        </p:nvCxnSpPr>
        <p:spPr>
          <a:xfrm>
            <a:off x="2981299" y="1065474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BA648AF-98E3-4C28-852D-9CA727487E15}"/>
              </a:ext>
            </a:extLst>
          </p:cNvPr>
          <p:cNvCxnSpPr>
            <a:cxnSpLocks/>
          </p:cNvCxnSpPr>
          <p:nvPr userDrawn="1"/>
        </p:nvCxnSpPr>
        <p:spPr>
          <a:xfrm>
            <a:off x="2981299" y="5191978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0A799A4-DC79-4AF4-80DE-A5AD74468E60}"/>
              </a:ext>
            </a:extLst>
          </p:cNvPr>
          <p:cNvCxnSpPr>
            <a:cxnSpLocks/>
          </p:cNvCxnSpPr>
          <p:nvPr userDrawn="1"/>
        </p:nvCxnSpPr>
        <p:spPr>
          <a:xfrm>
            <a:off x="5683309" y="1065474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33B4450-81BF-425D-AB67-122B61CBADF9}"/>
              </a:ext>
            </a:extLst>
          </p:cNvPr>
          <p:cNvCxnSpPr>
            <a:cxnSpLocks/>
          </p:cNvCxnSpPr>
          <p:nvPr userDrawn="1"/>
        </p:nvCxnSpPr>
        <p:spPr>
          <a:xfrm>
            <a:off x="5683309" y="5191978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0705C9B-DC13-4B04-90B6-F31A6DAD0DE6}"/>
              </a:ext>
            </a:extLst>
          </p:cNvPr>
          <p:cNvCxnSpPr/>
          <p:nvPr userDrawn="1"/>
        </p:nvCxnSpPr>
        <p:spPr>
          <a:xfrm>
            <a:off x="3135322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D6EDF43-087D-4DDD-8554-5AC4ABADC7F5}"/>
              </a:ext>
            </a:extLst>
          </p:cNvPr>
          <p:cNvCxnSpPr/>
          <p:nvPr userDrawn="1"/>
        </p:nvCxnSpPr>
        <p:spPr>
          <a:xfrm>
            <a:off x="5604576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06FD383-BF2F-45B4-BD3C-99CC2616099A}"/>
              </a:ext>
            </a:extLst>
          </p:cNvPr>
          <p:cNvCxnSpPr/>
          <p:nvPr userDrawn="1"/>
        </p:nvCxnSpPr>
        <p:spPr>
          <a:xfrm>
            <a:off x="3135322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0ED9C7C-DC84-486B-A529-5F756EA7C1B4}"/>
              </a:ext>
            </a:extLst>
          </p:cNvPr>
          <p:cNvCxnSpPr/>
          <p:nvPr userDrawn="1"/>
        </p:nvCxnSpPr>
        <p:spPr>
          <a:xfrm>
            <a:off x="5604576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D573D72-7AD8-44FB-9F48-0C2C037EDCE0}"/>
              </a:ext>
            </a:extLst>
          </p:cNvPr>
          <p:cNvGrpSpPr/>
          <p:nvPr userDrawn="1"/>
        </p:nvGrpSpPr>
        <p:grpSpPr>
          <a:xfrm>
            <a:off x="108037" y="755332"/>
            <a:ext cx="2692400" cy="4776312"/>
            <a:chOff x="5940425" y="755332"/>
            <a:chExt cx="2692400" cy="4776312"/>
          </a:xfrm>
        </p:grpSpPr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CC4994C6-F3D4-42B4-AA71-C132F45643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1535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C84B4F5-73E3-48A0-9D4F-2C9B566CC8E1}"/>
                </a:ext>
              </a:extLst>
            </p:cNvPr>
            <p:cNvSpPr/>
            <p:nvPr userDrawn="1"/>
          </p:nvSpPr>
          <p:spPr>
            <a:xfrm>
              <a:off x="8248650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205FEA31-A3D8-4093-96C8-6A598B1D72C5}"/>
                </a:ext>
              </a:extLst>
            </p:cNvPr>
            <p:cNvSpPr/>
            <p:nvPr userDrawn="1"/>
          </p:nvSpPr>
          <p:spPr>
            <a:xfrm>
              <a:off x="7708106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47BF6B8-634A-4188-887D-1C0F860C33F8}"/>
                </a:ext>
              </a:extLst>
            </p:cNvPr>
            <p:cNvSpPr/>
            <p:nvPr userDrawn="1"/>
          </p:nvSpPr>
          <p:spPr>
            <a:xfrm>
              <a:off x="7169944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9B89B4F-CD20-4E2F-984A-6E95E88D73F8}"/>
                </a:ext>
              </a:extLst>
            </p:cNvPr>
            <p:cNvSpPr/>
            <p:nvPr userDrawn="1"/>
          </p:nvSpPr>
          <p:spPr>
            <a:xfrm>
              <a:off x="66317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6198B8A-9D1B-4BCE-A547-80A95005DA7B}"/>
                </a:ext>
              </a:extLst>
            </p:cNvPr>
            <p:cNvSpPr/>
            <p:nvPr userDrawn="1"/>
          </p:nvSpPr>
          <p:spPr>
            <a:xfrm>
              <a:off x="60983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8611C34-B252-4FA9-9FCA-595439428D61}"/>
                </a:ext>
              </a:extLst>
            </p:cNvPr>
            <p:cNvSpPr/>
            <p:nvPr userDrawn="1"/>
          </p:nvSpPr>
          <p:spPr>
            <a:xfrm>
              <a:off x="8103393" y="4655344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F7565C8-F225-45B2-9819-9F70A786FB4C}"/>
                </a:ext>
              </a:extLst>
            </p:cNvPr>
            <p:cNvSpPr/>
            <p:nvPr userDrawn="1"/>
          </p:nvSpPr>
          <p:spPr>
            <a:xfrm>
              <a:off x="8314672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A3E9B34-69E7-4A82-941D-78063B009B49}"/>
                </a:ext>
              </a:extLst>
            </p:cNvPr>
            <p:cNvSpPr/>
            <p:nvPr userDrawn="1"/>
          </p:nvSpPr>
          <p:spPr>
            <a:xfrm>
              <a:off x="7084219" y="814387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C6CD0398-3F53-4AC0-8298-9656E229573D}"/>
                </a:ext>
              </a:extLst>
            </p:cNvPr>
            <p:cNvSpPr/>
            <p:nvPr userDrawn="1"/>
          </p:nvSpPr>
          <p:spPr>
            <a:xfrm>
              <a:off x="6057247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AF39B358-6747-4385-96E1-E140FA296B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06452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AC4ACE1D-B449-4501-AEE7-0635F9F6B1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38123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5FF5E11B-E571-4CF0-A18A-8E8A4A4A44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69794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C55BF16A-F415-4CA7-81A3-2D1FAAE827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01464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B5832F1B-9633-4E7D-AE64-1DE65FBCC7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3313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13EE7CF0-FB74-4359-88B0-96C5B25F6E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64806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C3FE5722-47C5-484F-92A5-6397240FA0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96476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8F57DFA1-136B-4DE4-853D-01828E027A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28147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95301BF6-3351-4C53-9BE9-8470822CAC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5981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DAC0EBCD-BFB7-4C48-99FC-5875278CFB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9148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D42181BE-713A-49A1-B325-CCC6537D10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2315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EC3EAE97-BFA3-4E0D-8E02-4CC632A470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54829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C8969BA-4CD9-4F71-8455-B54F52D29C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86500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65657BCE-1940-47E6-8DD9-D2AC2FB052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51888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AE264CCB-DDE3-4C71-9E2D-14C8FF9854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9867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E187D845-5F15-430D-B44C-9594732E32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24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E658F381-7A83-4B77-93FE-FB88C7D50C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43774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7B791C58-228B-47AA-B465-BF0395E714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27093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8A7FC949-FC65-433E-A67E-A57A48E350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98456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8750A856-54BE-49B0-8B12-F55958B11B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6537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19CC8FB2-1E61-4602-B000-414EB78354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5790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C5BC39A-17D1-4533-B66F-9EF198A86BA5}"/>
              </a:ext>
            </a:extLst>
          </p:cNvPr>
          <p:cNvCxnSpPr>
            <a:cxnSpLocks/>
          </p:cNvCxnSpPr>
          <p:nvPr userDrawn="1"/>
        </p:nvCxnSpPr>
        <p:spPr>
          <a:xfrm>
            <a:off x="65105" y="1065474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62623FC-7704-4779-ADA0-1298FA583622}"/>
              </a:ext>
            </a:extLst>
          </p:cNvPr>
          <p:cNvCxnSpPr>
            <a:cxnSpLocks/>
          </p:cNvCxnSpPr>
          <p:nvPr userDrawn="1"/>
        </p:nvCxnSpPr>
        <p:spPr>
          <a:xfrm>
            <a:off x="65105" y="5191978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1FEDD81-BBFA-4124-B671-4709FDFAFB9E}"/>
              </a:ext>
            </a:extLst>
          </p:cNvPr>
          <p:cNvCxnSpPr>
            <a:cxnSpLocks/>
          </p:cNvCxnSpPr>
          <p:nvPr userDrawn="1"/>
        </p:nvCxnSpPr>
        <p:spPr>
          <a:xfrm>
            <a:off x="2767115" y="1065474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D864B81-8DAA-4F74-8437-FA95CE88FD49}"/>
              </a:ext>
            </a:extLst>
          </p:cNvPr>
          <p:cNvCxnSpPr>
            <a:cxnSpLocks/>
          </p:cNvCxnSpPr>
          <p:nvPr userDrawn="1"/>
        </p:nvCxnSpPr>
        <p:spPr>
          <a:xfrm>
            <a:off x="2767115" y="5191978"/>
            <a:ext cx="720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5ADA710-B0C4-4781-A9EC-88AE7274E1ED}"/>
              </a:ext>
            </a:extLst>
          </p:cNvPr>
          <p:cNvCxnSpPr/>
          <p:nvPr userDrawn="1"/>
        </p:nvCxnSpPr>
        <p:spPr>
          <a:xfrm>
            <a:off x="219128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6CA7BFE-EAB5-425C-97E2-32E61AAEFA0F}"/>
              </a:ext>
            </a:extLst>
          </p:cNvPr>
          <p:cNvCxnSpPr/>
          <p:nvPr userDrawn="1"/>
        </p:nvCxnSpPr>
        <p:spPr>
          <a:xfrm>
            <a:off x="2688382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D52FA3E-B90C-43DB-B856-5BF225DF69F2}"/>
              </a:ext>
            </a:extLst>
          </p:cNvPr>
          <p:cNvCxnSpPr/>
          <p:nvPr userDrawn="1"/>
        </p:nvCxnSpPr>
        <p:spPr>
          <a:xfrm>
            <a:off x="219128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9A332D0-CEA0-4F35-83C3-5777550D64F0}"/>
              </a:ext>
            </a:extLst>
          </p:cNvPr>
          <p:cNvCxnSpPr/>
          <p:nvPr userDrawn="1"/>
        </p:nvCxnSpPr>
        <p:spPr>
          <a:xfrm>
            <a:off x="2688382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1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57E4F1E-453F-4F82-820D-49F2E3DA2093}"/>
              </a:ext>
            </a:extLst>
          </p:cNvPr>
          <p:cNvSpPr/>
          <p:nvPr userDrawn="1"/>
        </p:nvSpPr>
        <p:spPr>
          <a:xfrm>
            <a:off x="57665" y="4168345"/>
            <a:ext cx="9794789" cy="11738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282FBFA-B447-4071-8E90-38D61FDE1106}"/>
              </a:ext>
            </a:extLst>
          </p:cNvPr>
          <p:cNvCxnSpPr/>
          <p:nvPr userDrawn="1"/>
        </p:nvCxnSpPr>
        <p:spPr>
          <a:xfrm>
            <a:off x="66502" y="4164301"/>
            <a:ext cx="97840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9">
            <a:extLst>
              <a:ext uri="{FF2B5EF4-FFF2-40B4-BE49-F238E27FC236}">
                <a16:creationId xmlns:a16="http://schemas.microsoft.com/office/drawing/2014/main" id="{0186904D-CCF8-4DD0-83C5-9DCC7A847B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150" y="44454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738">
              <a:ea typeface="돋움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F7CB0E-6FF1-4926-97EE-1C10C326A695}"/>
              </a:ext>
            </a:extLst>
          </p:cNvPr>
          <p:cNvCxnSpPr/>
          <p:nvPr userDrawn="1"/>
        </p:nvCxnSpPr>
        <p:spPr>
          <a:xfrm>
            <a:off x="66502" y="5325836"/>
            <a:ext cx="9784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4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>
            <a:extLst>
              <a:ext uri="{FF2B5EF4-FFF2-40B4-BE49-F238E27FC236}">
                <a16:creationId xmlns:a16="http://schemas.microsoft.com/office/drawing/2014/main" id="{343D3D09-9641-4CE9-9DEF-DCDEF50B3A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151" y="50804"/>
            <a:ext cx="552377" cy="24433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4" name="Line 11"/>
          <p:cNvSpPr>
            <a:spLocks noChangeShapeType="1"/>
          </p:cNvSpPr>
          <p:nvPr/>
        </p:nvSpPr>
        <p:spPr bwMode="auto">
          <a:xfrm>
            <a:off x="610458" y="42566"/>
            <a:ext cx="0" cy="244471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76E9BB52-7CD7-47C4-B03F-09A8B716D1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20415" y="50804"/>
            <a:ext cx="552377" cy="24433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Line 11">
            <a:extLst>
              <a:ext uri="{FF2B5EF4-FFF2-40B4-BE49-F238E27FC236}">
                <a16:creationId xmlns:a16="http://schemas.microsoft.com/office/drawing/2014/main" id="{05881BDD-BBA6-4806-9692-8F408819A6E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373723" y="42566"/>
            <a:ext cx="0" cy="244471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02E3BECC-EAAD-44AB-9F35-76977FCA654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821788" y="42566"/>
            <a:ext cx="0" cy="244471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0ED9E844-9A75-4B9D-BA69-63A49D8197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11810" y="50804"/>
            <a:ext cx="552377" cy="24433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Line 11">
            <a:extLst>
              <a:ext uri="{FF2B5EF4-FFF2-40B4-BE49-F238E27FC236}">
                <a16:creationId xmlns:a16="http://schemas.microsoft.com/office/drawing/2014/main" id="{9B89BF98-08A5-4DD7-B46F-17AE540111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56880" y="42566"/>
            <a:ext cx="0" cy="244471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9E2EDE6C-DA2F-4B73-8D51-5CB5F5BD1C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13183" y="42566"/>
            <a:ext cx="0" cy="244471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0AF20240-82F7-4ACD-8708-C310E76759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50660" y="5986762"/>
            <a:ext cx="667264" cy="828469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defRPr/>
            </a:pPr>
            <a:r>
              <a:rPr lang="en-US" altLang="ko-KR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Page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 userDrawn="1"/>
        </p:nvSpPr>
        <p:spPr bwMode="auto">
          <a:xfrm>
            <a:off x="7842433" y="294475"/>
            <a:ext cx="2006415" cy="2770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7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Description (</a:t>
            </a:r>
            <a:r>
              <a:rPr kumimoji="1" lang="ko-KR" altLang="en-US" sz="7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화면설명</a:t>
            </a:r>
            <a:r>
              <a:rPr kumimoji="1" lang="en-US" altLang="ko-KR" sz="7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061" name="Rectangle 4"/>
          <p:cNvSpPr>
            <a:spLocks noChangeArrowheads="1"/>
          </p:cNvSpPr>
          <p:nvPr/>
        </p:nvSpPr>
        <p:spPr bwMode="auto">
          <a:xfrm>
            <a:off x="7848024" y="49428"/>
            <a:ext cx="666296" cy="25537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3" name="Line 7"/>
          <p:cNvSpPr>
            <a:spLocks noChangeShapeType="1"/>
          </p:cNvSpPr>
          <p:nvPr/>
        </p:nvSpPr>
        <p:spPr bwMode="auto">
          <a:xfrm>
            <a:off x="7842507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/>
          </a:p>
        </p:txBody>
      </p:sp>
      <p:sp>
        <p:nvSpPr>
          <p:cNvPr id="2067" name="Line 11"/>
          <p:cNvSpPr>
            <a:spLocks noChangeShapeType="1"/>
          </p:cNvSpPr>
          <p:nvPr/>
        </p:nvSpPr>
        <p:spPr bwMode="auto">
          <a:xfrm>
            <a:off x="8514320" y="41189"/>
            <a:ext cx="0" cy="25599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9" name="Line 19"/>
          <p:cNvSpPr>
            <a:spLocks noChangeShapeType="1"/>
          </p:cNvSpPr>
          <p:nvPr userDrawn="1"/>
        </p:nvSpPr>
        <p:spPr bwMode="auto">
          <a:xfrm>
            <a:off x="7850659" y="561975"/>
            <a:ext cx="1998191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8"/>
          <p:cNvSpPr>
            <a:spLocks noChangeArrowheads="1"/>
          </p:cNvSpPr>
          <p:nvPr userDrawn="1"/>
        </p:nvSpPr>
        <p:spPr bwMode="auto">
          <a:xfrm>
            <a:off x="7857097" y="71492"/>
            <a:ext cx="657225" cy="21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Rectangle 8"/>
          <p:cNvSpPr>
            <a:spLocks noChangeArrowheads="1"/>
          </p:cNvSpPr>
          <p:nvPr userDrawn="1"/>
        </p:nvSpPr>
        <p:spPr bwMode="auto">
          <a:xfrm>
            <a:off x="8511144" y="71214"/>
            <a:ext cx="657225" cy="21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ko-KR" altLang="en-US" sz="7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캐시워크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랜딩페이지</a:t>
            </a:r>
            <a:endParaRPr lang="ko-KR" alt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5" name="Rectangle 9"/>
          <p:cNvSpPr>
            <a:spLocks noChangeArrowheads="1"/>
          </p:cNvSpPr>
          <p:nvPr/>
        </p:nvSpPr>
        <p:spPr bwMode="auto">
          <a:xfrm>
            <a:off x="57150" y="44454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738">
              <a:ea typeface="돋움" panose="020B0600000101010101" pitchFamily="50" charset="-127"/>
            </a:endParaRPr>
          </a:p>
        </p:txBody>
      </p:sp>
      <p:sp>
        <p:nvSpPr>
          <p:cNvPr id="2066" name="Line 10"/>
          <p:cNvSpPr>
            <a:spLocks noChangeShapeType="1"/>
          </p:cNvSpPr>
          <p:nvPr/>
        </p:nvSpPr>
        <p:spPr bwMode="auto">
          <a:xfrm>
            <a:off x="66677" y="293647"/>
            <a:ext cx="9779452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5D59E76A-2B0C-4BF5-8DC4-F48F3B548B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26076" y="5996287"/>
            <a:ext cx="1326378" cy="81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527" tIns="38764" rIns="77527" bIns="38764" anchor="ctr">
            <a:no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ctr" defTabSz="844083" rtl="0" eaLnBrk="1" latinLnBrk="1" hangingPunct="1">
              <a:spcBef>
                <a:spcPct val="20000"/>
              </a:spcBef>
              <a:defRPr/>
            </a:pPr>
            <a:fld id="{B9D0F8E7-0C1A-4723-BAC4-1F38511F8D02}" type="slidenum">
              <a:rPr kumimoji="1" lang="en-US" altLang="ko-KR" sz="3200" kern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algn="ctr" defTabSz="844083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3200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85528F58-71CC-4271-ACEE-BDDEDA4B1B3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842422" y="5986763"/>
            <a:ext cx="2006428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lvl="0"/>
            <a:endParaRPr lang="ko-KR" altLang="en-US" sz="1662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48E8CBCA-A608-40B3-8DAB-A475021F83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514320" y="5997146"/>
            <a:ext cx="0" cy="807308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/>
          </a:p>
        </p:txBody>
      </p:sp>
    </p:spTree>
    <p:extLst>
      <p:ext uri="{BB962C8B-B14F-4D97-AF65-F5344CB8AC3E}">
        <p14:creationId xmlns:p14="http://schemas.microsoft.com/office/powerpoint/2010/main" val="295111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11" r:id="rId2"/>
    <p:sldLayoutId id="2147483710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22041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844083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266124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688165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4">
            <a:extLst>
              <a:ext uri="{FF2B5EF4-FFF2-40B4-BE49-F238E27FC236}">
                <a16:creationId xmlns:a16="http://schemas.microsoft.com/office/drawing/2014/main" id="{A354C364-72FA-4BEF-B66F-A49041CBEA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6819" y="82129"/>
            <a:ext cx="1095630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defRPr/>
            </a:pPr>
            <a:r>
              <a:rPr lang="en-US" altLang="ko-KR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Project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BC7864-D7DA-4F60-994D-4A5A278D2108}"/>
              </a:ext>
            </a:extLst>
          </p:cNvPr>
          <p:cNvSpPr/>
          <p:nvPr userDrawn="1"/>
        </p:nvSpPr>
        <p:spPr>
          <a:xfrm>
            <a:off x="8756820" y="78192"/>
            <a:ext cx="1095633" cy="42451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E5FCB8-ABDB-42EA-A686-3BF04F86CA3E}"/>
              </a:ext>
            </a:extLst>
          </p:cNvPr>
          <p:cNvCxnSpPr>
            <a:cxnSpLocks/>
          </p:cNvCxnSpPr>
          <p:nvPr userDrawn="1"/>
        </p:nvCxnSpPr>
        <p:spPr>
          <a:xfrm>
            <a:off x="8756821" y="286246"/>
            <a:ext cx="1094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:a16="http://schemas.microsoft.com/office/drawing/2014/main" id="{DC0BE4C7-D2F5-4141-B22E-07F8A8C9B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6819" y="296313"/>
            <a:ext cx="1039183" cy="216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defRPr/>
            </a:pPr>
            <a:r>
              <a: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프로젝트 명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7CE2EC-53E6-470A-8232-012762E1DFFB}"/>
              </a:ext>
            </a:extLst>
          </p:cNvPr>
          <p:cNvGrpSpPr/>
          <p:nvPr userDrawn="1"/>
        </p:nvGrpSpPr>
        <p:grpSpPr>
          <a:xfrm>
            <a:off x="104564" y="74649"/>
            <a:ext cx="2696544" cy="437285"/>
            <a:chOff x="104564" y="74649"/>
            <a:chExt cx="2696544" cy="437285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CE516907-0F15-4B13-8A2E-D6085F5F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5" y="85709"/>
              <a:ext cx="406948" cy="4169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646B3543-85C2-44C8-BDA2-0BE10D24D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65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5" name="Line 12">
              <a:extLst>
                <a:ext uri="{FF2B5EF4-FFF2-40B4-BE49-F238E27FC236}">
                  <a16:creationId xmlns:a16="http://schemas.microsoft.com/office/drawing/2014/main" id="{86AA46B7-A34B-49BD-B4BF-81FABB597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308" y="290837"/>
              <a:ext cx="2692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48A2326-9874-4BDA-8790-8F9E18B9D8DD}"/>
                </a:ext>
              </a:extLst>
            </p:cNvPr>
            <p:cNvSpPr/>
            <p:nvPr/>
          </p:nvSpPr>
          <p:spPr>
            <a:xfrm>
              <a:off x="104564" y="74649"/>
              <a:ext cx="2692267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84375FDA-38D6-40D5-AF8B-2F2B4FA87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042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D9A9A81-96D0-4D03-87F4-83153F9519D7}"/>
              </a:ext>
            </a:extLst>
          </p:cNvPr>
          <p:cNvGrpSpPr/>
          <p:nvPr userDrawn="1"/>
        </p:nvGrpSpPr>
        <p:grpSpPr>
          <a:xfrm>
            <a:off x="3022190" y="74649"/>
            <a:ext cx="2696544" cy="437285"/>
            <a:chOff x="3022190" y="74649"/>
            <a:chExt cx="2696544" cy="437285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6BEB7A40-F9AF-42A8-8706-C4AFF8BB6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721" y="85709"/>
              <a:ext cx="406948" cy="4169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19B58B6A-5506-4150-BC74-B6D9118C9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191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3" name="Line 12">
              <a:extLst>
                <a:ext uri="{FF2B5EF4-FFF2-40B4-BE49-F238E27FC236}">
                  <a16:creationId xmlns:a16="http://schemas.microsoft.com/office/drawing/2014/main" id="{CDA0F9BA-97B0-497B-BE6A-36A1C758E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5934" y="290837"/>
              <a:ext cx="2692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5B71F9A-4B1C-4CB3-B2BE-0821FD1F256D}"/>
                </a:ext>
              </a:extLst>
            </p:cNvPr>
            <p:cNvSpPr/>
            <p:nvPr/>
          </p:nvSpPr>
          <p:spPr>
            <a:xfrm>
              <a:off x="3022190" y="74649"/>
              <a:ext cx="2692267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Line 11">
              <a:extLst>
                <a:ext uri="{FF2B5EF4-FFF2-40B4-BE49-F238E27FC236}">
                  <a16:creationId xmlns:a16="http://schemas.microsoft.com/office/drawing/2014/main" id="{27EC7B13-C51D-4F9C-A1C1-5C99B7835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668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B6E76A7-10DE-47C3-A1F6-AB3026AC09B5}"/>
              </a:ext>
            </a:extLst>
          </p:cNvPr>
          <p:cNvGrpSpPr/>
          <p:nvPr userDrawn="1"/>
        </p:nvGrpSpPr>
        <p:grpSpPr>
          <a:xfrm>
            <a:off x="5938795" y="74649"/>
            <a:ext cx="2696544" cy="437285"/>
            <a:chOff x="5938795" y="74649"/>
            <a:chExt cx="2696544" cy="437285"/>
          </a:xfrm>
        </p:grpSpPr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878B1F39-225D-48CD-97A3-7E09DA6A7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26" y="85708"/>
              <a:ext cx="406948" cy="42337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101E34F6-5583-41AA-811A-64A63E24D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796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1" name="Line 12">
              <a:extLst>
                <a:ext uri="{FF2B5EF4-FFF2-40B4-BE49-F238E27FC236}">
                  <a16:creationId xmlns:a16="http://schemas.microsoft.com/office/drawing/2014/main" id="{C2FE9C50-445A-499D-8B4C-3B0BA77AA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2539" y="290837"/>
              <a:ext cx="2692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3BD6488-338B-4826-840C-7FF6DF0A750B}"/>
                </a:ext>
              </a:extLst>
            </p:cNvPr>
            <p:cNvSpPr/>
            <p:nvPr/>
          </p:nvSpPr>
          <p:spPr>
            <a:xfrm>
              <a:off x="5938795" y="74649"/>
              <a:ext cx="2692267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Line 11">
              <a:extLst>
                <a:ext uri="{FF2B5EF4-FFF2-40B4-BE49-F238E27FC236}">
                  <a16:creationId xmlns:a16="http://schemas.microsoft.com/office/drawing/2014/main" id="{186E9E10-3620-4664-B573-62C07FF94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6273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Rectangle 4">
            <a:extLst>
              <a:ext uri="{FF2B5EF4-FFF2-40B4-BE49-F238E27FC236}">
                <a16:creationId xmlns:a16="http://schemas.microsoft.com/office/drawing/2014/main" id="{05AC0AF0-730D-41B4-A5E0-4A53C30402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6819" y="763381"/>
            <a:ext cx="1095630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Screen Elements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41D7B5-EA8D-423D-849F-F7ED752A5516}"/>
              </a:ext>
            </a:extLst>
          </p:cNvPr>
          <p:cNvSpPr/>
          <p:nvPr userDrawn="1"/>
        </p:nvSpPr>
        <p:spPr>
          <a:xfrm>
            <a:off x="8756820" y="759444"/>
            <a:ext cx="1095633" cy="4768518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49F2E5B-09FB-4A26-A415-AD40BDF96C8B}"/>
              </a:ext>
            </a:extLst>
          </p:cNvPr>
          <p:cNvCxnSpPr>
            <a:cxnSpLocks/>
          </p:cNvCxnSpPr>
          <p:nvPr userDrawn="1"/>
        </p:nvCxnSpPr>
        <p:spPr>
          <a:xfrm>
            <a:off x="8756821" y="975736"/>
            <a:ext cx="1094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5">
            <a:extLst>
              <a:ext uri="{FF2B5EF4-FFF2-40B4-BE49-F238E27FC236}">
                <a16:creationId xmlns:a16="http://schemas.microsoft.com/office/drawing/2014/main" id="{6342A011-5733-40EC-9BCB-CE60618E00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56819" y="6038335"/>
            <a:ext cx="1095635" cy="7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527" tIns="38764" rIns="77527" bIns="38764" anchor="ctr">
            <a:no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ctr" defTabSz="844083" rtl="0" eaLnBrk="1" latinLnBrk="1" hangingPunct="1">
              <a:spcBef>
                <a:spcPct val="20000"/>
              </a:spcBef>
              <a:defRPr/>
            </a:pPr>
            <a:fld id="{B9D0F8E7-0C1A-4723-BAC4-1F38511F8D02}" type="slidenum">
              <a:rPr kumimoji="1" lang="en-US" altLang="ko-KR" sz="3200" kern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algn="ctr" defTabSz="844083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3200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80F957C9-6C97-4860-AC48-A8F51945EA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3296" y="5782714"/>
            <a:ext cx="1100372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defRPr/>
            </a:pPr>
            <a:r>
              <a:rPr lang="en-US" altLang="ko-KR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Page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EF473A-EEFE-4A2C-9D78-3D3CB4A5174D}"/>
              </a:ext>
            </a:extLst>
          </p:cNvPr>
          <p:cNvSpPr/>
          <p:nvPr userDrawn="1"/>
        </p:nvSpPr>
        <p:spPr>
          <a:xfrm>
            <a:off x="8753300" y="5777346"/>
            <a:ext cx="1100372" cy="1035347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88C7FAA-EB25-4658-A3C3-733ED9734DAE}"/>
              </a:ext>
            </a:extLst>
          </p:cNvPr>
          <p:cNvCxnSpPr>
            <a:cxnSpLocks/>
          </p:cNvCxnSpPr>
          <p:nvPr userDrawn="1"/>
        </p:nvCxnSpPr>
        <p:spPr>
          <a:xfrm>
            <a:off x="8756821" y="5986831"/>
            <a:ext cx="1101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2B34D0-6ABF-46D5-B0A1-41A77A86D330}"/>
              </a:ext>
            </a:extLst>
          </p:cNvPr>
          <p:cNvSpPr/>
          <p:nvPr userDrawn="1"/>
        </p:nvSpPr>
        <p:spPr>
          <a:xfrm>
            <a:off x="105572" y="5776111"/>
            <a:ext cx="2692276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Description (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화면설명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D239FC-2DB4-4A0F-A328-58ABDAE6AF43}"/>
              </a:ext>
            </a:extLst>
          </p:cNvPr>
          <p:cNvSpPr/>
          <p:nvPr userDrawn="1"/>
        </p:nvSpPr>
        <p:spPr>
          <a:xfrm>
            <a:off x="3022190" y="5776111"/>
            <a:ext cx="2692276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Description (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화면설명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772D01-37C9-44DA-B9CC-BCF9349579E0}"/>
              </a:ext>
            </a:extLst>
          </p:cNvPr>
          <p:cNvSpPr/>
          <p:nvPr userDrawn="1"/>
        </p:nvSpPr>
        <p:spPr>
          <a:xfrm>
            <a:off x="5940929" y="5776111"/>
            <a:ext cx="2692276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Description (</a:t>
            </a:r>
            <a:r>
              <a:rPr lang="ko-KR" altLang="en-US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화면설명</a:t>
            </a:r>
            <a:r>
              <a:rPr lang="en-US" altLang="ko-KR" sz="800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1AD80D-C66A-4D06-A642-83B7E6A8EB7C}"/>
              </a:ext>
            </a:extLst>
          </p:cNvPr>
          <p:cNvSpPr/>
          <p:nvPr userDrawn="1"/>
        </p:nvSpPr>
        <p:spPr>
          <a:xfrm>
            <a:off x="802131" y="5834408"/>
            <a:ext cx="95644" cy="95644"/>
          </a:xfrm>
          <a:prstGeom prst="rect">
            <a:avLst/>
          </a:prstGeom>
          <a:solidFill>
            <a:srgbClr val="00A6E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5F76E8-C187-4549-82A8-FD155F5217EE}"/>
              </a:ext>
            </a:extLst>
          </p:cNvPr>
          <p:cNvSpPr/>
          <p:nvPr userDrawn="1"/>
        </p:nvSpPr>
        <p:spPr>
          <a:xfrm>
            <a:off x="3711585" y="5834408"/>
            <a:ext cx="95644" cy="95644"/>
          </a:xfrm>
          <a:prstGeom prst="rect">
            <a:avLst/>
          </a:prstGeom>
          <a:solidFill>
            <a:srgbClr val="00A6E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F55317-DF3E-46E0-8A3B-7A1DCAE16C70}"/>
              </a:ext>
            </a:extLst>
          </p:cNvPr>
          <p:cNvSpPr/>
          <p:nvPr userDrawn="1"/>
        </p:nvSpPr>
        <p:spPr>
          <a:xfrm>
            <a:off x="6629352" y="5834408"/>
            <a:ext cx="95644" cy="95644"/>
          </a:xfrm>
          <a:prstGeom prst="rect">
            <a:avLst/>
          </a:prstGeom>
          <a:solidFill>
            <a:srgbClr val="00A6E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2302786-FFEF-4FCC-B67F-10E1D9037C79}"/>
              </a:ext>
            </a:extLst>
          </p:cNvPr>
          <p:cNvCxnSpPr>
            <a:cxnSpLocks/>
          </p:cNvCxnSpPr>
          <p:nvPr userDrawn="1"/>
        </p:nvCxnSpPr>
        <p:spPr>
          <a:xfrm>
            <a:off x="8977745" y="971434"/>
            <a:ext cx="0" cy="45561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9C84CC-85B6-4C95-90EF-1079E48E9C30}"/>
              </a:ext>
            </a:extLst>
          </p:cNvPr>
          <p:cNvSpPr/>
          <p:nvPr userDrawn="1"/>
        </p:nvSpPr>
        <p:spPr>
          <a:xfrm>
            <a:off x="8798975" y="821834"/>
            <a:ext cx="95644" cy="95644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BEFE80-1AF2-482D-8DD5-C8B9F744E4DA}"/>
              </a:ext>
            </a:extLst>
          </p:cNvPr>
          <p:cNvSpPr/>
          <p:nvPr userDrawn="1"/>
        </p:nvSpPr>
        <p:spPr>
          <a:xfrm>
            <a:off x="106293" y="753017"/>
            <a:ext cx="2692276" cy="47767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B112F2-482E-421A-B130-CFF4F0211DC1}"/>
              </a:ext>
            </a:extLst>
          </p:cNvPr>
          <p:cNvSpPr/>
          <p:nvPr userDrawn="1"/>
        </p:nvSpPr>
        <p:spPr>
          <a:xfrm>
            <a:off x="3022190" y="753017"/>
            <a:ext cx="2692276" cy="47767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E20C35-05B0-4BF5-9AB0-F49C78808595}"/>
              </a:ext>
            </a:extLst>
          </p:cNvPr>
          <p:cNvSpPr/>
          <p:nvPr userDrawn="1"/>
        </p:nvSpPr>
        <p:spPr>
          <a:xfrm>
            <a:off x="5940929" y="753017"/>
            <a:ext cx="2692276" cy="47767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687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3043404" y="5775934"/>
            <a:ext cx="3819193" cy="374537"/>
          </a:xfrm>
          <a:prstGeom prst="rect">
            <a:avLst/>
          </a:prstGeom>
        </p:spPr>
        <p:txBody>
          <a:bodyPr wrap="none" anchor="ctr"/>
          <a:lstStyle/>
          <a:p>
            <a:pPr marL="0" indent="0" algn="ctr">
              <a:buNone/>
            </a:pPr>
            <a:r>
              <a:rPr lang="ko-KR" altLang="en-US" sz="1600" dirty="0" smtClean="0"/>
              <a:t>작성자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홍길동</a:t>
            </a:r>
            <a:endParaRPr lang="ko-KR" altLang="en-US" sz="16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3001758" y="4326716"/>
            <a:ext cx="3873910" cy="896921"/>
          </a:xfrm>
          <a:prstGeom prst="rect">
            <a:avLst/>
          </a:prstGeom>
        </p:spPr>
        <p:txBody>
          <a:bodyPr wrap="none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 err="1" smtClean="0"/>
              <a:t>이젠소프트</a:t>
            </a:r>
            <a:endParaRPr lang="ko-KR" altLang="en-US" sz="20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808063" y="1790777"/>
            <a:ext cx="4261301" cy="896921"/>
          </a:xfrm>
          <a:prstGeom prst="rect">
            <a:avLst/>
          </a:prstGeom>
        </p:spPr>
        <p:txBody>
          <a:bodyPr wrap="none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400" b="1" dirty="0">
                <a:latin typeface="+mj-ea"/>
              </a:rPr>
              <a:t> </a:t>
            </a:r>
            <a:r>
              <a:rPr lang="ko-KR" altLang="en-US" sz="5400" b="1" dirty="0" err="1" smtClean="0">
                <a:latin typeface="+mj-ea"/>
              </a:rPr>
              <a:t>캐시워크</a:t>
            </a:r>
            <a:r>
              <a:rPr lang="ko-KR" altLang="en-US" sz="5400" b="1" dirty="0" smtClean="0">
                <a:latin typeface="+mj-ea"/>
              </a:rPr>
              <a:t> </a:t>
            </a:r>
            <a:r>
              <a:rPr lang="ko-KR" altLang="en-US" sz="5400" b="1" dirty="0" err="1" smtClean="0">
                <a:latin typeface="+mj-ea"/>
              </a:rPr>
              <a:t>랜딩페이지</a:t>
            </a:r>
            <a:endParaRPr lang="en-US" altLang="ko-KR" sz="1600" dirty="0">
              <a:latin typeface="+mj-ea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D72EC925-29D7-43EB-A98D-237A7469B8EA}"/>
              </a:ext>
            </a:extLst>
          </p:cNvPr>
          <p:cNvSpPr txBox="1">
            <a:spLocks/>
          </p:cNvSpPr>
          <p:nvPr/>
        </p:nvSpPr>
        <p:spPr>
          <a:xfrm>
            <a:off x="3043404" y="6108907"/>
            <a:ext cx="3819193" cy="350546"/>
          </a:xfrm>
          <a:prstGeom prst="rect">
            <a:avLst/>
          </a:prstGeom>
        </p:spPr>
        <p:txBody>
          <a:bodyPr wrap="none"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 smtClean="0"/>
              <a:t>2021.05.17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32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oup 262">
            <a:extLst>
              <a:ext uri="{FF2B5EF4-FFF2-40B4-BE49-F238E27FC236}">
                <a16:creationId xmlns:a16="http://schemas.microsoft.com/office/drawing/2014/main" id="{0868FC72-C560-4C79-8D54-4280C553F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70350"/>
              </p:ext>
            </p:extLst>
          </p:nvPr>
        </p:nvGraphicFramePr>
        <p:xfrm>
          <a:off x="7842581" y="572856"/>
          <a:ext cx="2013438" cy="3403282"/>
        </p:xfrm>
        <a:graphic>
          <a:graphicData uri="http://schemas.openxmlformats.org/drawingml/2006/table">
            <a:tbl>
              <a:tblPr/>
              <a:tblGrid>
                <a:gridCol w="197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타이틀 문구 및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((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섹션 공통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 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주제 이미지는 걸으면 돈이 되는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어플의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이미지를 반영할 수 있는 심플한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일러스트적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이미지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주제 이미지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앱의 대표 기능 화면을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목업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형태로 표시 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주제 이미지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당첨 선물을 의미하는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일러스트적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이미지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앱스토어 링크 버튼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앱의 구글 플레이와 앱스토어로 각각 연결됨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6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7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9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984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10</a:t>
                      </a:r>
                    </a:p>
                  </a:txBody>
                  <a:tcPr marL="33231" marR="33231" marT="43193" marB="43193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6462" marR="66462" marT="43193" marB="4319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8">
            <a:extLst>
              <a:ext uri="{FF2B5EF4-FFF2-40B4-BE49-F238E27FC236}">
                <a16:creationId xmlns:a16="http://schemas.microsoft.com/office/drawing/2014/main" id="{F0C9FDEB-57E3-4A28-B00A-3AB610573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00" y="69411"/>
            <a:ext cx="586154" cy="205498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738" dirty="0">
                <a:solidFill>
                  <a:srgbClr val="000000"/>
                </a:solidFill>
                <a:ea typeface="돋움" panose="020B0600000101010101" pitchFamily="50" charset="-127"/>
              </a:rPr>
              <a:t>01</a:t>
            </a:r>
            <a:endParaRPr lang="ko-KR" altLang="en-US" sz="738" dirty="0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938C02B-83F0-4409-8A36-3BF035429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064" y="69411"/>
            <a:ext cx="586154" cy="205498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ko-KR" altLang="en-US" sz="738" dirty="0">
                <a:solidFill>
                  <a:srgbClr val="000000"/>
                </a:solidFill>
                <a:ea typeface="돋움" panose="020B0600000101010101" pitchFamily="50" charset="-127"/>
              </a:rPr>
              <a:t>메인 페이지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790FFD5-D34C-49C6-A99F-AB45FF81C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795" y="69411"/>
            <a:ext cx="466107" cy="205498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234153" y="659063"/>
            <a:ext cx="3139125" cy="172510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3006" y="904160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걷기만 해도 돈 버는 </a:t>
            </a:r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어플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53006" y="1211937"/>
            <a:ext cx="3120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어플</a:t>
            </a:r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설치 후 내가 걷기만 해도 돈이 되는 신기한 만보기 </a:t>
            </a:r>
          </a:p>
          <a:p>
            <a:pPr algn="ctr"/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현금처럼 사용 가능한 포인트를 매일 드려요~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3268856" y="1607952"/>
            <a:ext cx="1088571" cy="68797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주제 이미지</a:t>
            </a:r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9C7E4-1029-4D4A-835B-2E1641AEBA87}"/>
              </a:ext>
            </a:extLst>
          </p:cNvPr>
          <p:cNvSpPr/>
          <p:nvPr/>
        </p:nvSpPr>
        <p:spPr>
          <a:xfrm>
            <a:off x="2557445" y="111411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234153" y="2384167"/>
            <a:ext cx="3139125" cy="172510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3006" y="2629264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돈버는</a:t>
            </a:r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만보기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3006" y="2937041"/>
            <a:ext cx="3120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설치만 해놓고 걸으면 걸을 수록</a:t>
            </a:r>
          </a:p>
          <a:p>
            <a:pPr algn="ctr"/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돈이 쌓이는 신기한 만보기</a:t>
            </a:r>
            <a:r>
              <a:rPr lang="en-US" altLang="ko-KR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!</a:t>
            </a:r>
            <a:endParaRPr lang="ko-KR" altLang="en-US" sz="7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 bwMode="auto">
          <a:xfrm>
            <a:off x="3544342" y="3342642"/>
            <a:ext cx="518745" cy="764529"/>
          </a:xfrm>
          <a:prstGeom prst="round2Same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99A1DE-BE21-4FE0-AFBE-505E15233DEA}"/>
              </a:ext>
            </a:extLst>
          </p:cNvPr>
          <p:cNvSpPr/>
          <p:nvPr/>
        </p:nvSpPr>
        <p:spPr>
          <a:xfrm>
            <a:off x="4110503" y="168861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86352A-A1FF-4D4E-994C-66F5B49227B9}"/>
              </a:ext>
            </a:extLst>
          </p:cNvPr>
          <p:cNvSpPr/>
          <p:nvPr/>
        </p:nvSpPr>
        <p:spPr>
          <a:xfrm>
            <a:off x="4126505" y="339078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597490" y="3430818"/>
            <a:ext cx="425303" cy="676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164729" y="1678573"/>
            <a:ext cx="45719" cy="4571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732963" y="3372786"/>
            <a:ext cx="115556" cy="18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234153" y="4113445"/>
            <a:ext cx="3139125" cy="172510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3006" y="4365916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뽑기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53006" y="4673693"/>
            <a:ext cx="3120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365</a:t>
            </a:r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일 </a:t>
            </a:r>
            <a:r>
              <a:rPr lang="en-US" altLang="ko-KR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24</a:t>
            </a:r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시간 치킨부터 </a:t>
            </a:r>
            <a:r>
              <a:rPr lang="en-US" altLang="ko-KR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TV</a:t>
            </a:r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까지</a:t>
            </a:r>
          </a:p>
          <a:p>
            <a:pPr algn="ctr"/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으리으리한 상품들이 팡팡</a:t>
            </a:r>
            <a:r>
              <a:rPr lang="en-US" altLang="ko-KR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!</a:t>
            </a:r>
            <a:endParaRPr lang="ko-KR" altLang="en-US" sz="7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3732963" y="5109438"/>
            <a:ext cx="115556" cy="18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268856" y="5069708"/>
            <a:ext cx="1088571" cy="68797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주제 이미지</a:t>
            </a:r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B04BAF-150E-4A11-8389-480672B6C2DC}"/>
              </a:ext>
            </a:extLst>
          </p:cNvPr>
          <p:cNvSpPr/>
          <p:nvPr/>
        </p:nvSpPr>
        <p:spPr>
          <a:xfrm>
            <a:off x="4126505" y="515834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 bwMode="auto">
          <a:xfrm>
            <a:off x="2234153" y="572856"/>
            <a:ext cx="3139125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456518" y="449745"/>
            <a:ext cx="1565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1000px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 bwMode="auto">
          <a:xfrm>
            <a:off x="2234153" y="5845923"/>
            <a:ext cx="3139125" cy="706763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34152" y="5962252"/>
            <a:ext cx="313912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캐시워크를</a:t>
            </a:r>
            <a:r>
              <a:rPr lang="ko-KR" altLang="en-US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지금 다운로드 하세요</a:t>
            </a:r>
            <a:r>
              <a:rPr lang="en-US" altLang="ko-KR" sz="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!</a:t>
            </a:r>
            <a:endParaRPr lang="ko-KR" altLang="en-US" sz="7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3223866" y="6220151"/>
            <a:ext cx="568234" cy="125604"/>
          </a:xfrm>
          <a:prstGeom prst="round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4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구글플레이</a:t>
            </a:r>
            <a:endParaRPr lang="en-US" altLang="ko-KR" sz="4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endParaRPr lang="ko-KR" altLang="en-US" sz="4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3848519" y="6220151"/>
            <a:ext cx="568234" cy="125604"/>
          </a:xfrm>
          <a:prstGeom prst="round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앱스토어</a:t>
            </a:r>
            <a:endParaRPr lang="en-US" altLang="ko-KR" sz="4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endParaRPr lang="ko-KR" altLang="en-US" sz="4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D23DAC-932F-4264-90AF-F47A5F3B49E1}"/>
              </a:ext>
            </a:extLst>
          </p:cNvPr>
          <p:cNvSpPr/>
          <p:nvPr/>
        </p:nvSpPr>
        <p:spPr>
          <a:xfrm>
            <a:off x="4600273" y="619335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희망제작소 리뉴얼 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sz="7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희망제작소 리뉴얼 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160002</TotalTime>
  <Words>137</Words>
  <Application>Microsoft Office PowerPoint</Application>
  <PresentationFormat>A4 용지(210x297mm)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Adobe 고딕 Std B</vt:lpstr>
      <vt:lpstr>굴림</vt:lpstr>
      <vt:lpstr>돋움</vt:lpstr>
      <vt:lpstr>맑은 고딕</vt:lpstr>
      <vt:lpstr>Arial</vt:lpstr>
      <vt:lpstr>Calibri</vt:lpstr>
      <vt:lpstr>Verdana</vt:lpstr>
      <vt:lpstr>1_그리드 레이아웃</vt:lpstr>
      <vt:lpstr>기본</vt:lpstr>
      <vt:lpstr>3_그리드 레이아웃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morakora@hotmail.com</dc:creator>
  <cp:lastModifiedBy>i7C</cp:lastModifiedBy>
  <cp:revision>36370</cp:revision>
  <cp:lastPrinted>2018-06-18T04:55:57Z</cp:lastPrinted>
  <dcterms:created xsi:type="dcterms:W3CDTF">2014-05-10T18:59:54Z</dcterms:created>
  <dcterms:modified xsi:type="dcterms:W3CDTF">2021-05-17T03:00:15Z</dcterms:modified>
</cp:coreProperties>
</file>