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5" r:id="rId2"/>
    <p:sldMasterId id="2147483747" r:id="rId3"/>
  </p:sldMasterIdLst>
  <p:notesMasterIdLst>
    <p:notesMasterId r:id="rId6"/>
  </p:notesMasterIdLst>
  <p:handoutMasterIdLst>
    <p:handoutMasterId r:id="rId7"/>
  </p:handoutMasterIdLst>
  <p:sldIdLst>
    <p:sldId id="256" r:id="rId4"/>
    <p:sldId id="1156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6600"/>
    <a:srgbClr val="FF8E1D"/>
    <a:srgbClr val="E7E200"/>
    <a:srgbClr val="FF9900"/>
    <a:srgbClr val="C8C3B0"/>
    <a:srgbClr val="FF00FF"/>
    <a:srgbClr val="CDEBFF"/>
    <a:srgbClr val="66CCF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9" autoAdjust="0"/>
    <p:restoredTop sz="95434" autoAdjust="0"/>
  </p:normalViewPr>
  <p:slideViewPr>
    <p:cSldViewPr snapToGrid="0">
      <p:cViewPr>
        <p:scale>
          <a:sx n="100" d="100"/>
          <a:sy n="100" d="100"/>
        </p:scale>
        <p:origin x="72" y="36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중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553810" y="302079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72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 userDrawn="1"/>
        </p:nvCxnSpPr>
        <p:spPr bwMode="auto">
          <a:xfrm>
            <a:off x="60827" y="621575"/>
            <a:ext cx="77815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 userDrawn="1"/>
        </p:nvSpPr>
        <p:spPr>
          <a:xfrm>
            <a:off x="222377" y="332203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114030" y="37067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53810" y="629714"/>
            <a:ext cx="0" cy="61793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553810" y="629714"/>
            <a:ext cx="0" cy="563747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0316" y="1146624"/>
            <a:ext cx="487634" cy="583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0B12BD8-9D7E-454D-9189-B7D6A71C305A}"/>
              </a:ext>
            </a:extLst>
          </p:cNvPr>
          <p:cNvCxnSpPr/>
          <p:nvPr userDrawn="1"/>
        </p:nvCxnSpPr>
        <p:spPr bwMode="auto">
          <a:xfrm>
            <a:off x="60827" y="1202725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F4F320-29CF-42A7-91BB-9CDDD56C99CD}"/>
              </a:ext>
            </a:extLst>
          </p:cNvPr>
          <p:cNvCxnSpPr/>
          <p:nvPr userDrawn="1"/>
        </p:nvCxnSpPr>
        <p:spPr bwMode="auto">
          <a:xfrm>
            <a:off x="60827" y="914401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EE73D1-97D9-4C2E-B0C0-0D1C1A7567A0}"/>
              </a:ext>
            </a:extLst>
          </p:cNvPr>
          <p:cNvSpPr txBox="1"/>
          <p:nvPr userDrawn="1"/>
        </p:nvSpPr>
        <p:spPr>
          <a:xfrm>
            <a:off x="54412" y="672486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1depth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B8458-1635-4FB0-B5D7-7A41A4D3C6A4}"/>
              </a:ext>
            </a:extLst>
          </p:cNvPr>
          <p:cNvSpPr txBox="1"/>
          <p:nvPr userDrawn="1"/>
        </p:nvSpPr>
        <p:spPr>
          <a:xfrm>
            <a:off x="54412" y="969048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BF95CB-9F8F-4FEA-A20A-7DD0941FF2B6}"/>
              </a:ext>
            </a:extLst>
          </p:cNvPr>
          <p:cNvCxnSpPr/>
          <p:nvPr userDrawn="1"/>
        </p:nvCxnSpPr>
        <p:spPr bwMode="auto">
          <a:xfrm>
            <a:off x="60827" y="1902942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22B607-88BA-4C45-8293-0323DEB0E62A}"/>
              </a:ext>
            </a:extLst>
          </p:cNvPr>
          <p:cNvCxnSpPr/>
          <p:nvPr userDrawn="1"/>
        </p:nvCxnSpPr>
        <p:spPr bwMode="auto">
          <a:xfrm>
            <a:off x="60827" y="2199504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0676BF-98BA-4F47-B2E3-9EEFD4BB9E95}"/>
              </a:ext>
            </a:extLst>
          </p:cNvPr>
          <p:cNvSpPr txBox="1"/>
          <p:nvPr userDrawn="1"/>
        </p:nvSpPr>
        <p:spPr>
          <a:xfrm>
            <a:off x="54412" y="1957589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1depth</a:t>
            </a:r>
          </a:p>
        </p:txBody>
      </p:sp>
    </p:spTree>
    <p:extLst>
      <p:ext uri="{BB962C8B-B14F-4D97-AF65-F5344CB8AC3E}">
        <p14:creationId xmlns:p14="http://schemas.microsoft.com/office/powerpoint/2010/main" val="34369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259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 userDrawn="1"/>
        </p:nvSpPr>
        <p:spPr>
          <a:xfrm>
            <a:off x="105572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2F5935D-542E-4F14-A330-B2C573CF02FF}"/>
              </a:ext>
            </a:extLst>
          </p:cNvPr>
          <p:cNvSpPr/>
          <p:nvPr userDrawn="1"/>
        </p:nvSpPr>
        <p:spPr>
          <a:xfrm>
            <a:off x="3022190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1A0280-5ADA-4BA6-9D90-830107EDCA0E}"/>
              </a:ext>
            </a:extLst>
          </p:cNvPr>
          <p:cNvSpPr/>
          <p:nvPr userDrawn="1"/>
        </p:nvSpPr>
        <p:spPr>
          <a:xfrm>
            <a:off x="5940929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ED1328-3B83-4D57-9436-4FF88BD4FD2F}"/>
              </a:ext>
            </a:extLst>
          </p:cNvPr>
          <p:cNvGrpSpPr/>
          <p:nvPr userDrawn="1"/>
        </p:nvGrpSpPr>
        <p:grpSpPr>
          <a:xfrm>
            <a:off x="5940425" y="755332"/>
            <a:ext cx="2692400" cy="4776312"/>
            <a:chOff x="5940425" y="755332"/>
            <a:chExt cx="2692400" cy="477631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EB2C841-5DD3-4A6D-93A4-C13A00B4E019}"/>
              </a:ext>
            </a:extLst>
          </p:cNvPr>
          <p:cNvCxnSpPr>
            <a:cxnSpLocks/>
          </p:cNvCxnSpPr>
          <p:nvPr userDrawn="1"/>
        </p:nvCxnSpPr>
        <p:spPr>
          <a:xfrm>
            <a:off x="5897493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41323E1-70F3-4EE2-BEDE-B4D80F8D7D1B}"/>
              </a:ext>
            </a:extLst>
          </p:cNvPr>
          <p:cNvCxnSpPr>
            <a:cxnSpLocks/>
          </p:cNvCxnSpPr>
          <p:nvPr userDrawn="1"/>
        </p:nvCxnSpPr>
        <p:spPr>
          <a:xfrm>
            <a:off x="5897493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2FD969A-6E34-4B85-A648-0C7E7F142D74}"/>
              </a:ext>
            </a:extLst>
          </p:cNvPr>
          <p:cNvCxnSpPr>
            <a:cxnSpLocks/>
          </p:cNvCxnSpPr>
          <p:nvPr userDrawn="1"/>
        </p:nvCxnSpPr>
        <p:spPr>
          <a:xfrm>
            <a:off x="8599503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64836E-9434-4D0D-91C8-2CD1760095B8}"/>
              </a:ext>
            </a:extLst>
          </p:cNvPr>
          <p:cNvCxnSpPr>
            <a:cxnSpLocks/>
          </p:cNvCxnSpPr>
          <p:nvPr userDrawn="1"/>
        </p:nvCxnSpPr>
        <p:spPr>
          <a:xfrm>
            <a:off x="8599503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7B583EC-9DF1-4F0A-9046-866B2019A491}"/>
              </a:ext>
            </a:extLst>
          </p:cNvPr>
          <p:cNvCxnSpPr/>
          <p:nvPr userDrawn="1"/>
        </p:nvCxnSpPr>
        <p:spPr>
          <a:xfrm>
            <a:off x="605151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A2ECC21-E745-40CF-A678-7E5E67C00AF5}"/>
              </a:ext>
            </a:extLst>
          </p:cNvPr>
          <p:cNvCxnSpPr/>
          <p:nvPr userDrawn="1"/>
        </p:nvCxnSpPr>
        <p:spPr>
          <a:xfrm>
            <a:off x="8520770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7E7F1DB-B00B-4509-AD0A-1C0BF8A40D87}"/>
              </a:ext>
            </a:extLst>
          </p:cNvPr>
          <p:cNvCxnSpPr/>
          <p:nvPr userDrawn="1"/>
        </p:nvCxnSpPr>
        <p:spPr>
          <a:xfrm>
            <a:off x="605151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046C2F6-4777-4F3A-A4AB-2FC63A4235DA}"/>
              </a:ext>
            </a:extLst>
          </p:cNvPr>
          <p:cNvCxnSpPr/>
          <p:nvPr userDrawn="1"/>
        </p:nvCxnSpPr>
        <p:spPr>
          <a:xfrm>
            <a:off x="8520770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E3D0AB-1B62-488D-A2C3-527383A6147A}"/>
              </a:ext>
            </a:extLst>
          </p:cNvPr>
          <p:cNvSpPr/>
          <p:nvPr userDrawn="1"/>
        </p:nvSpPr>
        <p:spPr>
          <a:xfrm>
            <a:off x="802131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06629C-D387-4E42-9C55-15F0545D75FF}"/>
              </a:ext>
            </a:extLst>
          </p:cNvPr>
          <p:cNvSpPr/>
          <p:nvPr userDrawn="1"/>
        </p:nvSpPr>
        <p:spPr>
          <a:xfrm>
            <a:off x="3711585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ADDEE-E7E4-4EBB-AEB5-D061AAB024D5}"/>
              </a:ext>
            </a:extLst>
          </p:cNvPr>
          <p:cNvSpPr/>
          <p:nvPr userDrawn="1"/>
        </p:nvSpPr>
        <p:spPr>
          <a:xfrm>
            <a:off x="6629352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57C1B53-4C7C-4444-A356-54C3F56A8963}"/>
              </a:ext>
            </a:extLst>
          </p:cNvPr>
          <p:cNvGrpSpPr/>
          <p:nvPr userDrawn="1"/>
        </p:nvGrpSpPr>
        <p:grpSpPr>
          <a:xfrm>
            <a:off x="3024231" y="755332"/>
            <a:ext cx="2692400" cy="4776312"/>
            <a:chOff x="5940425" y="755332"/>
            <a:chExt cx="2692400" cy="4776312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64BAE87-60F7-4DAC-9D56-A650F1A22773}"/>
              </a:ext>
            </a:extLst>
          </p:cNvPr>
          <p:cNvCxnSpPr>
            <a:cxnSpLocks/>
          </p:cNvCxnSpPr>
          <p:nvPr userDrawn="1"/>
        </p:nvCxnSpPr>
        <p:spPr>
          <a:xfrm>
            <a:off x="2981299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A648AF-98E3-4C28-852D-9CA727487E15}"/>
              </a:ext>
            </a:extLst>
          </p:cNvPr>
          <p:cNvCxnSpPr>
            <a:cxnSpLocks/>
          </p:cNvCxnSpPr>
          <p:nvPr userDrawn="1"/>
        </p:nvCxnSpPr>
        <p:spPr>
          <a:xfrm>
            <a:off x="2981299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A799A4-DC79-4AF4-80DE-A5AD74468E60}"/>
              </a:ext>
            </a:extLst>
          </p:cNvPr>
          <p:cNvCxnSpPr>
            <a:cxnSpLocks/>
          </p:cNvCxnSpPr>
          <p:nvPr userDrawn="1"/>
        </p:nvCxnSpPr>
        <p:spPr>
          <a:xfrm>
            <a:off x="5683309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33B4450-81BF-425D-AB67-122B61CBADF9}"/>
              </a:ext>
            </a:extLst>
          </p:cNvPr>
          <p:cNvCxnSpPr>
            <a:cxnSpLocks/>
          </p:cNvCxnSpPr>
          <p:nvPr userDrawn="1"/>
        </p:nvCxnSpPr>
        <p:spPr>
          <a:xfrm>
            <a:off x="5683309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0705C9B-DC13-4B04-90B6-F31A6DAD0DE6}"/>
              </a:ext>
            </a:extLst>
          </p:cNvPr>
          <p:cNvCxnSpPr/>
          <p:nvPr userDrawn="1"/>
        </p:nvCxnSpPr>
        <p:spPr>
          <a:xfrm>
            <a:off x="313532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D6EDF43-087D-4DDD-8554-5AC4ABADC7F5}"/>
              </a:ext>
            </a:extLst>
          </p:cNvPr>
          <p:cNvCxnSpPr/>
          <p:nvPr userDrawn="1"/>
        </p:nvCxnSpPr>
        <p:spPr>
          <a:xfrm>
            <a:off x="560457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6FD383-BF2F-45B4-BD3C-99CC2616099A}"/>
              </a:ext>
            </a:extLst>
          </p:cNvPr>
          <p:cNvCxnSpPr/>
          <p:nvPr userDrawn="1"/>
        </p:nvCxnSpPr>
        <p:spPr>
          <a:xfrm>
            <a:off x="313532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0ED9C7C-DC84-486B-A529-5F756EA7C1B4}"/>
              </a:ext>
            </a:extLst>
          </p:cNvPr>
          <p:cNvCxnSpPr/>
          <p:nvPr userDrawn="1"/>
        </p:nvCxnSpPr>
        <p:spPr>
          <a:xfrm>
            <a:off x="560457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D573D72-7AD8-44FB-9F48-0C2C037EDCE0}"/>
              </a:ext>
            </a:extLst>
          </p:cNvPr>
          <p:cNvGrpSpPr/>
          <p:nvPr userDrawn="1"/>
        </p:nvGrpSpPr>
        <p:grpSpPr>
          <a:xfrm>
            <a:off x="108037" y="755332"/>
            <a:ext cx="2692400" cy="4776312"/>
            <a:chOff x="5940425" y="755332"/>
            <a:chExt cx="2692400" cy="4776312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C5BC39A-17D1-4533-B66F-9EF198A86BA5}"/>
              </a:ext>
            </a:extLst>
          </p:cNvPr>
          <p:cNvCxnSpPr>
            <a:cxnSpLocks/>
          </p:cNvCxnSpPr>
          <p:nvPr userDrawn="1"/>
        </p:nvCxnSpPr>
        <p:spPr>
          <a:xfrm>
            <a:off x="65105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62623FC-7704-4779-ADA0-1298FA583622}"/>
              </a:ext>
            </a:extLst>
          </p:cNvPr>
          <p:cNvCxnSpPr>
            <a:cxnSpLocks/>
          </p:cNvCxnSpPr>
          <p:nvPr userDrawn="1"/>
        </p:nvCxnSpPr>
        <p:spPr>
          <a:xfrm>
            <a:off x="65105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1FEDD81-BBFA-4124-B671-4709FDFAFB9E}"/>
              </a:ext>
            </a:extLst>
          </p:cNvPr>
          <p:cNvCxnSpPr>
            <a:cxnSpLocks/>
          </p:cNvCxnSpPr>
          <p:nvPr userDrawn="1"/>
        </p:nvCxnSpPr>
        <p:spPr>
          <a:xfrm>
            <a:off x="2767115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D864B81-8DAA-4F74-8437-FA95CE88FD49}"/>
              </a:ext>
            </a:extLst>
          </p:cNvPr>
          <p:cNvCxnSpPr>
            <a:cxnSpLocks/>
          </p:cNvCxnSpPr>
          <p:nvPr userDrawn="1"/>
        </p:nvCxnSpPr>
        <p:spPr>
          <a:xfrm>
            <a:off x="2767115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ADA710-B0C4-4781-A9EC-88AE7274E1ED}"/>
              </a:ext>
            </a:extLst>
          </p:cNvPr>
          <p:cNvCxnSpPr/>
          <p:nvPr userDrawn="1"/>
        </p:nvCxnSpPr>
        <p:spPr>
          <a:xfrm>
            <a:off x="219128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CA7BFE-EAB5-425C-97E2-32E61AAEFA0F}"/>
              </a:ext>
            </a:extLst>
          </p:cNvPr>
          <p:cNvCxnSpPr/>
          <p:nvPr userDrawn="1"/>
        </p:nvCxnSpPr>
        <p:spPr>
          <a:xfrm>
            <a:off x="268838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D52FA3E-B90C-43DB-B856-5BF225DF69F2}"/>
              </a:ext>
            </a:extLst>
          </p:cNvPr>
          <p:cNvCxnSpPr/>
          <p:nvPr userDrawn="1"/>
        </p:nvCxnSpPr>
        <p:spPr>
          <a:xfrm>
            <a:off x="219128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A332D0-CEA0-4F35-83C3-5777550D64F0}"/>
              </a:ext>
            </a:extLst>
          </p:cNvPr>
          <p:cNvCxnSpPr/>
          <p:nvPr userDrawn="1"/>
        </p:nvCxnSpPr>
        <p:spPr>
          <a:xfrm>
            <a:off x="268838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1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7E4F1E-453F-4F82-820D-49F2E3DA2093}"/>
              </a:ext>
            </a:extLst>
          </p:cNvPr>
          <p:cNvSpPr/>
          <p:nvPr userDrawn="1"/>
        </p:nvSpPr>
        <p:spPr>
          <a:xfrm>
            <a:off x="57665" y="4168345"/>
            <a:ext cx="9794789" cy="11738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2FBFA-B447-4071-8E90-38D61FDE1106}"/>
              </a:ext>
            </a:extLst>
          </p:cNvPr>
          <p:cNvCxnSpPr/>
          <p:nvPr userDrawn="1"/>
        </p:nvCxnSpPr>
        <p:spPr>
          <a:xfrm>
            <a:off x="66502" y="4164301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9">
            <a:extLst>
              <a:ext uri="{FF2B5EF4-FFF2-40B4-BE49-F238E27FC236}">
                <a16:creationId xmlns:a16="http://schemas.microsoft.com/office/drawing/2014/main" id="{0186904D-CCF8-4DD0-83C5-9DCC7A847B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ea typeface="돋움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F7CB0E-6FF1-4926-97EE-1C10C326A695}"/>
              </a:ext>
            </a:extLst>
          </p:cNvPr>
          <p:cNvCxnSpPr/>
          <p:nvPr userDrawn="1"/>
        </p:nvCxnSpPr>
        <p:spPr>
          <a:xfrm>
            <a:off x="66502" y="5325836"/>
            <a:ext cx="9784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>
            <a:extLst>
              <a:ext uri="{FF2B5EF4-FFF2-40B4-BE49-F238E27FC236}">
                <a16:creationId xmlns:a16="http://schemas.microsoft.com/office/drawing/2014/main" id="{343D3D09-9641-4CE9-9DEF-DCDEF50B3A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610458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76E9BB52-7CD7-47C4-B03F-09A8B716D1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20415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05881BDD-BBA6-4806-9692-8F408819A6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373723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02E3BECC-EAAD-44AB-9F35-76977FCA65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21788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ED9E844-9A75-4B9D-BA69-63A49D8197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11810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9B89BF98-08A5-4DD7-B46F-17AE540111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56880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9E2EDE6C-DA2F-4B73-8D51-5CB5F5BD1C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13183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0AF20240-82F7-4ACD-8708-C310E76759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50660" y="5986762"/>
            <a:ext cx="667264" cy="82846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842433" y="294475"/>
            <a:ext cx="2006415" cy="2770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Description (</a:t>
            </a:r>
            <a:r>
              <a:rPr kumimoji="1" lang="ko-KR" altLang="en-US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화면설명</a:t>
            </a: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848024" y="49428"/>
            <a:ext cx="666296" cy="25537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842507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8514320" y="41189"/>
            <a:ext cx="0" cy="25599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850659" y="561975"/>
            <a:ext cx="1998191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857097" y="71492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8511144" y="71214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캐시워크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랜딩페이지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ea typeface="돋움" panose="020B0600000101010101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6677" y="293647"/>
            <a:ext cx="9779452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5D59E76A-2B0C-4BF5-8DC4-F48F3B548B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26076" y="5996287"/>
            <a:ext cx="1326378" cy="8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ctr" defTabSz="844083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3200" kern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algn="ctr" defTabSz="844083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32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85528F58-71CC-4271-ACEE-BDDEDA4B1B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842422" y="5986763"/>
            <a:ext cx="200642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lvl="0"/>
            <a:endParaRPr lang="ko-KR" altLang="en-US" sz="1662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48E8CBCA-A608-40B3-8DAB-A475021F83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514320" y="5997146"/>
            <a:ext cx="0" cy="80730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29511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11" r:id="rId2"/>
    <p:sldLayoutId id="2147483710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>
            <a:extLst>
              <a:ext uri="{FF2B5EF4-FFF2-40B4-BE49-F238E27FC236}">
                <a16:creationId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82129"/>
            <a:ext cx="109563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Project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756820" y="78192"/>
            <a:ext cx="1095633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756821" y="286246"/>
            <a:ext cx="1094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296313"/>
            <a:ext cx="1039183" cy="216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명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104564" y="74649"/>
            <a:ext cx="2696544" cy="437285"/>
            <a:chOff x="104564" y="74649"/>
            <a:chExt cx="2696544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8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9A9A81-96D0-4D03-87F4-83153F9519D7}"/>
              </a:ext>
            </a:extLst>
          </p:cNvPr>
          <p:cNvGrpSpPr/>
          <p:nvPr userDrawn="1"/>
        </p:nvGrpSpPr>
        <p:grpSpPr>
          <a:xfrm>
            <a:off x="3022190" y="74649"/>
            <a:ext cx="2696544" cy="437285"/>
            <a:chOff x="3022190" y="74649"/>
            <a:chExt cx="2696544" cy="43728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BEB7A40-F9AF-42A8-8706-C4AFF8BB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721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19B58B6A-5506-4150-BC74-B6D9118C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191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DA0F9BA-97B0-497B-BE6A-36A1C758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934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5B71F9A-4B1C-4CB3-B2BE-0821FD1F256D}"/>
                </a:ext>
              </a:extLst>
            </p:cNvPr>
            <p:cNvSpPr/>
            <p:nvPr/>
          </p:nvSpPr>
          <p:spPr>
            <a:xfrm>
              <a:off x="3022190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27EC7B13-C51D-4F9C-A1C1-5C99B7835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668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B6E76A7-10DE-47C3-A1F6-AB3026AC09B5}"/>
              </a:ext>
            </a:extLst>
          </p:cNvPr>
          <p:cNvGrpSpPr/>
          <p:nvPr userDrawn="1"/>
        </p:nvGrpSpPr>
        <p:grpSpPr>
          <a:xfrm>
            <a:off x="5938795" y="74649"/>
            <a:ext cx="2696544" cy="437285"/>
            <a:chOff x="5938795" y="74649"/>
            <a:chExt cx="2696544" cy="43728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878B1F39-225D-48CD-97A3-7E09DA6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26" y="85708"/>
              <a:ext cx="406948" cy="42337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01E34F6-5583-41AA-811A-64A63E24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796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C2FE9C50-445A-499D-8B4C-3B0BA77A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539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BD6488-338B-4826-840C-7FF6DF0A750B}"/>
                </a:ext>
              </a:extLst>
            </p:cNvPr>
            <p:cNvSpPr/>
            <p:nvPr/>
          </p:nvSpPr>
          <p:spPr>
            <a:xfrm>
              <a:off x="5938795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186E9E10-3620-4664-B573-62C07FF9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273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05AC0AF0-730D-41B4-A5E0-4A53C3040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763381"/>
            <a:ext cx="109563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Screen Elements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41D7B5-EA8D-423D-849F-F7ED752A5516}"/>
              </a:ext>
            </a:extLst>
          </p:cNvPr>
          <p:cNvSpPr/>
          <p:nvPr userDrawn="1"/>
        </p:nvSpPr>
        <p:spPr>
          <a:xfrm>
            <a:off x="8756820" y="759444"/>
            <a:ext cx="1095633" cy="4768518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9F2E5B-09FB-4A26-A415-AD40BDF96C8B}"/>
              </a:ext>
            </a:extLst>
          </p:cNvPr>
          <p:cNvCxnSpPr>
            <a:cxnSpLocks/>
          </p:cNvCxnSpPr>
          <p:nvPr userDrawn="1"/>
        </p:nvCxnSpPr>
        <p:spPr>
          <a:xfrm>
            <a:off x="8756821" y="975736"/>
            <a:ext cx="1094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5">
            <a:extLst>
              <a:ext uri="{FF2B5EF4-FFF2-40B4-BE49-F238E27FC236}">
                <a16:creationId xmlns:a16="http://schemas.microsoft.com/office/drawing/2014/main" id="{6342A011-5733-40EC-9BCB-CE60618E00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56819" y="6038335"/>
            <a:ext cx="1095635" cy="7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ctr" defTabSz="844083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3200" kern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algn="ctr" defTabSz="844083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32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80F957C9-6C97-4860-AC48-A8F51945EA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3296" y="5782714"/>
            <a:ext cx="1100372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EF473A-EEFE-4A2C-9D78-3D3CB4A5174D}"/>
              </a:ext>
            </a:extLst>
          </p:cNvPr>
          <p:cNvSpPr/>
          <p:nvPr userDrawn="1"/>
        </p:nvSpPr>
        <p:spPr>
          <a:xfrm>
            <a:off x="8753300" y="5777346"/>
            <a:ext cx="1100372" cy="1035347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88C7FAA-EB25-4658-A3C3-733ED9734DAE}"/>
              </a:ext>
            </a:extLst>
          </p:cNvPr>
          <p:cNvCxnSpPr>
            <a:cxnSpLocks/>
          </p:cNvCxnSpPr>
          <p:nvPr userDrawn="1"/>
        </p:nvCxnSpPr>
        <p:spPr>
          <a:xfrm>
            <a:off x="8756821" y="5986831"/>
            <a:ext cx="1101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2B34D0-6ABF-46D5-B0A1-41A77A86D330}"/>
              </a:ext>
            </a:extLst>
          </p:cNvPr>
          <p:cNvSpPr/>
          <p:nvPr userDrawn="1"/>
        </p:nvSpPr>
        <p:spPr>
          <a:xfrm>
            <a:off x="105572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239FC-2DB4-4A0F-A328-58ABDAE6AF43}"/>
              </a:ext>
            </a:extLst>
          </p:cNvPr>
          <p:cNvSpPr/>
          <p:nvPr userDrawn="1"/>
        </p:nvSpPr>
        <p:spPr>
          <a:xfrm>
            <a:off x="3022190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772D01-37C9-44DA-B9CC-BCF9349579E0}"/>
              </a:ext>
            </a:extLst>
          </p:cNvPr>
          <p:cNvSpPr/>
          <p:nvPr userDrawn="1"/>
        </p:nvSpPr>
        <p:spPr>
          <a:xfrm>
            <a:off x="5940929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1AD80D-C66A-4D06-A642-83B7E6A8EB7C}"/>
              </a:ext>
            </a:extLst>
          </p:cNvPr>
          <p:cNvSpPr/>
          <p:nvPr userDrawn="1"/>
        </p:nvSpPr>
        <p:spPr>
          <a:xfrm>
            <a:off x="802131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5F76E8-C187-4549-82A8-FD155F5217EE}"/>
              </a:ext>
            </a:extLst>
          </p:cNvPr>
          <p:cNvSpPr/>
          <p:nvPr userDrawn="1"/>
        </p:nvSpPr>
        <p:spPr>
          <a:xfrm>
            <a:off x="3711585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F55317-DF3E-46E0-8A3B-7A1DCAE16C70}"/>
              </a:ext>
            </a:extLst>
          </p:cNvPr>
          <p:cNvSpPr/>
          <p:nvPr userDrawn="1"/>
        </p:nvSpPr>
        <p:spPr>
          <a:xfrm>
            <a:off x="6629352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302786-FFEF-4FCC-B67F-10E1D9037C79}"/>
              </a:ext>
            </a:extLst>
          </p:cNvPr>
          <p:cNvCxnSpPr>
            <a:cxnSpLocks/>
          </p:cNvCxnSpPr>
          <p:nvPr userDrawn="1"/>
        </p:nvCxnSpPr>
        <p:spPr>
          <a:xfrm>
            <a:off x="8977745" y="971434"/>
            <a:ext cx="0" cy="4556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9C84CC-85B6-4C95-90EF-1079E48E9C30}"/>
              </a:ext>
            </a:extLst>
          </p:cNvPr>
          <p:cNvSpPr/>
          <p:nvPr userDrawn="1"/>
        </p:nvSpPr>
        <p:spPr>
          <a:xfrm>
            <a:off x="8798975" y="821834"/>
            <a:ext cx="95644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BEFE80-1AF2-482D-8DD5-C8B9F744E4DA}"/>
              </a:ext>
            </a:extLst>
          </p:cNvPr>
          <p:cNvSpPr/>
          <p:nvPr userDrawn="1"/>
        </p:nvSpPr>
        <p:spPr>
          <a:xfrm>
            <a:off x="106293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112F2-482E-421A-B130-CFF4F0211DC1}"/>
              </a:ext>
            </a:extLst>
          </p:cNvPr>
          <p:cNvSpPr/>
          <p:nvPr userDrawn="1"/>
        </p:nvSpPr>
        <p:spPr>
          <a:xfrm>
            <a:off x="3022190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E20C35-05B0-4BF5-9AB0-F49C78808595}"/>
              </a:ext>
            </a:extLst>
          </p:cNvPr>
          <p:cNvSpPr/>
          <p:nvPr userDrawn="1"/>
        </p:nvSpPr>
        <p:spPr>
          <a:xfrm>
            <a:off x="5940929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68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43404" y="5775934"/>
            <a:ext cx="3819193" cy="374537"/>
          </a:xfrm>
          <a:prstGeom prst="rect">
            <a:avLst/>
          </a:prstGeom>
        </p:spPr>
        <p:txBody>
          <a:bodyPr wrap="none" anchor="ctr"/>
          <a:lstStyle/>
          <a:p>
            <a:pPr marL="0" indent="0" algn="ctr">
              <a:buNone/>
            </a:pP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홍길동</a:t>
            </a:r>
            <a:endParaRPr lang="ko-KR" altLang="en-US" sz="1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001758" y="4326716"/>
            <a:ext cx="3873910" cy="896921"/>
          </a:xfrm>
          <a:prstGeom prst="rect">
            <a:avLst/>
          </a:prstGeom>
        </p:spPr>
        <p:txBody>
          <a:bodyPr wrap="none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err="1" smtClean="0"/>
              <a:t>이젠소프트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808063" y="1790777"/>
            <a:ext cx="4261301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atin typeface="+mj-ea"/>
              </a:rPr>
              <a:t> </a:t>
            </a:r>
            <a:r>
              <a:rPr lang="ko-KR" altLang="en-US" sz="5400" b="1" dirty="0" err="1" smtClean="0">
                <a:latin typeface="+mj-ea"/>
              </a:rPr>
              <a:t>캐시워크</a:t>
            </a:r>
            <a:r>
              <a:rPr lang="ko-KR" altLang="en-US" sz="5400" b="1" dirty="0" smtClean="0">
                <a:latin typeface="+mj-ea"/>
              </a:rPr>
              <a:t> </a:t>
            </a:r>
            <a:r>
              <a:rPr lang="ko-KR" altLang="en-US" sz="5400" b="1" dirty="0" err="1" smtClean="0">
                <a:latin typeface="+mj-ea"/>
              </a:rPr>
              <a:t>랜딩페이지</a:t>
            </a:r>
            <a:endParaRPr lang="en-US" altLang="ko-KR" sz="1600" dirty="0">
              <a:latin typeface="+mj-ea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72EC925-29D7-43EB-A98D-237A7469B8EA}"/>
              </a:ext>
            </a:extLst>
          </p:cNvPr>
          <p:cNvSpPr txBox="1">
            <a:spLocks/>
          </p:cNvSpPr>
          <p:nvPr/>
        </p:nvSpPr>
        <p:spPr>
          <a:xfrm>
            <a:off x="3043404" y="6108907"/>
            <a:ext cx="3819193" cy="350546"/>
          </a:xfrm>
          <a:prstGeom prst="rect">
            <a:avLst/>
          </a:prstGeom>
        </p:spPr>
        <p:txBody>
          <a:bodyPr wrap="none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 smtClean="0"/>
              <a:t>2021.05.17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262">
            <a:extLst>
              <a:ext uri="{FF2B5EF4-FFF2-40B4-BE49-F238E27FC236}">
                <a16:creationId xmlns:a16="http://schemas.microsoft.com/office/drawing/2014/main" id="{0868FC72-C560-4C79-8D54-4280C553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0350"/>
              </p:ext>
            </p:extLst>
          </p:nvPr>
        </p:nvGraphicFramePr>
        <p:xfrm>
          <a:off x="7842581" y="572856"/>
          <a:ext cx="2013438" cy="3403282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타이틀 문구 및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섹션 공통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이미지는 걸으면 돈이 되는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어플의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이미지를 반영할 수 있는 심플한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일러스트적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앱의 대표 기능 화면을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목업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형태로 표시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당첨 선물을 의미하는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일러스트적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앱스토어 링크 버튼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앱의 구글 플레이와 앱스토어로 각각 연결됨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8">
            <a:extLst>
              <a:ext uri="{FF2B5EF4-FFF2-40B4-BE49-F238E27FC236}">
                <a16:creationId xmlns:a16="http://schemas.microsoft.com/office/drawing/2014/main" id="{F0C9FDEB-57E3-4A28-B00A-3AB61057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00" y="69411"/>
            <a:ext cx="586154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01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938C02B-83F0-4409-8A36-3BF03542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064" y="69411"/>
            <a:ext cx="586154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메인 페이지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790FFD5-D34C-49C6-A99F-AB45FF81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95" y="69411"/>
            <a:ext cx="466107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34153" y="659063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006" y="904160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걷기만 해도 돈 버는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3006" y="1211937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설치 후 내가 걷기만 해도 돈이 되는 신기한 만보기 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현금처럼 사용 가능한 포인트를 매일 드려요~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268856" y="1607952"/>
            <a:ext cx="1088571" cy="68797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이미지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9C7E4-1029-4D4A-835B-2E1641AEBA87}"/>
              </a:ext>
            </a:extLst>
          </p:cNvPr>
          <p:cNvSpPr/>
          <p:nvPr/>
        </p:nvSpPr>
        <p:spPr>
          <a:xfrm>
            <a:off x="2557445" y="11141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34153" y="2384167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3006" y="2629264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돈버는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만보기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3006" y="2937041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설치만 해놓고 걸으면 걸을 수록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돈이 쌓이는 신기한 만보기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 bwMode="auto">
          <a:xfrm>
            <a:off x="3544342" y="3342642"/>
            <a:ext cx="518745" cy="764529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99A1DE-BE21-4FE0-AFBE-505E15233DEA}"/>
              </a:ext>
            </a:extLst>
          </p:cNvPr>
          <p:cNvSpPr/>
          <p:nvPr/>
        </p:nvSpPr>
        <p:spPr>
          <a:xfrm>
            <a:off x="4110503" y="168861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6352A-A1FF-4D4E-994C-66F5B49227B9}"/>
              </a:ext>
            </a:extLst>
          </p:cNvPr>
          <p:cNvSpPr/>
          <p:nvPr/>
        </p:nvSpPr>
        <p:spPr>
          <a:xfrm>
            <a:off x="4126505" y="339078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97490" y="3430818"/>
            <a:ext cx="425303" cy="676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164729" y="1678573"/>
            <a:ext cx="45719" cy="457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32963" y="3372786"/>
            <a:ext cx="115556" cy="1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234153" y="4113445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006" y="4365916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뽑기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3006" y="4673693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365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 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24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치킨부터 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TV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으리으리한 상품들이 팡팡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732963" y="5109438"/>
            <a:ext cx="115556" cy="1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68856" y="5069708"/>
            <a:ext cx="1088571" cy="68797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이미지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B04BAF-150E-4A11-8389-480672B6C2DC}"/>
              </a:ext>
            </a:extLst>
          </p:cNvPr>
          <p:cNvSpPr/>
          <p:nvPr/>
        </p:nvSpPr>
        <p:spPr>
          <a:xfrm>
            <a:off x="4126505" y="515834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2234153" y="572856"/>
            <a:ext cx="313912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56518" y="449745"/>
            <a:ext cx="1565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1000px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2234153" y="5845923"/>
            <a:ext cx="3139125" cy="70676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4152" y="5962252"/>
            <a:ext cx="31391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캐시워크를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지금 다운로드 하세요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223866" y="6220151"/>
            <a:ext cx="568234" cy="125604"/>
          </a:xfrm>
          <a:prstGeom prst="round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구글플레이</a:t>
            </a:r>
            <a:endParaRPr lang="en-US" altLang="ko-KR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ko-KR" altLang="en-US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848519" y="6220151"/>
            <a:ext cx="568234" cy="125604"/>
          </a:xfrm>
          <a:prstGeom prst="round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앱스토어</a:t>
            </a:r>
            <a:endParaRPr lang="en-US" altLang="ko-KR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ko-KR" altLang="en-US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D23DAC-932F-4264-90AF-F47A5F3B49E1}"/>
              </a:ext>
            </a:extLst>
          </p:cNvPr>
          <p:cNvSpPr/>
          <p:nvPr/>
        </p:nvSpPr>
        <p:spPr>
          <a:xfrm>
            <a:off x="4600273" y="619335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160095</TotalTime>
  <Words>137</Words>
  <Application>Microsoft Office PowerPoint</Application>
  <PresentationFormat>A4 용지(210x297mm)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Adobe 고딕 Std B</vt:lpstr>
      <vt:lpstr>굴림</vt:lpstr>
      <vt:lpstr>돋움</vt:lpstr>
      <vt:lpstr>맑은 고딕</vt:lpstr>
      <vt:lpstr>Arial</vt:lpstr>
      <vt:lpstr>Calibri</vt:lpstr>
      <vt:lpstr>Verdana</vt:lpstr>
      <vt:lpstr>1_그리드 레이아웃</vt:lpstr>
      <vt:lpstr>기본</vt:lpstr>
      <vt:lpstr>3_그리드 레이아웃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i7C</cp:lastModifiedBy>
  <cp:revision>36370</cp:revision>
  <cp:lastPrinted>2018-06-18T04:55:57Z</cp:lastPrinted>
  <dcterms:created xsi:type="dcterms:W3CDTF">2014-05-10T18:59:54Z</dcterms:created>
  <dcterms:modified xsi:type="dcterms:W3CDTF">2021-05-17T04:33:57Z</dcterms:modified>
</cp:coreProperties>
</file>