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4" autoAdjust="0"/>
    <p:restoredTop sz="94660"/>
  </p:normalViewPr>
  <p:slideViewPr>
    <p:cSldViewPr>
      <p:cViewPr varScale="1">
        <p:scale>
          <a:sx n="78" d="100"/>
          <a:sy n="78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CA90-686A-46FB-B4EE-B8B789B54288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613-202A-46D0-BD92-FB20F894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CA90-686A-46FB-B4EE-B8B789B54288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613-202A-46D0-BD92-FB20F894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8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CA90-686A-46FB-B4EE-B8B789B54288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613-202A-46D0-BD92-FB20F894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0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CA90-686A-46FB-B4EE-B8B789B54288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613-202A-46D0-BD92-FB20F894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3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CA90-686A-46FB-B4EE-B8B789B54288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613-202A-46D0-BD92-FB20F894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4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CA90-686A-46FB-B4EE-B8B789B54288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613-202A-46D0-BD92-FB20F894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80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CA90-686A-46FB-B4EE-B8B789B54288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613-202A-46D0-BD92-FB20F894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8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CA90-686A-46FB-B4EE-B8B789B54288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613-202A-46D0-BD92-FB20F894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6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CA90-686A-46FB-B4EE-B8B789B54288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613-202A-46D0-BD92-FB20F894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0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CA90-686A-46FB-B4EE-B8B789B54288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613-202A-46D0-BD92-FB20F894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9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CA90-686A-46FB-B4EE-B8B789B54288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613-202A-46D0-BD92-FB20F894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1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ECA90-686A-46FB-B4EE-B8B789B54288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B613-202A-46D0-BD92-FB20F8941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5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897587"/>
            <a:ext cx="2523712" cy="5194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5536" y="1078980"/>
            <a:ext cx="2254053" cy="598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BUSAN TOWER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95536" y="3019631"/>
            <a:ext cx="1042403" cy="12257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아이</a:t>
            </a:r>
            <a:r>
              <a:rPr lang="ko-KR" altLang="en-US" sz="1050" dirty="0"/>
              <a:t>콘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BUSAN TOWER</a:t>
            </a:r>
            <a:endParaRPr lang="ko-KR" altLang="en-US" sz="1050" dirty="0"/>
          </a:p>
        </p:txBody>
      </p:sp>
      <p:sp>
        <p:nvSpPr>
          <p:cNvPr id="13" name="직사각형 12"/>
          <p:cNvSpPr/>
          <p:nvPr/>
        </p:nvSpPr>
        <p:spPr>
          <a:xfrm>
            <a:off x="395536" y="4353972"/>
            <a:ext cx="1042403" cy="12257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아이콘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Info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1607480" y="3019631"/>
            <a:ext cx="1042403" cy="12257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아이콘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MAP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1613592" y="4353972"/>
            <a:ext cx="1042403" cy="12257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아이콘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Facilities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2987824" y="897587"/>
            <a:ext cx="2523712" cy="5194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5536" y="1784262"/>
            <a:ext cx="2254053" cy="11295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Visual Banner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1117804"/>
            <a:ext cx="2254053" cy="8805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2121724"/>
            <a:ext cx="1042403" cy="12257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(</a:t>
            </a:r>
            <a:r>
              <a:rPr lang="ko-KR" altLang="en-US" sz="1050" dirty="0" smtClean="0"/>
              <a:t>아이콘</a:t>
            </a:r>
            <a:r>
              <a:rPr lang="en-US" altLang="ko-KR" sz="1050" dirty="0" smtClean="0"/>
              <a:t>)</a:t>
            </a:r>
          </a:p>
          <a:p>
            <a:pPr algn="ctr"/>
            <a:r>
              <a:rPr lang="en-US" altLang="ko-KR" sz="1050" dirty="0" smtClean="0"/>
              <a:t>GETTING HERE</a:t>
            </a:r>
          </a:p>
          <a:p>
            <a:pPr algn="ctr"/>
            <a:r>
              <a:rPr lang="ko-KR" altLang="en-US" sz="1400" dirty="0" smtClean="0"/>
              <a:t>오시는 길</a:t>
            </a:r>
            <a:endParaRPr lang="en-US" altLang="ko-KR" sz="14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4325117" y="2121724"/>
            <a:ext cx="1042403" cy="12257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(</a:t>
            </a:r>
            <a:r>
              <a:rPr lang="ko-KR" altLang="en-US" sz="1050" dirty="0" smtClean="0"/>
              <a:t>아이콘</a:t>
            </a:r>
            <a:r>
              <a:rPr lang="en-US" altLang="ko-KR" sz="1050" dirty="0" smtClean="0"/>
              <a:t>)</a:t>
            </a:r>
          </a:p>
          <a:p>
            <a:pPr algn="ctr"/>
            <a:r>
              <a:rPr lang="en-US" altLang="ko-KR" sz="1050" dirty="0" smtClean="0"/>
              <a:t>ADMISSION FEES</a:t>
            </a:r>
          </a:p>
          <a:p>
            <a:pPr algn="ctr"/>
            <a:r>
              <a:rPr lang="ko-KR" altLang="en-US" sz="1400" dirty="0" smtClean="0"/>
              <a:t>요금안내</a:t>
            </a:r>
            <a:endParaRPr lang="en-US" altLang="ko-KR" sz="1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239852" y="1372027"/>
            <a:ext cx="615500" cy="4462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아이콘</a:t>
            </a:r>
            <a:endParaRPr lang="en-US" altLang="ko-KR" sz="1100" dirty="0" smtClean="0"/>
          </a:p>
          <a:p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99368" y="1329636"/>
            <a:ext cx="15525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GROUPS</a:t>
            </a:r>
          </a:p>
          <a:p>
            <a:r>
              <a:rPr lang="ko-KR" altLang="en-US" sz="1400" dirty="0" smtClean="0"/>
              <a:t>단체 예약 문의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129160" y="3489876"/>
            <a:ext cx="2254053" cy="9466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부산 날씨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pic>
        <p:nvPicPr>
          <p:cNvPr id="1029" name="Picture 5" descr="C:\Users\web\Downloads\weather-partlyclou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94" y="3880835"/>
            <a:ext cx="403343" cy="37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899003" y="764704"/>
            <a:ext cx="2523712" cy="5688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044984" y="5865080"/>
            <a:ext cx="2254053" cy="5054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COPYRUGHT 2017 BUSANTOWER,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All RIGHTS RESERVED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129159" y="4578895"/>
            <a:ext cx="2254053" cy="13578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서브 </a:t>
            </a:r>
            <a:r>
              <a:rPr lang="en-US" altLang="ko-KR" sz="1200" dirty="0" smtClean="0"/>
              <a:t>Visual </a:t>
            </a:r>
            <a:r>
              <a:rPr lang="ko-KR" altLang="en-US" sz="1200" dirty="0" smtClean="0"/>
              <a:t>배너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타워 전경 배경</a:t>
            </a:r>
            <a:r>
              <a:rPr lang="en-US" altLang="ko-KR" sz="1200" dirty="0" smtClean="0"/>
              <a:t>)</a:t>
            </a:r>
          </a:p>
          <a:p>
            <a:pPr algn="ctr"/>
            <a:r>
              <a:rPr lang="en-US" altLang="ko-KR" sz="1200" dirty="0" smtClean="0"/>
              <a:t>“</a:t>
            </a:r>
            <a:r>
              <a:rPr lang="ko-KR" altLang="en-US" sz="1200" dirty="0" smtClean="0"/>
              <a:t>부산 명소 </a:t>
            </a:r>
            <a:r>
              <a:rPr lang="en-US" altLang="ko-KR" sz="1200" dirty="0" smtClean="0"/>
              <a:t>16</a:t>
            </a:r>
            <a:r>
              <a:rPr lang="ko-KR" altLang="en-US" sz="1200" dirty="0" smtClean="0"/>
              <a:t>곳을 바라보다</a:t>
            </a:r>
            <a:r>
              <a:rPr lang="en-US" altLang="ko-KR" sz="1200" dirty="0"/>
              <a:t>!</a:t>
            </a:r>
            <a:r>
              <a:rPr lang="en-US" altLang="ko-KR" sz="1200" dirty="0" smtClean="0"/>
              <a:t>”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6023896" y="1412776"/>
            <a:ext cx="2254053" cy="7354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5899003" y="908720"/>
            <a:ext cx="2523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/>
              <a:t>MAP</a:t>
            </a:r>
          </a:p>
          <a:p>
            <a:pPr algn="ctr"/>
            <a:r>
              <a:rPr lang="ko-KR" altLang="en-US" sz="1100" dirty="0" smtClean="0"/>
              <a:t>부산타워</a:t>
            </a:r>
            <a:endParaRPr lang="en-US" altLang="ko-KR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6660233" y="1592859"/>
            <a:ext cx="163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1F </a:t>
            </a:r>
            <a:r>
              <a:rPr lang="ko-KR" altLang="en-US" sz="1000" dirty="0" smtClean="0"/>
              <a:t>전망대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티켓부스</a:t>
            </a:r>
            <a:endParaRPr lang="en-US" altLang="ko-KR" sz="1000" dirty="0" smtClean="0"/>
          </a:p>
          <a:p>
            <a:r>
              <a:rPr lang="ko-KR" altLang="en-US" sz="1000" dirty="0" smtClean="0"/>
              <a:t>팝콘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스낵 </a:t>
            </a:r>
            <a:r>
              <a:rPr lang="en-US" altLang="ko-KR" sz="1000" dirty="0" smtClean="0"/>
              <a:t>| </a:t>
            </a:r>
            <a:r>
              <a:rPr lang="ko-KR" altLang="en-US" sz="1000" dirty="0" err="1" smtClean="0"/>
              <a:t>기프트샵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6106659" y="1569776"/>
            <a:ext cx="55357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아이콘</a:t>
            </a:r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6033832" y="2204864"/>
            <a:ext cx="2254053" cy="7354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670169" y="2384947"/>
            <a:ext cx="163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2F </a:t>
            </a:r>
            <a:r>
              <a:rPr lang="ko-KR" altLang="en-US" sz="1000" dirty="0" smtClean="0"/>
              <a:t>전시관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전망대</a:t>
            </a:r>
            <a:endParaRPr lang="en-US" altLang="ko-KR" sz="1000" dirty="0" smtClean="0"/>
          </a:p>
          <a:p>
            <a:r>
              <a:rPr lang="ko-KR" altLang="en-US" sz="1000" dirty="0" smtClean="0"/>
              <a:t>하행 엘리베이터 타는 곳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6116595" y="2361864"/>
            <a:ext cx="55357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아이콘</a:t>
            </a:r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6052956" y="3013159"/>
            <a:ext cx="2254053" cy="7354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689293" y="3193242"/>
            <a:ext cx="163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r>
              <a:rPr lang="en-US" altLang="ko-KR" sz="1000" dirty="0"/>
              <a:t>F</a:t>
            </a:r>
            <a:r>
              <a:rPr lang="en-US" altLang="ko-KR" sz="1000" dirty="0" smtClean="0"/>
              <a:t>~4F </a:t>
            </a:r>
            <a:r>
              <a:rPr lang="ko-KR" altLang="en-US" sz="1000" dirty="0" smtClean="0"/>
              <a:t>전망대</a:t>
            </a:r>
            <a:endParaRPr lang="en-US" altLang="ko-KR" sz="1000" dirty="0" smtClean="0"/>
          </a:p>
          <a:p>
            <a:r>
              <a:rPr lang="ko-KR" altLang="en-US" sz="1000" dirty="0" smtClean="0"/>
              <a:t>하행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엘리베이터 타는 곳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6135719" y="3170159"/>
            <a:ext cx="55357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아이콘</a:t>
            </a:r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6038052" y="3799975"/>
            <a:ext cx="2254053" cy="7354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674389" y="3980058"/>
            <a:ext cx="163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5F </a:t>
            </a:r>
            <a:r>
              <a:rPr lang="ko-KR" altLang="en-US" sz="1000" dirty="0" smtClean="0"/>
              <a:t>전망대</a:t>
            </a:r>
            <a:endParaRPr lang="en-US" altLang="ko-KR" sz="1000" dirty="0" smtClean="0"/>
          </a:p>
          <a:p>
            <a:r>
              <a:rPr lang="ko-KR" altLang="en-US" sz="1000" dirty="0" smtClean="0"/>
              <a:t>포토스튜디오 </a:t>
            </a:r>
            <a:r>
              <a:rPr lang="en-US" altLang="ko-KR" sz="1000" dirty="0" smtClean="0"/>
              <a:t>| </a:t>
            </a:r>
            <a:r>
              <a:rPr lang="ko-KR" altLang="en-US" sz="1000" dirty="0" err="1" smtClean="0"/>
              <a:t>기프트샵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120815" y="3956975"/>
            <a:ext cx="55357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아이콘</a:t>
            </a:r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</p:txBody>
      </p:sp>
      <p:sp>
        <p:nvSpPr>
          <p:cNvPr id="60" name="직사각형 59"/>
          <p:cNvSpPr/>
          <p:nvPr/>
        </p:nvSpPr>
        <p:spPr>
          <a:xfrm>
            <a:off x="6052955" y="5040772"/>
            <a:ext cx="2254053" cy="7354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689292" y="5141505"/>
            <a:ext cx="1636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팔각정</a:t>
            </a:r>
            <a:endParaRPr lang="en-US" altLang="ko-KR" sz="1000" dirty="0" smtClean="0"/>
          </a:p>
          <a:p>
            <a:r>
              <a:rPr lang="en-US" altLang="ko-KR" sz="1000" dirty="0" smtClean="0"/>
              <a:t>1F </a:t>
            </a:r>
            <a:r>
              <a:rPr lang="ko-KR" altLang="en-US" sz="1000" dirty="0" err="1" smtClean="0"/>
              <a:t>빕스버거</a:t>
            </a:r>
            <a:endParaRPr lang="en-US" altLang="ko-KR" sz="1000" dirty="0"/>
          </a:p>
          <a:p>
            <a:r>
              <a:rPr lang="en-US" altLang="ko-KR" sz="1000" dirty="0" smtClean="0"/>
              <a:t>2F~3F </a:t>
            </a:r>
            <a:r>
              <a:rPr lang="ko-KR" altLang="en-US" sz="1000" dirty="0" err="1" smtClean="0"/>
              <a:t>투썸플레이</a:t>
            </a:r>
            <a:r>
              <a:rPr lang="ko-KR" altLang="en-US" sz="1000" dirty="0" err="1"/>
              <a:t>스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6135718" y="5174532"/>
            <a:ext cx="55357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아이콘</a:t>
            </a:r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5940152" y="4725144"/>
            <a:ext cx="25237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팔각정</a:t>
            </a:r>
            <a:endParaRPr lang="en-US" altLang="ko-KR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51520" y="188640"/>
            <a:ext cx="36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부산타워 메인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 과제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30" name="Picture 6" descr="C:\Users\web\Downloads\menu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2" y="126982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자유형 70"/>
          <p:cNvSpPr/>
          <p:nvPr/>
        </p:nvSpPr>
        <p:spPr>
          <a:xfrm>
            <a:off x="126526" y="5362084"/>
            <a:ext cx="2806476" cy="1091252"/>
          </a:xfrm>
          <a:custGeom>
            <a:avLst/>
            <a:gdLst>
              <a:gd name="connsiteX0" fmla="*/ 109875 w 2973907"/>
              <a:gd name="connsiteY0" fmla="*/ 224501 h 788110"/>
              <a:gd name="connsiteX1" fmla="*/ 1073043 w 2973907"/>
              <a:gd name="connsiteY1" fmla="*/ 29429 h 788110"/>
              <a:gd name="connsiteX2" fmla="*/ 1755795 w 2973907"/>
              <a:gd name="connsiteY2" fmla="*/ 395189 h 788110"/>
              <a:gd name="connsiteX3" fmla="*/ 2840883 w 2973907"/>
              <a:gd name="connsiteY3" fmla="*/ 5045 h 788110"/>
              <a:gd name="connsiteX4" fmla="*/ 2718963 w 2973907"/>
              <a:gd name="connsiteY4" fmla="*/ 736565 h 788110"/>
              <a:gd name="connsiteX5" fmla="*/ 707283 w 2973907"/>
              <a:gd name="connsiteY5" fmla="*/ 724373 h 788110"/>
              <a:gd name="connsiteX6" fmla="*/ 85491 w 2973907"/>
              <a:gd name="connsiteY6" fmla="*/ 699989 h 788110"/>
              <a:gd name="connsiteX7" fmla="*/ 109875 w 2973907"/>
              <a:gd name="connsiteY7" fmla="*/ 224501 h 788110"/>
              <a:gd name="connsiteX0" fmla="*/ 109875 w 2978709"/>
              <a:gd name="connsiteY0" fmla="*/ 235905 h 799514"/>
              <a:gd name="connsiteX1" fmla="*/ 1073043 w 2978709"/>
              <a:gd name="connsiteY1" fmla="*/ 40833 h 799514"/>
              <a:gd name="connsiteX2" fmla="*/ 1682643 w 2978709"/>
              <a:gd name="connsiteY2" fmla="*/ 222936 h 799514"/>
              <a:gd name="connsiteX3" fmla="*/ 2840883 w 2978709"/>
              <a:gd name="connsiteY3" fmla="*/ 16449 h 799514"/>
              <a:gd name="connsiteX4" fmla="*/ 2718963 w 2978709"/>
              <a:gd name="connsiteY4" fmla="*/ 747969 h 799514"/>
              <a:gd name="connsiteX5" fmla="*/ 707283 w 2978709"/>
              <a:gd name="connsiteY5" fmla="*/ 735777 h 799514"/>
              <a:gd name="connsiteX6" fmla="*/ 85491 w 2978709"/>
              <a:gd name="connsiteY6" fmla="*/ 711393 h 799514"/>
              <a:gd name="connsiteX7" fmla="*/ 109875 w 2978709"/>
              <a:gd name="connsiteY7" fmla="*/ 235905 h 799514"/>
              <a:gd name="connsiteX0" fmla="*/ 109875 w 2978709"/>
              <a:gd name="connsiteY0" fmla="*/ 234806 h 798415"/>
              <a:gd name="connsiteX1" fmla="*/ 1073043 w 2978709"/>
              <a:gd name="connsiteY1" fmla="*/ 39734 h 798415"/>
              <a:gd name="connsiteX2" fmla="*/ 1682643 w 2978709"/>
              <a:gd name="connsiteY2" fmla="*/ 221837 h 798415"/>
              <a:gd name="connsiteX3" fmla="*/ 2840883 w 2978709"/>
              <a:gd name="connsiteY3" fmla="*/ 15350 h 798415"/>
              <a:gd name="connsiteX4" fmla="*/ 2718963 w 2978709"/>
              <a:gd name="connsiteY4" fmla="*/ 746870 h 798415"/>
              <a:gd name="connsiteX5" fmla="*/ 707283 w 2978709"/>
              <a:gd name="connsiteY5" fmla="*/ 734678 h 798415"/>
              <a:gd name="connsiteX6" fmla="*/ 85491 w 2978709"/>
              <a:gd name="connsiteY6" fmla="*/ 710294 h 798415"/>
              <a:gd name="connsiteX7" fmla="*/ 109875 w 2978709"/>
              <a:gd name="connsiteY7" fmla="*/ 234806 h 798415"/>
              <a:gd name="connsiteX0" fmla="*/ 91800 w 2960634"/>
              <a:gd name="connsiteY0" fmla="*/ 236408 h 800017"/>
              <a:gd name="connsiteX1" fmla="*/ 762360 w 2960634"/>
              <a:gd name="connsiteY1" fmla="*/ 106927 h 800017"/>
              <a:gd name="connsiteX2" fmla="*/ 1664568 w 2960634"/>
              <a:gd name="connsiteY2" fmla="*/ 223439 h 800017"/>
              <a:gd name="connsiteX3" fmla="*/ 2822808 w 2960634"/>
              <a:gd name="connsiteY3" fmla="*/ 16952 h 800017"/>
              <a:gd name="connsiteX4" fmla="*/ 2700888 w 2960634"/>
              <a:gd name="connsiteY4" fmla="*/ 748472 h 800017"/>
              <a:gd name="connsiteX5" fmla="*/ 689208 w 2960634"/>
              <a:gd name="connsiteY5" fmla="*/ 736280 h 800017"/>
              <a:gd name="connsiteX6" fmla="*/ 67416 w 2960634"/>
              <a:gd name="connsiteY6" fmla="*/ 711896 h 800017"/>
              <a:gd name="connsiteX7" fmla="*/ 91800 w 2960634"/>
              <a:gd name="connsiteY7" fmla="*/ 236408 h 800017"/>
              <a:gd name="connsiteX0" fmla="*/ 91800 w 2960634"/>
              <a:gd name="connsiteY0" fmla="*/ 236408 h 800017"/>
              <a:gd name="connsiteX1" fmla="*/ 762360 w 2960634"/>
              <a:gd name="connsiteY1" fmla="*/ 106927 h 800017"/>
              <a:gd name="connsiteX2" fmla="*/ 1664568 w 2960634"/>
              <a:gd name="connsiteY2" fmla="*/ 223439 h 800017"/>
              <a:gd name="connsiteX3" fmla="*/ 2822808 w 2960634"/>
              <a:gd name="connsiteY3" fmla="*/ 16952 h 800017"/>
              <a:gd name="connsiteX4" fmla="*/ 2700888 w 2960634"/>
              <a:gd name="connsiteY4" fmla="*/ 748472 h 800017"/>
              <a:gd name="connsiteX5" fmla="*/ 689208 w 2960634"/>
              <a:gd name="connsiteY5" fmla="*/ 736280 h 800017"/>
              <a:gd name="connsiteX6" fmla="*/ 67416 w 2960634"/>
              <a:gd name="connsiteY6" fmla="*/ 711896 h 800017"/>
              <a:gd name="connsiteX7" fmla="*/ 91800 w 2960634"/>
              <a:gd name="connsiteY7" fmla="*/ 236408 h 800017"/>
              <a:gd name="connsiteX0" fmla="*/ 91800 w 2960634"/>
              <a:gd name="connsiteY0" fmla="*/ 236408 h 800017"/>
              <a:gd name="connsiteX1" fmla="*/ 762360 w 2960634"/>
              <a:gd name="connsiteY1" fmla="*/ 106927 h 800017"/>
              <a:gd name="connsiteX2" fmla="*/ 1664568 w 2960634"/>
              <a:gd name="connsiteY2" fmla="*/ 223439 h 800017"/>
              <a:gd name="connsiteX3" fmla="*/ 2822808 w 2960634"/>
              <a:gd name="connsiteY3" fmla="*/ 16952 h 800017"/>
              <a:gd name="connsiteX4" fmla="*/ 2700888 w 2960634"/>
              <a:gd name="connsiteY4" fmla="*/ 748472 h 800017"/>
              <a:gd name="connsiteX5" fmla="*/ 689208 w 2960634"/>
              <a:gd name="connsiteY5" fmla="*/ 736280 h 800017"/>
              <a:gd name="connsiteX6" fmla="*/ 67416 w 2960634"/>
              <a:gd name="connsiteY6" fmla="*/ 711896 h 800017"/>
              <a:gd name="connsiteX7" fmla="*/ 91800 w 2960634"/>
              <a:gd name="connsiteY7" fmla="*/ 236408 h 800017"/>
              <a:gd name="connsiteX0" fmla="*/ 91800 w 3046634"/>
              <a:gd name="connsiteY0" fmla="*/ 320619 h 884228"/>
              <a:gd name="connsiteX1" fmla="*/ 762360 w 3046634"/>
              <a:gd name="connsiteY1" fmla="*/ 191138 h 884228"/>
              <a:gd name="connsiteX2" fmla="*/ 1664568 w 3046634"/>
              <a:gd name="connsiteY2" fmla="*/ 307650 h 884228"/>
              <a:gd name="connsiteX3" fmla="*/ 2822808 w 3046634"/>
              <a:gd name="connsiteY3" fmla="*/ 101163 h 884228"/>
              <a:gd name="connsiteX4" fmla="*/ 2700888 w 3046634"/>
              <a:gd name="connsiteY4" fmla="*/ 832683 h 884228"/>
              <a:gd name="connsiteX5" fmla="*/ 689208 w 3046634"/>
              <a:gd name="connsiteY5" fmla="*/ 820491 h 884228"/>
              <a:gd name="connsiteX6" fmla="*/ 67416 w 3046634"/>
              <a:gd name="connsiteY6" fmla="*/ 796107 h 884228"/>
              <a:gd name="connsiteX7" fmla="*/ 91800 w 3046634"/>
              <a:gd name="connsiteY7" fmla="*/ 320619 h 884228"/>
              <a:gd name="connsiteX0" fmla="*/ 91800 w 3173621"/>
              <a:gd name="connsiteY0" fmla="*/ 273323 h 836932"/>
              <a:gd name="connsiteX1" fmla="*/ 762360 w 3173621"/>
              <a:gd name="connsiteY1" fmla="*/ 143842 h 836932"/>
              <a:gd name="connsiteX2" fmla="*/ 1664568 w 3173621"/>
              <a:gd name="connsiteY2" fmla="*/ 260354 h 836932"/>
              <a:gd name="connsiteX3" fmla="*/ 2822808 w 3173621"/>
              <a:gd name="connsiteY3" fmla="*/ 53867 h 836932"/>
              <a:gd name="connsiteX4" fmla="*/ 2700888 w 3173621"/>
              <a:gd name="connsiteY4" fmla="*/ 785387 h 836932"/>
              <a:gd name="connsiteX5" fmla="*/ 689208 w 3173621"/>
              <a:gd name="connsiteY5" fmla="*/ 773195 h 836932"/>
              <a:gd name="connsiteX6" fmla="*/ 67416 w 3173621"/>
              <a:gd name="connsiteY6" fmla="*/ 748811 h 836932"/>
              <a:gd name="connsiteX7" fmla="*/ 91800 w 3173621"/>
              <a:gd name="connsiteY7" fmla="*/ 273323 h 836932"/>
              <a:gd name="connsiteX0" fmla="*/ 91800 w 3025893"/>
              <a:gd name="connsiteY0" fmla="*/ 278388 h 841997"/>
              <a:gd name="connsiteX1" fmla="*/ 762360 w 3025893"/>
              <a:gd name="connsiteY1" fmla="*/ 148907 h 841997"/>
              <a:gd name="connsiteX2" fmla="*/ 1664568 w 3025893"/>
              <a:gd name="connsiteY2" fmla="*/ 265419 h 841997"/>
              <a:gd name="connsiteX3" fmla="*/ 2822808 w 3025893"/>
              <a:gd name="connsiteY3" fmla="*/ 58932 h 841997"/>
              <a:gd name="connsiteX4" fmla="*/ 2700888 w 3025893"/>
              <a:gd name="connsiteY4" fmla="*/ 790452 h 841997"/>
              <a:gd name="connsiteX5" fmla="*/ 689208 w 3025893"/>
              <a:gd name="connsiteY5" fmla="*/ 778260 h 841997"/>
              <a:gd name="connsiteX6" fmla="*/ 67416 w 3025893"/>
              <a:gd name="connsiteY6" fmla="*/ 753876 h 841997"/>
              <a:gd name="connsiteX7" fmla="*/ 91800 w 3025893"/>
              <a:gd name="connsiteY7" fmla="*/ 278388 h 841997"/>
              <a:gd name="connsiteX0" fmla="*/ 91800 w 3072656"/>
              <a:gd name="connsiteY0" fmla="*/ 200827 h 750086"/>
              <a:gd name="connsiteX1" fmla="*/ 762360 w 3072656"/>
              <a:gd name="connsiteY1" fmla="*/ 71346 h 750086"/>
              <a:gd name="connsiteX2" fmla="*/ 1664568 w 3072656"/>
              <a:gd name="connsiteY2" fmla="*/ 187858 h 750086"/>
              <a:gd name="connsiteX3" fmla="*/ 2890220 w 3072656"/>
              <a:gd name="connsiteY3" fmla="*/ 175418 h 750086"/>
              <a:gd name="connsiteX4" fmla="*/ 2700888 w 3072656"/>
              <a:gd name="connsiteY4" fmla="*/ 712891 h 750086"/>
              <a:gd name="connsiteX5" fmla="*/ 689208 w 3072656"/>
              <a:gd name="connsiteY5" fmla="*/ 700699 h 750086"/>
              <a:gd name="connsiteX6" fmla="*/ 67416 w 3072656"/>
              <a:gd name="connsiteY6" fmla="*/ 676315 h 750086"/>
              <a:gd name="connsiteX7" fmla="*/ 91800 w 3072656"/>
              <a:gd name="connsiteY7" fmla="*/ 200827 h 750086"/>
              <a:gd name="connsiteX0" fmla="*/ 117221 w 3098077"/>
              <a:gd name="connsiteY0" fmla="*/ 187273 h 736532"/>
              <a:gd name="connsiteX1" fmla="*/ 787781 w 3098077"/>
              <a:gd name="connsiteY1" fmla="*/ 57792 h 736532"/>
              <a:gd name="connsiteX2" fmla="*/ 1689989 w 3098077"/>
              <a:gd name="connsiteY2" fmla="*/ 174304 h 736532"/>
              <a:gd name="connsiteX3" fmla="*/ 2915641 w 3098077"/>
              <a:gd name="connsiteY3" fmla="*/ 161864 h 736532"/>
              <a:gd name="connsiteX4" fmla="*/ 2726309 w 3098077"/>
              <a:gd name="connsiteY4" fmla="*/ 699337 h 736532"/>
              <a:gd name="connsiteX5" fmla="*/ 714629 w 3098077"/>
              <a:gd name="connsiteY5" fmla="*/ 687145 h 736532"/>
              <a:gd name="connsiteX6" fmla="*/ 92837 w 3098077"/>
              <a:gd name="connsiteY6" fmla="*/ 662761 h 736532"/>
              <a:gd name="connsiteX7" fmla="*/ 117221 w 3098077"/>
              <a:gd name="connsiteY7" fmla="*/ 187273 h 736532"/>
              <a:gd name="connsiteX0" fmla="*/ 117221 w 3098077"/>
              <a:gd name="connsiteY0" fmla="*/ 140772 h 690031"/>
              <a:gd name="connsiteX1" fmla="*/ 787781 w 3098077"/>
              <a:gd name="connsiteY1" fmla="*/ 11291 h 690031"/>
              <a:gd name="connsiteX2" fmla="*/ 1689989 w 3098077"/>
              <a:gd name="connsiteY2" fmla="*/ 127803 h 690031"/>
              <a:gd name="connsiteX3" fmla="*/ 2915641 w 3098077"/>
              <a:gd name="connsiteY3" fmla="*/ 115363 h 690031"/>
              <a:gd name="connsiteX4" fmla="*/ 2726309 w 3098077"/>
              <a:gd name="connsiteY4" fmla="*/ 652836 h 690031"/>
              <a:gd name="connsiteX5" fmla="*/ 714629 w 3098077"/>
              <a:gd name="connsiteY5" fmla="*/ 640644 h 690031"/>
              <a:gd name="connsiteX6" fmla="*/ 92837 w 3098077"/>
              <a:gd name="connsiteY6" fmla="*/ 616260 h 690031"/>
              <a:gd name="connsiteX7" fmla="*/ 117221 w 3098077"/>
              <a:gd name="connsiteY7" fmla="*/ 140772 h 690031"/>
              <a:gd name="connsiteX0" fmla="*/ 122635 w 3103491"/>
              <a:gd name="connsiteY0" fmla="*/ 145475 h 694734"/>
              <a:gd name="connsiteX1" fmla="*/ 793195 w 3103491"/>
              <a:gd name="connsiteY1" fmla="*/ 15994 h 694734"/>
              <a:gd name="connsiteX2" fmla="*/ 1695403 w 3103491"/>
              <a:gd name="connsiteY2" fmla="*/ 132506 h 694734"/>
              <a:gd name="connsiteX3" fmla="*/ 2921055 w 3103491"/>
              <a:gd name="connsiteY3" fmla="*/ 120066 h 694734"/>
              <a:gd name="connsiteX4" fmla="*/ 2731723 w 3103491"/>
              <a:gd name="connsiteY4" fmla="*/ 657539 h 694734"/>
              <a:gd name="connsiteX5" fmla="*/ 720043 w 3103491"/>
              <a:gd name="connsiteY5" fmla="*/ 645347 h 694734"/>
              <a:gd name="connsiteX6" fmla="*/ 98251 w 3103491"/>
              <a:gd name="connsiteY6" fmla="*/ 620963 h 694734"/>
              <a:gd name="connsiteX7" fmla="*/ 122635 w 3103491"/>
              <a:gd name="connsiteY7" fmla="*/ 145475 h 6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491" h="694734">
                <a:moveTo>
                  <a:pt x="122635" y="145475"/>
                </a:moveTo>
                <a:cubicBezTo>
                  <a:pt x="319353" y="67933"/>
                  <a:pt x="346897" y="-41312"/>
                  <a:pt x="793195" y="15994"/>
                </a:cubicBezTo>
                <a:cubicBezTo>
                  <a:pt x="1239493" y="73300"/>
                  <a:pt x="1340760" y="115161"/>
                  <a:pt x="1695403" y="132506"/>
                </a:cubicBezTo>
                <a:cubicBezTo>
                  <a:pt x="2050046" y="149851"/>
                  <a:pt x="2589839" y="-85505"/>
                  <a:pt x="2921055" y="120066"/>
                </a:cubicBezTo>
                <a:cubicBezTo>
                  <a:pt x="3252271" y="325637"/>
                  <a:pt x="3098558" y="569992"/>
                  <a:pt x="2731723" y="657539"/>
                </a:cubicBezTo>
                <a:cubicBezTo>
                  <a:pt x="2364888" y="745086"/>
                  <a:pt x="1158955" y="651443"/>
                  <a:pt x="720043" y="645347"/>
                </a:cubicBezTo>
                <a:cubicBezTo>
                  <a:pt x="281131" y="639251"/>
                  <a:pt x="193755" y="710371"/>
                  <a:pt x="98251" y="620963"/>
                </a:cubicBezTo>
                <a:cubicBezTo>
                  <a:pt x="2747" y="531555"/>
                  <a:pt x="-74083" y="223017"/>
                  <a:pt x="122635" y="14547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자유형 76"/>
          <p:cNvSpPr/>
          <p:nvPr/>
        </p:nvSpPr>
        <p:spPr>
          <a:xfrm>
            <a:off x="2956965" y="468281"/>
            <a:ext cx="2680372" cy="799244"/>
          </a:xfrm>
          <a:custGeom>
            <a:avLst/>
            <a:gdLst>
              <a:gd name="connsiteX0" fmla="*/ 109875 w 2973907"/>
              <a:gd name="connsiteY0" fmla="*/ 224501 h 788110"/>
              <a:gd name="connsiteX1" fmla="*/ 1073043 w 2973907"/>
              <a:gd name="connsiteY1" fmla="*/ 29429 h 788110"/>
              <a:gd name="connsiteX2" fmla="*/ 1755795 w 2973907"/>
              <a:gd name="connsiteY2" fmla="*/ 395189 h 788110"/>
              <a:gd name="connsiteX3" fmla="*/ 2840883 w 2973907"/>
              <a:gd name="connsiteY3" fmla="*/ 5045 h 788110"/>
              <a:gd name="connsiteX4" fmla="*/ 2718963 w 2973907"/>
              <a:gd name="connsiteY4" fmla="*/ 736565 h 788110"/>
              <a:gd name="connsiteX5" fmla="*/ 707283 w 2973907"/>
              <a:gd name="connsiteY5" fmla="*/ 724373 h 788110"/>
              <a:gd name="connsiteX6" fmla="*/ 85491 w 2973907"/>
              <a:gd name="connsiteY6" fmla="*/ 699989 h 788110"/>
              <a:gd name="connsiteX7" fmla="*/ 109875 w 2973907"/>
              <a:gd name="connsiteY7" fmla="*/ 224501 h 788110"/>
              <a:gd name="connsiteX0" fmla="*/ 109875 w 2978709"/>
              <a:gd name="connsiteY0" fmla="*/ 235905 h 799514"/>
              <a:gd name="connsiteX1" fmla="*/ 1073043 w 2978709"/>
              <a:gd name="connsiteY1" fmla="*/ 40833 h 799514"/>
              <a:gd name="connsiteX2" fmla="*/ 1682643 w 2978709"/>
              <a:gd name="connsiteY2" fmla="*/ 222936 h 799514"/>
              <a:gd name="connsiteX3" fmla="*/ 2840883 w 2978709"/>
              <a:gd name="connsiteY3" fmla="*/ 16449 h 799514"/>
              <a:gd name="connsiteX4" fmla="*/ 2718963 w 2978709"/>
              <a:gd name="connsiteY4" fmla="*/ 747969 h 799514"/>
              <a:gd name="connsiteX5" fmla="*/ 707283 w 2978709"/>
              <a:gd name="connsiteY5" fmla="*/ 735777 h 799514"/>
              <a:gd name="connsiteX6" fmla="*/ 85491 w 2978709"/>
              <a:gd name="connsiteY6" fmla="*/ 711393 h 799514"/>
              <a:gd name="connsiteX7" fmla="*/ 109875 w 2978709"/>
              <a:gd name="connsiteY7" fmla="*/ 235905 h 799514"/>
              <a:gd name="connsiteX0" fmla="*/ 109875 w 2978709"/>
              <a:gd name="connsiteY0" fmla="*/ 234806 h 798415"/>
              <a:gd name="connsiteX1" fmla="*/ 1073043 w 2978709"/>
              <a:gd name="connsiteY1" fmla="*/ 39734 h 798415"/>
              <a:gd name="connsiteX2" fmla="*/ 1682643 w 2978709"/>
              <a:gd name="connsiteY2" fmla="*/ 221837 h 798415"/>
              <a:gd name="connsiteX3" fmla="*/ 2840883 w 2978709"/>
              <a:gd name="connsiteY3" fmla="*/ 15350 h 798415"/>
              <a:gd name="connsiteX4" fmla="*/ 2718963 w 2978709"/>
              <a:gd name="connsiteY4" fmla="*/ 746870 h 798415"/>
              <a:gd name="connsiteX5" fmla="*/ 707283 w 2978709"/>
              <a:gd name="connsiteY5" fmla="*/ 734678 h 798415"/>
              <a:gd name="connsiteX6" fmla="*/ 85491 w 2978709"/>
              <a:gd name="connsiteY6" fmla="*/ 710294 h 798415"/>
              <a:gd name="connsiteX7" fmla="*/ 109875 w 2978709"/>
              <a:gd name="connsiteY7" fmla="*/ 234806 h 798415"/>
              <a:gd name="connsiteX0" fmla="*/ 91800 w 2960634"/>
              <a:gd name="connsiteY0" fmla="*/ 236408 h 800017"/>
              <a:gd name="connsiteX1" fmla="*/ 762360 w 2960634"/>
              <a:gd name="connsiteY1" fmla="*/ 106927 h 800017"/>
              <a:gd name="connsiteX2" fmla="*/ 1664568 w 2960634"/>
              <a:gd name="connsiteY2" fmla="*/ 223439 h 800017"/>
              <a:gd name="connsiteX3" fmla="*/ 2822808 w 2960634"/>
              <a:gd name="connsiteY3" fmla="*/ 16952 h 800017"/>
              <a:gd name="connsiteX4" fmla="*/ 2700888 w 2960634"/>
              <a:gd name="connsiteY4" fmla="*/ 748472 h 800017"/>
              <a:gd name="connsiteX5" fmla="*/ 689208 w 2960634"/>
              <a:gd name="connsiteY5" fmla="*/ 736280 h 800017"/>
              <a:gd name="connsiteX6" fmla="*/ 67416 w 2960634"/>
              <a:gd name="connsiteY6" fmla="*/ 711896 h 800017"/>
              <a:gd name="connsiteX7" fmla="*/ 91800 w 2960634"/>
              <a:gd name="connsiteY7" fmla="*/ 236408 h 800017"/>
              <a:gd name="connsiteX0" fmla="*/ 91800 w 2960634"/>
              <a:gd name="connsiteY0" fmla="*/ 236408 h 800017"/>
              <a:gd name="connsiteX1" fmla="*/ 762360 w 2960634"/>
              <a:gd name="connsiteY1" fmla="*/ 106927 h 800017"/>
              <a:gd name="connsiteX2" fmla="*/ 1664568 w 2960634"/>
              <a:gd name="connsiteY2" fmla="*/ 223439 h 800017"/>
              <a:gd name="connsiteX3" fmla="*/ 2822808 w 2960634"/>
              <a:gd name="connsiteY3" fmla="*/ 16952 h 800017"/>
              <a:gd name="connsiteX4" fmla="*/ 2700888 w 2960634"/>
              <a:gd name="connsiteY4" fmla="*/ 748472 h 800017"/>
              <a:gd name="connsiteX5" fmla="*/ 689208 w 2960634"/>
              <a:gd name="connsiteY5" fmla="*/ 736280 h 800017"/>
              <a:gd name="connsiteX6" fmla="*/ 67416 w 2960634"/>
              <a:gd name="connsiteY6" fmla="*/ 711896 h 800017"/>
              <a:gd name="connsiteX7" fmla="*/ 91800 w 2960634"/>
              <a:gd name="connsiteY7" fmla="*/ 236408 h 800017"/>
              <a:gd name="connsiteX0" fmla="*/ 91800 w 2960634"/>
              <a:gd name="connsiteY0" fmla="*/ 236408 h 800017"/>
              <a:gd name="connsiteX1" fmla="*/ 762360 w 2960634"/>
              <a:gd name="connsiteY1" fmla="*/ 106927 h 800017"/>
              <a:gd name="connsiteX2" fmla="*/ 1664568 w 2960634"/>
              <a:gd name="connsiteY2" fmla="*/ 223439 h 800017"/>
              <a:gd name="connsiteX3" fmla="*/ 2822808 w 2960634"/>
              <a:gd name="connsiteY3" fmla="*/ 16952 h 800017"/>
              <a:gd name="connsiteX4" fmla="*/ 2700888 w 2960634"/>
              <a:gd name="connsiteY4" fmla="*/ 748472 h 800017"/>
              <a:gd name="connsiteX5" fmla="*/ 689208 w 2960634"/>
              <a:gd name="connsiteY5" fmla="*/ 736280 h 800017"/>
              <a:gd name="connsiteX6" fmla="*/ 67416 w 2960634"/>
              <a:gd name="connsiteY6" fmla="*/ 711896 h 800017"/>
              <a:gd name="connsiteX7" fmla="*/ 91800 w 2960634"/>
              <a:gd name="connsiteY7" fmla="*/ 236408 h 800017"/>
              <a:gd name="connsiteX0" fmla="*/ 91800 w 3046634"/>
              <a:gd name="connsiteY0" fmla="*/ 320619 h 884228"/>
              <a:gd name="connsiteX1" fmla="*/ 762360 w 3046634"/>
              <a:gd name="connsiteY1" fmla="*/ 191138 h 884228"/>
              <a:gd name="connsiteX2" fmla="*/ 1664568 w 3046634"/>
              <a:gd name="connsiteY2" fmla="*/ 307650 h 884228"/>
              <a:gd name="connsiteX3" fmla="*/ 2822808 w 3046634"/>
              <a:gd name="connsiteY3" fmla="*/ 101163 h 884228"/>
              <a:gd name="connsiteX4" fmla="*/ 2700888 w 3046634"/>
              <a:gd name="connsiteY4" fmla="*/ 832683 h 884228"/>
              <a:gd name="connsiteX5" fmla="*/ 689208 w 3046634"/>
              <a:gd name="connsiteY5" fmla="*/ 820491 h 884228"/>
              <a:gd name="connsiteX6" fmla="*/ 67416 w 3046634"/>
              <a:gd name="connsiteY6" fmla="*/ 796107 h 884228"/>
              <a:gd name="connsiteX7" fmla="*/ 91800 w 3046634"/>
              <a:gd name="connsiteY7" fmla="*/ 320619 h 884228"/>
              <a:gd name="connsiteX0" fmla="*/ 91800 w 3173621"/>
              <a:gd name="connsiteY0" fmla="*/ 273323 h 836932"/>
              <a:gd name="connsiteX1" fmla="*/ 762360 w 3173621"/>
              <a:gd name="connsiteY1" fmla="*/ 143842 h 836932"/>
              <a:gd name="connsiteX2" fmla="*/ 1664568 w 3173621"/>
              <a:gd name="connsiteY2" fmla="*/ 260354 h 836932"/>
              <a:gd name="connsiteX3" fmla="*/ 2822808 w 3173621"/>
              <a:gd name="connsiteY3" fmla="*/ 53867 h 836932"/>
              <a:gd name="connsiteX4" fmla="*/ 2700888 w 3173621"/>
              <a:gd name="connsiteY4" fmla="*/ 785387 h 836932"/>
              <a:gd name="connsiteX5" fmla="*/ 689208 w 3173621"/>
              <a:gd name="connsiteY5" fmla="*/ 773195 h 836932"/>
              <a:gd name="connsiteX6" fmla="*/ 67416 w 3173621"/>
              <a:gd name="connsiteY6" fmla="*/ 748811 h 836932"/>
              <a:gd name="connsiteX7" fmla="*/ 91800 w 3173621"/>
              <a:gd name="connsiteY7" fmla="*/ 273323 h 836932"/>
              <a:gd name="connsiteX0" fmla="*/ 91800 w 3025893"/>
              <a:gd name="connsiteY0" fmla="*/ 278388 h 841997"/>
              <a:gd name="connsiteX1" fmla="*/ 762360 w 3025893"/>
              <a:gd name="connsiteY1" fmla="*/ 148907 h 841997"/>
              <a:gd name="connsiteX2" fmla="*/ 1664568 w 3025893"/>
              <a:gd name="connsiteY2" fmla="*/ 265419 h 841997"/>
              <a:gd name="connsiteX3" fmla="*/ 2822808 w 3025893"/>
              <a:gd name="connsiteY3" fmla="*/ 58932 h 841997"/>
              <a:gd name="connsiteX4" fmla="*/ 2700888 w 3025893"/>
              <a:gd name="connsiteY4" fmla="*/ 790452 h 841997"/>
              <a:gd name="connsiteX5" fmla="*/ 689208 w 3025893"/>
              <a:gd name="connsiteY5" fmla="*/ 778260 h 841997"/>
              <a:gd name="connsiteX6" fmla="*/ 67416 w 3025893"/>
              <a:gd name="connsiteY6" fmla="*/ 753876 h 841997"/>
              <a:gd name="connsiteX7" fmla="*/ 91800 w 3025893"/>
              <a:gd name="connsiteY7" fmla="*/ 278388 h 841997"/>
              <a:gd name="connsiteX0" fmla="*/ 91800 w 3025893"/>
              <a:gd name="connsiteY0" fmla="*/ 278388 h 823213"/>
              <a:gd name="connsiteX1" fmla="*/ 762360 w 3025893"/>
              <a:gd name="connsiteY1" fmla="*/ 148907 h 823213"/>
              <a:gd name="connsiteX2" fmla="*/ 1664568 w 3025893"/>
              <a:gd name="connsiteY2" fmla="*/ 265419 h 823213"/>
              <a:gd name="connsiteX3" fmla="*/ 2822808 w 3025893"/>
              <a:gd name="connsiteY3" fmla="*/ 58932 h 823213"/>
              <a:gd name="connsiteX4" fmla="*/ 2700888 w 3025893"/>
              <a:gd name="connsiteY4" fmla="*/ 790452 h 823213"/>
              <a:gd name="connsiteX5" fmla="*/ 689208 w 3025893"/>
              <a:gd name="connsiteY5" fmla="*/ 778260 h 823213"/>
              <a:gd name="connsiteX6" fmla="*/ 67416 w 3025893"/>
              <a:gd name="connsiteY6" fmla="*/ 753876 h 823213"/>
              <a:gd name="connsiteX7" fmla="*/ 91800 w 3025893"/>
              <a:gd name="connsiteY7" fmla="*/ 278388 h 823213"/>
              <a:gd name="connsiteX0" fmla="*/ 91800 w 3025893"/>
              <a:gd name="connsiteY0" fmla="*/ 278388 h 815492"/>
              <a:gd name="connsiteX1" fmla="*/ 762360 w 3025893"/>
              <a:gd name="connsiteY1" fmla="*/ 148907 h 815492"/>
              <a:gd name="connsiteX2" fmla="*/ 1664568 w 3025893"/>
              <a:gd name="connsiteY2" fmla="*/ 265419 h 815492"/>
              <a:gd name="connsiteX3" fmla="*/ 2822808 w 3025893"/>
              <a:gd name="connsiteY3" fmla="*/ 58932 h 815492"/>
              <a:gd name="connsiteX4" fmla="*/ 2700888 w 3025893"/>
              <a:gd name="connsiteY4" fmla="*/ 790452 h 815492"/>
              <a:gd name="connsiteX5" fmla="*/ 689208 w 3025893"/>
              <a:gd name="connsiteY5" fmla="*/ 778260 h 815492"/>
              <a:gd name="connsiteX6" fmla="*/ 67416 w 3025893"/>
              <a:gd name="connsiteY6" fmla="*/ 753876 h 815492"/>
              <a:gd name="connsiteX7" fmla="*/ 91800 w 3025893"/>
              <a:gd name="connsiteY7" fmla="*/ 278388 h 815492"/>
              <a:gd name="connsiteX0" fmla="*/ 91800 w 2964042"/>
              <a:gd name="connsiteY0" fmla="*/ 278388 h 858582"/>
              <a:gd name="connsiteX1" fmla="*/ 762360 w 2964042"/>
              <a:gd name="connsiteY1" fmla="*/ 148907 h 858582"/>
              <a:gd name="connsiteX2" fmla="*/ 1664568 w 2964042"/>
              <a:gd name="connsiteY2" fmla="*/ 265419 h 858582"/>
              <a:gd name="connsiteX3" fmla="*/ 2822808 w 2964042"/>
              <a:gd name="connsiteY3" fmla="*/ 58932 h 858582"/>
              <a:gd name="connsiteX4" fmla="*/ 2700888 w 2964042"/>
              <a:gd name="connsiteY4" fmla="*/ 790452 h 858582"/>
              <a:gd name="connsiteX5" fmla="*/ 689208 w 2964042"/>
              <a:gd name="connsiteY5" fmla="*/ 778260 h 858582"/>
              <a:gd name="connsiteX6" fmla="*/ 67416 w 2964042"/>
              <a:gd name="connsiteY6" fmla="*/ 753876 h 858582"/>
              <a:gd name="connsiteX7" fmla="*/ 91800 w 2964042"/>
              <a:gd name="connsiteY7" fmla="*/ 278388 h 858582"/>
              <a:gd name="connsiteX0" fmla="*/ 91800 w 2964042"/>
              <a:gd name="connsiteY0" fmla="*/ 278388 h 860806"/>
              <a:gd name="connsiteX1" fmla="*/ 762360 w 2964042"/>
              <a:gd name="connsiteY1" fmla="*/ 148907 h 860806"/>
              <a:gd name="connsiteX2" fmla="*/ 1664568 w 2964042"/>
              <a:gd name="connsiteY2" fmla="*/ 265419 h 860806"/>
              <a:gd name="connsiteX3" fmla="*/ 2822808 w 2964042"/>
              <a:gd name="connsiteY3" fmla="*/ 58932 h 860806"/>
              <a:gd name="connsiteX4" fmla="*/ 2700888 w 2964042"/>
              <a:gd name="connsiteY4" fmla="*/ 790452 h 860806"/>
              <a:gd name="connsiteX5" fmla="*/ 689208 w 2964042"/>
              <a:gd name="connsiteY5" fmla="*/ 778260 h 860806"/>
              <a:gd name="connsiteX6" fmla="*/ 67416 w 2964042"/>
              <a:gd name="connsiteY6" fmla="*/ 753876 h 860806"/>
              <a:gd name="connsiteX7" fmla="*/ 91800 w 2964042"/>
              <a:gd name="connsiteY7" fmla="*/ 278388 h 860806"/>
              <a:gd name="connsiteX0" fmla="*/ 91800 w 2964042"/>
              <a:gd name="connsiteY0" fmla="*/ 278388 h 858582"/>
              <a:gd name="connsiteX1" fmla="*/ 762360 w 2964042"/>
              <a:gd name="connsiteY1" fmla="*/ 148907 h 858582"/>
              <a:gd name="connsiteX2" fmla="*/ 1664568 w 2964042"/>
              <a:gd name="connsiteY2" fmla="*/ 265419 h 858582"/>
              <a:gd name="connsiteX3" fmla="*/ 2822808 w 2964042"/>
              <a:gd name="connsiteY3" fmla="*/ 58932 h 858582"/>
              <a:gd name="connsiteX4" fmla="*/ 2700888 w 2964042"/>
              <a:gd name="connsiteY4" fmla="*/ 790452 h 858582"/>
              <a:gd name="connsiteX5" fmla="*/ 689208 w 2964042"/>
              <a:gd name="connsiteY5" fmla="*/ 778260 h 858582"/>
              <a:gd name="connsiteX6" fmla="*/ 67416 w 2964042"/>
              <a:gd name="connsiteY6" fmla="*/ 753876 h 858582"/>
              <a:gd name="connsiteX7" fmla="*/ 91800 w 2964042"/>
              <a:gd name="connsiteY7" fmla="*/ 278388 h 858582"/>
              <a:gd name="connsiteX0" fmla="*/ 91800 w 2964042"/>
              <a:gd name="connsiteY0" fmla="*/ 278388 h 859970"/>
              <a:gd name="connsiteX1" fmla="*/ 762360 w 2964042"/>
              <a:gd name="connsiteY1" fmla="*/ 148907 h 859970"/>
              <a:gd name="connsiteX2" fmla="*/ 1664568 w 2964042"/>
              <a:gd name="connsiteY2" fmla="*/ 265419 h 859970"/>
              <a:gd name="connsiteX3" fmla="*/ 2822808 w 2964042"/>
              <a:gd name="connsiteY3" fmla="*/ 58932 h 859970"/>
              <a:gd name="connsiteX4" fmla="*/ 2700888 w 2964042"/>
              <a:gd name="connsiteY4" fmla="*/ 790452 h 859970"/>
              <a:gd name="connsiteX5" fmla="*/ 689208 w 2964042"/>
              <a:gd name="connsiteY5" fmla="*/ 778260 h 859970"/>
              <a:gd name="connsiteX6" fmla="*/ 67416 w 2964042"/>
              <a:gd name="connsiteY6" fmla="*/ 753876 h 859970"/>
              <a:gd name="connsiteX7" fmla="*/ 91800 w 2964042"/>
              <a:gd name="connsiteY7" fmla="*/ 278388 h 85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4042" h="859970">
                <a:moveTo>
                  <a:pt x="91800" y="278388"/>
                </a:moveTo>
                <a:cubicBezTo>
                  <a:pt x="207624" y="177560"/>
                  <a:pt x="329544" y="-32589"/>
                  <a:pt x="762360" y="148907"/>
                </a:cubicBezTo>
                <a:cubicBezTo>
                  <a:pt x="1195176" y="330403"/>
                  <a:pt x="1321160" y="280415"/>
                  <a:pt x="1664568" y="265419"/>
                </a:cubicBezTo>
                <a:cubicBezTo>
                  <a:pt x="2007976" y="250423"/>
                  <a:pt x="2491592" y="-146639"/>
                  <a:pt x="2822808" y="58932"/>
                </a:cubicBezTo>
                <a:cubicBezTo>
                  <a:pt x="3154024" y="264503"/>
                  <a:pt x="2813807" y="552499"/>
                  <a:pt x="2700888" y="790452"/>
                </a:cubicBezTo>
                <a:cubicBezTo>
                  <a:pt x="2587969" y="1028405"/>
                  <a:pt x="1613483" y="561345"/>
                  <a:pt x="689208" y="778260"/>
                </a:cubicBezTo>
                <a:cubicBezTo>
                  <a:pt x="236814" y="877110"/>
                  <a:pt x="162920" y="843284"/>
                  <a:pt x="67416" y="753876"/>
                </a:cubicBezTo>
                <a:cubicBezTo>
                  <a:pt x="-28088" y="664468"/>
                  <a:pt x="-24024" y="379216"/>
                  <a:pt x="91800" y="2783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 77"/>
          <p:cNvSpPr/>
          <p:nvPr/>
        </p:nvSpPr>
        <p:spPr>
          <a:xfrm>
            <a:off x="2814899" y="5588735"/>
            <a:ext cx="2806476" cy="1091252"/>
          </a:xfrm>
          <a:custGeom>
            <a:avLst/>
            <a:gdLst>
              <a:gd name="connsiteX0" fmla="*/ 109875 w 2973907"/>
              <a:gd name="connsiteY0" fmla="*/ 224501 h 788110"/>
              <a:gd name="connsiteX1" fmla="*/ 1073043 w 2973907"/>
              <a:gd name="connsiteY1" fmla="*/ 29429 h 788110"/>
              <a:gd name="connsiteX2" fmla="*/ 1755795 w 2973907"/>
              <a:gd name="connsiteY2" fmla="*/ 395189 h 788110"/>
              <a:gd name="connsiteX3" fmla="*/ 2840883 w 2973907"/>
              <a:gd name="connsiteY3" fmla="*/ 5045 h 788110"/>
              <a:gd name="connsiteX4" fmla="*/ 2718963 w 2973907"/>
              <a:gd name="connsiteY4" fmla="*/ 736565 h 788110"/>
              <a:gd name="connsiteX5" fmla="*/ 707283 w 2973907"/>
              <a:gd name="connsiteY5" fmla="*/ 724373 h 788110"/>
              <a:gd name="connsiteX6" fmla="*/ 85491 w 2973907"/>
              <a:gd name="connsiteY6" fmla="*/ 699989 h 788110"/>
              <a:gd name="connsiteX7" fmla="*/ 109875 w 2973907"/>
              <a:gd name="connsiteY7" fmla="*/ 224501 h 788110"/>
              <a:gd name="connsiteX0" fmla="*/ 109875 w 2978709"/>
              <a:gd name="connsiteY0" fmla="*/ 235905 h 799514"/>
              <a:gd name="connsiteX1" fmla="*/ 1073043 w 2978709"/>
              <a:gd name="connsiteY1" fmla="*/ 40833 h 799514"/>
              <a:gd name="connsiteX2" fmla="*/ 1682643 w 2978709"/>
              <a:gd name="connsiteY2" fmla="*/ 222936 h 799514"/>
              <a:gd name="connsiteX3" fmla="*/ 2840883 w 2978709"/>
              <a:gd name="connsiteY3" fmla="*/ 16449 h 799514"/>
              <a:gd name="connsiteX4" fmla="*/ 2718963 w 2978709"/>
              <a:gd name="connsiteY4" fmla="*/ 747969 h 799514"/>
              <a:gd name="connsiteX5" fmla="*/ 707283 w 2978709"/>
              <a:gd name="connsiteY5" fmla="*/ 735777 h 799514"/>
              <a:gd name="connsiteX6" fmla="*/ 85491 w 2978709"/>
              <a:gd name="connsiteY6" fmla="*/ 711393 h 799514"/>
              <a:gd name="connsiteX7" fmla="*/ 109875 w 2978709"/>
              <a:gd name="connsiteY7" fmla="*/ 235905 h 799514"/>
              <a:gd name="connsiteX0" fmla="*/ 109875 w 2978709"/>
              <a:gd name="connsiteY0" fmla="*/ 234806 h 798415"/>
              <a:gd name="connsiteX1" fmla="*/ 1073043 w 2978709"/>
              <a:gd name="connsiteY1" fmla="*/ 39734 h 798415"/>
              <a:gd name="connsiteX2" fmla="*/ 1682643 w 2978709"/>
              <a:gd name="connsiteY2" fmla="*/ 221837 h 798415"/>
              <a:gd name="connsiteX3" fmla="*/ 2840883 w 2978709"/>
              <a:gd name="connsiteY3" fmla="*/ 15350 h 798415"/>
              <a:gd name="connsiteX4" fmla="*/ 2718963 w 2978709"/>
              <a:gd name="connsiteY4" fmla="*/ 746870 h 798415"/>
              <a:gd name="connsiteX5" fmla="*/ 707283 w 2978709"/>
              <a:gd name="connsiteY5" fmla="*/ 734678 h 798415"/>
              <a:gd name="connsiteX6" fmla="*/ 85491 w 2978709"/>
              <a:gd name="connsiteY6" fmla="*/ 710294 h 798415"/>
              <a:gd name="connsiteX7" fmla="*/ 109875 w 2978709"/>
              <a:gd name="connsiteY7" fmla="*/ 234806 h 798415"/>
              <a:gd name="connsiteX0" fmla="*/ 91800 w 2960634"/>
              <a:gd name="connsiteY0" fmla="*/ 236408 h 800017"/>
              <a:gd name="connsiteX1" fmla="*/ 762360 w 2960634"/>
              <a:gd name="connsiteY1" fmla="*/ 106927 h 800017"/>
              <a:gd name="connsiteX2" fmla="*/ 1664568 w 2960634"/>
              <a:gd name="connsiteY2" fmla="*/ 223439 h 800017"/>
              <a:gd name="connsiteX3" fmla="*/ 2822808 w 2960634"/>
              <a:gd name="connsiteY3" fmla="*/ 16952 h 800017"/>
              <a:gd name="connsiteX4" fmla="*/ 2700888 w 2960634"/>
              <a:gd name="connsiteY4" fmla="*/ 748472 h 800017"/>
              <a:gd name="connsiteX5" fmla="*/ 689208 w 2960634"/>
              <a:gd name="connsiteY5" fmla="*/ 736280 h 800017"/>
              <a:gd name="connsiteX6" fmla="*/ 67416 w 2960634"/>
              <a:gd name="connsiteY6" fmla="*/ 711896 h 800017"/>
              <a:gd name="connsiteX7" fmla="*/ 91800 w 2960634"/>
              <a:gd name="connsiteY7" fmla="*/ 236408 h 800017"/>
              <a:gd name="connsiteX0" fmla="*/ 91800 w 2960634"/>
              <a:gd name="connsiteY0" fmla="*/ 236408 h 800017"/>
              <a:gd name="connsiteX1" fmla="*/ 762360 w 2960634"/>
              <a:gd name="connsiteY1" fmla="*/ 106927 h 800017"/>
              <a:gd name="connsiteX2" fmla="*/ 1664568 w 2960634"/>
              <a:gd name="connsiteY2" fmla="*/ 223439 h 800017"/>
              <a:gd name="connsiteX3" fmla="*/ 2822808 w 2960634"/>
              <a:gd name="connsiteY3" fmla="*/ 16952 h 800017"/>
              <a:gd name="connsiteX4" fmla="*/ 2700888 w 2960634"/>
              <a:gd name="connsiteY4" fmla="*/ 748472 h 800017"/>
              <a:gd name="connsiteX5" fmla="*/ 689208 w 2960634"/>
              <a:gd name="connsiteY5" fmla="*/ 736280 h 800017"/>
              <a:gd name="connsiteX6" fmla="*/ 67416 w 2960634"/>
              <a:gd name="connsiteY6" fmla="*/ 711896 h 800017"/>
              <a:gd name="connsiteX7" fmla="*/ 91800 w 2960634"/>
              <a:gd name="connsiteY7" fmla="*/ 236408 h 800017"/>
              <a:gd name="connsiteX0" fmla="*/ 91800 w 2960634"/>
              <a:gd name="connsiteY0" fmla="*/ 236408 h 800017"/>
              <a:gd name="connsiteX1" fmla="*/ 762360 w 2960634"/>
              <a:gd name="connsiteY1" fmla="*/ 106927 h 800017"/>
              <a:gd name="connsiteX2" fmla="*/ 1664568 w 2960634"/>
              <a:gd name="connsiteY2" fmla="*/ 223439 h 800017"/>
              <a:gd name="connsiteX3" fmla="*/ 2822808 w 2960634"/>
              <a:gd name="connsiteY3" fmla="*/ 16952 h 800017"/>
              <a:gd name="connsiteX4" fmla="*/ 2700888 w 2960634"/>
              <a:gd name="connsiteY4" fmla="*/ 748472 h 800017"/>
              <a:gd name="connsiteX5" fmla="*/ 689208 w 2960634"/>
              <a:gd name="connsiteY5" fmla="*/ 736280 h 800017"/>
              <a:gd name="connsiteX6" fmla="*/ 67416 w 2960634"/>
              <a:gd name="connsiteY6" fmla="*/ 711896 h 800017"/>
              <a:gd name="connsiteX7" fmla="*/ 91800 w 2960634"/>
              <a:gd name="connsiteY7" fmla="*/ 236408 h 800017"/>
              <a:gd name="connsiteX0" fmla="*/ 91800 w 3046634"/>
              <a:gd name="connsiteY0" fmla="*/ 320619 h 884228"/>
              <a:gd name="connsiteX1" fmla="*/ 762360 w 3046634"/>
              <a:gd name="connsiteY1" fmla="*/ 191138 h 884228"/>
              <a:gd name="connsiteX2" fmla="*/ 1664568 w 3046634"/>
              <a:gd name="connsiteY2" fmla="*/ 307650 h 884228"/>
              <a:gd name="connsiteX3" fmla="*/ 2822808 w 3046634"/>
              <a:gd name="connsiteY3" fmla="*/ 101163 h 884228"/>
              <a:gd name="connsiteX4" fmla="*/ 2700888 w 3046634"/>
              <a:gd name="connsiteY4" fmla="*/ 832683 h 884228"/>
              <a:gd name="connsiteX5" fmla="*/ 689208 w 3046634"/>
              <a:gd name="connsiteY5" fmla="*/ 820491 h 884228"/>
              <a:gd name="connsiteX6" fmla="*/ 67416 w 3046634"/>
              <a:gd name="connsiteY6" fmla="*/ 796107 h 884228"/>
              <a:gd name="connsiteX7" fmla="*/ 91800 w 3046634"/>
              <a:gd name="connsiteY7" fmla="*/ 320619 h 884228"/>
              <a:gd name="connsiteX0" fmla="*/ 91800 w 3173621"/>
              <a:gd name="connsiteY0" fmla="*/ 273323 h 836932"/>
              <a:gd name="connsiteX1" fmla="*/ 762360 w 3173621"/>
              <a:gd name="connsiteY1" fmla="*/ 143842 h 836932"/>
              <a:gd name="connsiteX2" fmla="*/ 1664568 w 3173621"/>
              <a:gd name="connsiteY2" fmla="*/ 260354 h 836932"/>
              <a:gd name="connsiteX3" fmla="*/ 2822808 w 3173621"/>
              <a:gd name="connsiteY3" fmla="*/ 53867 h 836932"/>
              <a:gd name="connsiteX4" fmla="*/ 2700888 w 3173621"/>
              <a:gd name="connsiteY4" fmla="*/ 785387 h 836932"/>
              <a:gd name="connsiteX5" fmla="*/ 689208 w 3173621"/>
              <a:gd name="connsiteY5" fmla="*/ 773195 h 836932"/>
              <a:gd name="connsiteX6" fmla="*/ 67416 w 3173621"/>
              <a:gd name="connsiteY6" fmla="*/ 748811 h 836932"/>
              <a:gd name="connsiteX7" fmla="*/ 91800 w 3173621"/>
              <a:gd name="connsiteY7" fmla="*/ 273323 h 836932"/>
              <a:gd name="connsiteX0" fmla="*/ 91800 w 3025893"/>
              <a:gd name="connsiteY0" fmla="*/ 278388 h 841997"/>
              <a:gd name="connsiteX1" fmla="*/ 762360 w 3025893"/>
              <a:gd name="connsiteY1" fmla="*/ 148907 h 841997"/>
              <a:gd name="connsiteX2" fmla="*/ 1664568 w 3025893"/>
              <a:gd name="connsiteY2" fmla="*/ 265419 h 841997"/>
              <a:gd name="connsiteX3" fmla="*/ 2822808 w 3025893"/>
              <a:gd name="connsiteY3" fmla="*/ 58932 h 841997"/>
              <a:gd name="connsiteX4" fmla="*/ 2700888 w 3025893"/>
              <a:gd name="connsiteY4" fmla="*/ 790452 h 841997"/>
              <a:gd name="connsiteX5" fmla="*/ 689208 w 3025893"/>
              <a:gd name="connsiteY5" fmla="*/ 778260 h 841997"/>
              <a:gd name="connsiteX6" fmla="*/ 67416 w 3025893"/>
              <a:gd name="connsiteY6" fmla="*/ 753876 h 841997"/>
              <a:gd name="connsiteX7" fmla="*/ 91800 w 3025893"/>
              <a:gd name="connsiteY7" fmla="*/ 278388 h 841997"/>
              <a:gd name="connsiteX0" fmla="*/ 91800 w 3072656"/>
              <a:gd name="connsiteY0" fmla="*/ 200827 h 750086"/>
              <a:gd name="connsiteX1" fmla="*/ 762360 w 3072656"/>
              <a:gd name="connsiteY1" fmla="*/ 71346 h 750086"/>
              <a:gd name="connsiteX2" fmla="*/ 1664568 w 3072656"/>
              <a:gd name="connsiteY2" fmla="*/ 187858 h 750086"/>
              <a:gd name="connsiteX3" fmla="*/ 2890220 w 3072656"/>
              <a:gd name="connsiteY3" fmla="*/ 175418 h 750086"/>
              <a:gd name="connsiteX4" fmla="*/ 2700888 w 3072656"/>
              <a:gd name="connsiteY4" fmla="*/ 712891 h 750086"/>
              <a:gd name="connsiteX5" fmla="*/ 689208 w 3072656"/>
              <a:gd name="connsiteY5" fmla="*/ 700699 h 750086"/>
              <a:gd name="connsiteX6" fmla="*/ 67416 w 3072656"/>
              <a:gd name="connsiteY6" fmla="*/ 676315 h 750086"/>
              <a:gd name="connsiteX7" fmla="*/ 91800 w 3072656"/>
              <a:gd name="connsiteY7" fmla="*/ 200827 h 750086"/>
              <a:gd name="connsiteX0" fmla="*/ 117221 w 3098077"/>
              <a:gd name="connsiteY0" fmla="*/ 187273 h 736532"/>
              <a:gd name="connsiteX1" fmla="*/ 787781 w 3098077"/>
              <a:gd name="connsiteY1" fmla="*/ 57792 h 736532"/>
              <a:gd name="connsiteX2" fmla="*/ 1689989 w 3098077"/>
              <a:gd name="connsiteY2" fmla="*/ 174304 h 736532"/>
              <a:gd name="connsiteX3" fmla="*/ 2915641 w 3098077"/>
              <a:gd name="connsiteY3" fmla="*/ 161864 h 736532"/>
              <a:gd name="connsiteX4" fmla="*/ 2726309 w 3098077"/>
              <a:gd name="connsiteY4" fmla="*/ 699337 h 736532"/>
              <a:gd name="connsiteX5" fmla="*/ 714629 w 3098077"/>
              <a:gd name="connsiteY5" fmla="*/ 687145 h 736532"/>
              <a:gd name="connsiteX6" fmla="*/ 92837 w 3098077"/>
              <a:gd name="connsiteY6" fmla="*/ 662761 h 736532"/>
              <a:gd name="connsiteX7" fmla="*/ 117221 w 3098077"/>
              <a:gd name="connsiteY7" fmla="*/ 187273 h 736532"/>
              <a:gd name="connsiteX0" fmla="*/ 117221 w 3098077"/>
              <a:gd name="connsiteY0" fmla="*/ 140772 h 690031"/>
              <a:gd name="connsiteX1" fmla="*/ 787781 w 3098077"/>
              <a:gd name="connsiteY1" fmla="*/ 11291 h 690031"/>
              <a:gd name="connsiteX2" fmla="*/ 1689989 w 3098077"/>
              <a:gd name="connsiteY2" fmla="*/ 127803 h 690031"/>
              <a:gd name="connsiteX3" fmla="*/ 2915641 w 3098077"/>
              <a:gd name="connsiteY3" fmla="*/ 115363 h 690031"/>
              <a:gd name="connsiteX4" fmla="*/ 2726309 w 3098077"/>
              <a:gd name="connsiteY4" fmla="*/ 652836 h 690031"/>
              <a:gd name="connsiteX5" fmla="*/ 714629 w 3098077"/>
              <a:gd name="connsiteY5" fmla="*/ 640644 h 690031"/>
              <a:gd name="connsiteX6" fmla="*/ 92837 w 3098077"/>
              <a:gd name="connsiteY6" fmla="*/ 616260 h 690031"/>
              <a:gd name="connsiteX7" fmla="*/ 117221 w 3098077"/>
              <a:gd name="connsiteY7" fmla="*/ 140772 h 690031"/>
              <a:gd name="connsiteX0" fmla="*/ 122635 w 3103491"/>
              <a:gd name="connsiteY0" fmla="*/ 145475 h 694734"/>
              <a:gd name="connsiteX1" fmla="*/ 793195 w 3103491"/>
              <a:gd name="connsiteY1" fmla="*/ 15994 h 694734"/>
              <a:gd name="connsiteX2" fmla="*/ 1695403 w 3103491"/>
              <a:gd name="connsiteY2" fmla="*/ 132506 h 694734"/>
              <a:gd name="connsiteX3" fmla="*/ 2921055 w 3103491"/>
              <a:gd name="connsiteY3" fmla="*/ 120066 h 694734"/>
              <a:gd name="connsiteX4" fmla="*/ 2731723 w 3103491"/>
              <a:gd name="connsiteY4" fmla="*/ 657539 h 694734"/>
              <a:gd name="connsiteX5" fmla="*/ 720043 w 3103491"/>
              <a:gd name="connsiteY5" fmla="*/ 645347 h 694734"/>
              <a:gd name="connsiteX6" fmla="*/ 98251 w 3103491"/>
              <a:gd name="connsiteY6" fmla="*/ 620963 h 694734"/>
              <a:gd name="connsiteX7" fmla="*/ 122635 w 3103491"/>
              <a:gd name="connsiteY7" fmla="*/ 145475 h 6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491" h="694734">
                <a:moveTo>
                  <a:pt x="122635" y="145475"/>
                </a:moveTo>
                <a:cubicBezTo>
                  <a:pt x="319353" y="67933"/>
                  <a:pt x="346897" y="-41312"/>
                  <a:pt x="793195" y="15994"/>
                </a:cubicBezTo>
                <a:cubicBezTo>
                  <a:pt x="1239493" y="73300"/>
                  <a:pt x="1340760" y="115161"/>
                  <a:pt x="1695403" y="132506"/>
                </a:cubicBezTo>
                <a:cubicBezTo>
                  <a:pt x="2050046" y="149851"/>
                  <a:pt x="2589839" y="-85505"/>
                  <a:pt x="2921055" y="120066"/>
                </a:cubicBezTo>
                <a:cubicBezTo>
                  <a:pt x="3252271" y="325637"/>
                  <a:pt x="3098558" y="569992"/>
                  <a:pt x="2731723" y="657539"/>
                </a:cubicBezTo>
                <a:cubicBezTo>
                  <a:pt x="2364888" y="745086"/>
                  <a:pt x="1158955" y="651443"/>
                  <a:pt x="720043" y="645347"/>
                </a:cubicBezTo>
                <a:cubicBezTo>
                  <a:pt x="281131" y="639251"/>
                  <a:pt x="193755" y="710371"/>
                  <a:pt x="98251" y="620963"/>
                </a:cubicBezTo>
                <a:cubicBezTo>
                  <a:pt x="2747" y="531555"/>
                  <a:pt x="-74083" y="223017"/>
                  <a:pt x="122635" y="14547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79" name="자유형 78"/>
          <p:cNvSpPr/>
          <p:nvPr/>
        </p:nvSpPr>
        <p:spPr>
          <a:xfrm>
            <a:off x="5899002" y="181484"/>
            <a:ext cx="2705446" cy="803436"/>
          </a:xfrm>
          <a:custGeom>
            <a:avLst/>
            <a:gdLst>
              <a:gd name="connsiteX0" fmla="*/ 109875 w 2973907"/>
              <a:gd name="connsiteY0" fmla="*/ 224501 h 788110"/>
              <a:gd name="connsiteX1" fmla="*/ 1073043 w 2973907"/>
              <a:gd name="connsiteY1" fmla="*/ 29429 h 788110"/>
              <a:gd name="connsiteX2" fmla="*/ 1755795 w 2973907"/>
              <a:gd name="connsiteY2" fmla="*/ 395189 h 788110"/>
              <a:gd name="connsiteX3" fmla="*/ 2840883 w 2973907"/>
              <a:gd name="connsiteY3" fmla="*/ 5045 h 788110"/>
              <a:gd name="connsiteX4" fmla="*/ 2718963 w 2973907"/>
              <a:gd name="connsiteY4" fmla="*/ 736565 h 788110"/>
              <a:gd name="connsiteX5" fmla="*/ 707283 w 2973907"/>
              <a:gd name="connsiteY5" fmla="*/ 724373 h 788110"/>
              <a:gd name="connsiteX6" fmla="*/ 85491 w 2973907"/>
              <a:gd name="connsiteY6" fmla="*/ 699989 h 788110"/>
              <a:gd name="connsiteX7" fmla="*/ 109875 w 2973907"/>
              <a:gd name="connsiteY7" fmla="*/ 224501 h 788110"/>
              <a:gd name="connsiteX0" fmla="*/ 109875 w 2978709"/>
              <a:gd name="connsiteY0" fmla="*/ 235905 h 799514"/>
              <a:gd name="connsiteX1" fmla="*/ 1073043 w 2978709"/>
              <a:gd name="connsiteY1" fmla="*/ 40833 h 799514"/>
              <a:gd name="connsiteX2" fmla="*/ 1682643 w 2978709"/>
              <a:gd name="connsiteY2" fmla="*/ 222936 h 799514"/>
              <a:gd name="connsiteX3" fmla="*/ 2840883 w 2978709"/>
              <a:gd name="connsiteY3" fmla="*/ 16449 h 799514"/>
              <a:gd name="connsiteX4" fmla="*/ 2718963 w 2978709"/>
              <a:gd name="connsiteY4" fmla="*/ 747969 h 799514"/>
              <a:gd name="connsiteX5" fmla="*/ 707283 w 2978709"/>
              <a:gd name="connsiteY5" fmla="*/ 735777 h 799514"/>
              <a:gd name="connsiteX6" fmla="*/ 85491 w 2978709"/>
              <a:gd name="connsiteY6" fmla="*/ 711393 h 799514"/>
              <a:gd name="connsiteX7" fmla="*/ 109875 w 2978709"/>
              <a:gd name="connsiteY7" fmla="*/ 235905 h 799514"/>
              <a:gd name="connsiteX0" fmla="*/ 109875 w 2978709"/>
              <a:gd name="connsiteY0" fmla="*/ 234806 h 798415"/>
              <a:gd name="connsiteX1" fmla="*/ 1073043 w 2978709"/>
              <a:gd name="connsiteY1" fmla="*/ 39734 h 798415"/>
              <a:gd name="connsiteX2" fmla="*/ 1682643 w 2978709"/>
              <a:gd name="connsiteY2" fmla="*/ 221837 h 798415"/>
              <a:gd name="connsiteX3" fmla="*/ 2840883 w 2978709"/>
              <a:gd name="connsiteY3" fmla="*/ 15350 h 798415"/>
              <a:gd name="connsiteX4" fmla="*/ 2718963 w 2978709"/>
              <a:gd name="connsiteY4" fmla="*/ 746870 h 798415"/>
              <a:gd name="connsiteX5" fmla="*/ 707283 w 2978709"/>
              <a:gd name="connsiteY5" fmla="*/ 734678 h 798415"/>
              <a:gd name="connsiteX6" fmla="*/ 85491 w 2978709"/>
              <a:gd name="connsiteY6" fmla="*/ 710294 h 798415"/>
              <a:gd name="connsiteX7" fmla="*/ 109875 w 2978709"/>
              <a:gd name="connsiteY7" fmla="*/ 234806 h 798415"/>
              <a:gd name="connsiteX0" fmla="*/ 91800 w 2960634"/>
              <a:gd name="connsiteY0" fmla="*/ 236408 h 800017"/>
              <a:gd name="connsiteX1" fmla="*/ 762360 w 2960634"/>
              <a:gd name="connsiteY1" fmla="*/ 106927 h 800017"/>
              <a:gd name="connsiteX2" fmla="*/ 1664568 w 2960634"/>
              <a:gd name="connsiteY2" fmla="*/ 223439 h 800017"/>
              <a:gd name="connsiteX3" fmla="*/ 2822808 w 2960634"/>
              <a:gd name="connsiteY3" fmla="*/ 16952 h 800017"/>
              <a:gd name="connsiteX4" fmla="*/ 2700888 w 2960634"/>
              <a:gd name="connsiteY4" fmla="*/ 748472 h 800017"/>
              <a:gd name="connsiteX5" fmla="*/ 689208 w 2960634"/>
              <a:gd name="connsiteY5" fmla="*/ 736280 h 800017"/>
              <a:gd name="connsiteX6" fmla="*/ 67416 w 2960634"/>
              <a:gd name="connsiteY6" fmla="*/ 711896 h 800017"/>
              <a:gd name="connsiteX7" fmla="*/ 91800 w 2960634"/>
              <a:gd name="connsiteY7" fmla="*/ 236408 h 800017"/>
              <a:gd name="connsiteX0" fmla="*/ 91800 w 2960634"/>
              <a:gd name="connsiteY0" fmla="*/ 236408 h 800017"/>
              <a:gd name="connsiteX1" fmla="*/ 762360 w 2960634"/>
              <a:gd name="connsiteY1" fmla="*/ 106927 h 800017"/>
              <a:gd name="connsiteX2" fmla="*/ 1664568 w 2960634"/>
              <a:gd name="connsiteY2" fmla="*/ 223439 h 800017"/>
              <a:gd name="connsiteX3" fmla="*/ 2822808 w 2960634"/>
              <a:gd name="connsiteY3" fmla="*/ 16952 h 800017"/>
              <a:gd name="connsiteX4" fmla="*/ 2700888 w 2960634"/>
              <a:gd name="connsiteY4" fmla="*/ 748472 h 800017"/>
              <a:gd name="connsiteX5" fmla="*/ 689208 w 2960634"/>
              <a:gd name="connsiteY5" fmla="*/ 736280 h 800017"/>
              <a:gd name="connsiteX6" fmla="*/ 67416 w 2960634"/>
              <a:gd name="connsiteY6" fmla="*/ 711896 h 800017"/>
              <a:gd name="connsiteX7" fmla="*/ 91800 w 2960634"/>
              <a:gd name="connsiteY7" fmla="*/ 236408 h 800017"/>
              <a:gd name="connsiteX0" fmla="*/ 91800 w 2960634"/>
              <a:gd name="connsiteY0" fmla="*/ 236408 h 800017"/>
              <a:gd name="connsiteX1" fmla="*/ 762360 w 2960634"/>
              <a:gd name="connsiteY1" fmla="*/ 106927 h 800017"/>
              <a:gd name="connsiteX2" fmla="*/ 1664568 w 2960634"/>
              <a:gd name="connsiteY2" fmla="*/ 223439 h 800017"/>
              <a:gd name="connsiteX3" fmla="*/ 2822808 w 2960634"/>
              <a:gd name="connsiteY3" fmla="*/ 16952 h 800017"/>
              <a:gd name="connsiteX4" fmla="*/ 2700888 w 2960634"/>
              <a:gd name="connsiteY4" fmla="*/ 748472 h 800017"/>
              <a:gd name="connsiteX5" fmla="*/ 689208 w 2960634"/>
              <a:gd name="connsiteY5" fmla="*/ 736280 h 800017"/>
              <a:gd name="connsiteX6" fmla="*/ 67416 w 2960634"/>
              <a:gd name="connsiteY6" fmla="*/ 711896 h 800017"/>
              <a:gd name="connsiteX7" fmla="*/ 91800 w 2960634"/>
              <a:gd name="connsiteY7" fmla="*/ 236408 h 800017"/>
              <a:gd name="connsiteX0" fmla="*/ 91800 w 3046634"/>
              <a:gd name="connsiteY0" fmla="*/ 320619 h 884228"/>
              <a:gd name="connsiteX1" fmla="*/ 762360 w 3046634"/>
              <a:gd name="connsiteY1" fmla="*/ 191138 h 884228"/>
              <a:gd name="connsiteX2" fmla="*/ 1664568 w 3046634"/>
              <a:gd name="connsiteY2" fmla="*/ 307650 h 884228"/>
              <a:gd name="connsiteX3" fmla="*/ 2822808 w 3046634"/>
              <a:gd name="connsiteY3" fmla="*/ 101163 h 884228"/>
              <a:gd name="connsiteX4" fmla="*/ 2700888 w 3046634"/>
              <a:gd name="connsiteY4" fmla="*/ 832683 h 884228"/>
              <a:gd name="connsiteX5" fmla="*/ 689208 w 3046634"/>
              <a:gd name="connsiteY5" fmla="*/ 820491 h 884228"/>
              <a:gd name="connsiteX6" fmla="*/ 67416 w 3046634"/>
              <a:gd name="connsiteY6" fmla="*/ 796107 h 884228"/>
              <a:gd name="connsiteX7" fmla="*/ 91800 w 3046634"/>
              <a:gd name="connsiteY7" fmla="*/ 320619 h 884228"/>
              <a:gd name="connsiteX0" fmla="*/ 91800 w 3173621"/>
              <a:gd name="connsiteY0" fmla="*/ 273323 h 836932"/>
              <a:gd name="connsiteX1" fmla="*/ 762360 w 3173621"/>
              <a:gd name="connsiteY1" fmla="*/ 143842 h 836932"/>
              <a:gd name="connsiteX2" fmla="*/ 1664568 w 3173621"/>
              <a:gd name="connsiteY2" fmla="*/ 260354 h 836932"/>
              <a:gd name="connsiteX3" fmla="*/ 2822808 w 3173621"/>
              <a:gd name="connsiteY3" fmla="*/ 53867 h 836932"/>
              <a:gd name="connsiteX4" fmla="*/ 2700888 w 3173621"/>
              <a:gd name="connsiteY4" fmla="*/ 785387 h 836932"/>
              <a:gd name="connsiteX5" fmla="*/ 689208 w 3173621"/>
              <a:gd name="connsiteY5" fmla="*/ 773195 h 836932"/>
              <a:gd name="connsiteX6" fmla="*/ 67416 w 3173621"/>
              <a:gd name="connsiteY6" fmla="*/ 748811 h 836932"/>
              <a:gd name="connsiteX7" fmla="*/ 91800 w 3173621"/>
              <a:gd name="connsiteY7" fmla="*/ 273323 h 836932"/>
              <a:gd name="connsiteX0" fmla="*/ 91800 w 3025893"/>
              <a:gd name="connsiteY0" fmla="*/ 278388 h 841997"/>
              <a:gd name="connsiteX1" fmla="*/ 762360 w 3025893"/>
              <a:gd name="connsiteY1" fmla="*/ 148907 h 841997"/>
              <a:gd name="connsiteX2" fmla="*/ 1664568 w 3025893"/>
              <a:gd name="connsiteY2" fmla="*/ 265419 h 841997"/>
              <a:gd name="connsiteX3" fmla="*/ 2822808 w 3025893"/>
              <a:gd name="connsiteY3" fmla="*/ 58932 h 841997"/>
              <a:gd name="connsiteX4" fmla="*/ 2700888 w 3025893"/>
              <a:gd name="connsiteY4" fmla="*/ 790452 h 841997"/>
              <a:gd name="connsiteX5" fmla="*/ 689208 w 3025893"/>
              <a:gd name="connsiteY5" fmla="*/ 778260 h 841997"/>
              <a:gd name="connsiteX6" fmla="*/ 67416 w 3025893"/>
              <a:gd name="connsiteY6" fmla="*/ 753876 h 841997"/>
              <a:gd name="connsiteX7" fmla="*/ 91800 w 3025893"/>
              <a:gd name="connsiteY7" fmla="*/ 278388 h 841997"/>
              <a:gd name="connsiteX0" fmla="*/ 91800 w 3025893"/>
              <a:gd name="connsiteY0" fmla="*/ 278388 h 823213"/>
              <a:gd name="connsiteX1" fmla="*/ 762360 w 3025893"/>
              <a:gd name="connsiteY1" fmla="*/ 148907 h 823213"/>
              <a:gd name="connsiteX2" fmla="*/ 1664568 w 3025893"/>
              <a:gd name="connsiteY2" fmla="*/ 265419 h 823213"/>
              <a:gd name="connsiteX3" fmla="*/ 2822808 w 3025893"/>
              <a:gd name="connsiteY3" fmla="*/ 58932 h 823213"/>
              <a:gd name="connsiteX4" fmla="*/ 2700888 w 3025893"/>
              <a:gd name="connsiteY4" fmla="*/ 790452 h 823213"/>
              <a:gd name="connsiteX5" fmla="*/ 689208 w 3025893"/>
              <a:gd name="connsiteY5" fmla="*/ 778260 h 823213"/>
              <a:gd name="connsiteX6" fmla="*/ 67416 w 3025893"/>
              <a:gd name="connsiteY6" fmla="*/ 753876 h 823213"/>
              <a:gd name="connsiteX7" fmla="*/ 91800 w 3025893"/>
              <a:gd name="connsiteY7" fmla="*/ 278388 h 823213"/>
              <a:gd name="connsiteX0" fmla="*/ 91800 w 3025893"/>
              <a:gd name="connsiteY0" fmla="*/ 278388 h 815492"/>
              <a:gd name="connsiteX1" fmla="*/ 762360 w 3025893"/>
              <a:gd name="connsiteY1" fmla="*/ 148907 h 815492"/>
              <a:gd name="connsiteX2" fmla="*/ 1664568 w 3025893"/>
              <a:gd name="connsiteY2" fmla="*/ 265419 h 815492"/>
              <a:gd name="connsiteX3" fmla="*/ 2822808 w 3025893"/>
              <a:gd name="connsiteY3" fmla="*/ 58932 h 815492"/>
              <a:gd name="connsiteX4" fmla="*/ 2700888 w 3025893"/>
              <a:gd name="connsiteY4" fmla="*/ 790452 h 815492"/>
              <a:gd name="connsiteX5" fmla="*/ 689208 w 3025893"/>
              <a:gd name="connsiteY5" fmla="*/ 778260 h 815492"/>
              <a:gd name="connsiteX6" fmla="*/ 67416 w 3025893"/>
              <a:gd name="connsiteY6" fmla="*/ 753876 h 815492"/>
              <a:gd name="connsiteX7" fmla="*/ 91800 w 3025893"/>
              <a:gd name="connsiteY7" fmla="*/ 278388 h 815492"/>
              <a:gd name="connsiteX0" fmla="*/ 91800 w 2964042"/>
              <a:gd name="connsiteY0" fmla="*/ 278388 h 858582"/>
              <a:gd name="connsiteX1" fmla="*/ 762360 w 2964042"/>
              <a:gd name="connsiteY1" fmla="*/ 148907 h 858582"/>
              <a:gd name="connsiteX2" fmla="*/ 1664568 w 2964042"/>
              <a:gd name="connsiteY2" fmla="*/ 265419 h 858582"/>
              <a:gd name="connsiteX3" fmla="*/ 2822808 w 2964042"/>
              <a:gd name="connsiteY3" fmla="*/ 58932 h 858582"/>
              <a:gd name="connsiteX4" fmla="*/ 2700888 w 2964042"/>
              <a:gd name="connsiteY4" fmla="*/ 790452 h 858582"/>
              <a:gd name="connsiteX5" fmla="*/ 689208 w 2964042"/>
              <a:gd name="connsiteY5" fmla="*/ 778260 h 858582"/>
              <a:gd name="connsiteX6" fmla="*/ 67416 w 2964042"/>
              <a:gd name="connsiteY6" fmla="*/ 753876 h 858582"/>
              <a:gd name="connsiteX7" fmla="*/ 91800 w 2964042"/>
              <a:gd name="connsiteY7" fmla="*/ 278388 h 858582"/>
              <a:gd name="connsiteX0" fmla="*/ 91800 w 2964042"/>
              <a:gd name="connsiteY0" fmla="*/ 278388 h 860806"/>
              <a:gd name="connsiteX1" fmla="*/ 762360 w 2964042"/>
              <a:gd name="connsiteY1" fmla="*/ 148907 h 860806"/>
              <a:gd name="connsiteX2" fmla="*/ 1664568 w 2964042"/>
              <a:gd name="connsiteY2" fmla="*/ 265419 h 860806"/>
              <a:gd name="connsiteX3" fmla="*/ 2822808 w 2964042"/>
              <a:gd name="connsiteY3" fmla="*/ 58932 h 860806"/>
              <a:gd name="connsiteX4" fmla="*/ 2700888 w 2964042"/>
              <a:gd name="connsiteY4" fmla="*/ 790452 h 860806"/>
              <a:gd name="connsiteX5" fmla="*/ 689208 w 2964042"/>
              <a:gd name="connsiteY5" fmla="*/ 778260 h 860806"/>
              <a:gd name="connsiteX6" fmla="*/ 67416 w 2964042"/>
              <a:gd name="connsiteY6" fmla="*/ 753876 h 860806"/>
              <a:gd name="connsiteX7" fmla="*/ 91800 w 2964042"/>
              <a:gd name="connsiteY7" fmla="*/ 278388 h 860806"/>
              <a:gd name="connsiteX0" fmla="*/ 91800 w 2964042"/>
              <a:gd name="connsiteY0" fmla="*/ 278388 h 858582"/>
              <a:gd name="connsiteX1" fmla="*/ 762360 w 2964042"/>
              <a:gd name="connsiteY1" fmla="*/ 148907 h 858582"/>
              <a:gd name="connsiteX2" fmla="*/ 1664568 w 2964042"/>
              <a:gd name="connsiteY2" fmla="*/ 265419 h 858582"/>
              <a:gd name="connsiteX3" fmla="*/ 2822808 w 2964042"/>
              <a:gd name="connsiteY3" fmla="*/ 58932 h 858582"/>
              <a:gd name="connsiteX4" fmla="*/ 2700888 w 2964042"/>
              <a:gd name="connsiteY4" fmla="*/ 790452 h 858582"/>
              <a:gd name="connsiteX5" fmla="*/ 689208 w 2964042"/>
              <a:gd name="connsiteY5" fmla="*/ 778260 h 858582"/>
              <a:gd name="connsiteX6" fmla="*/ 67416 w 2964042"/>
              <a:gd name="connsiteY6" fmla="*/ 753876 h 858582"/>
              <a:gd name="connsiteX7" fmla="*/ 91800 w 2964042"/>
              <a:gd name="connsiteY7" fmla="*/ 278388 h 858582"/>
              <a:gd name="connsiteX0" fmla="*/ 91800 w 2964042"/>
              <a:gd name="connsiteY0" fmla="*/ 278388 h 859970"/>
              <a:gd name="connsiteX1" fmla="*/ 762360 w 2964042"/>
              <a:gd name="connsiteY1" fmla="*/ 148907 h 859970"/>
              <a:gd name="connsiteX2" fmla="*/ 1664568 w 2964042"/>
              <a:gd name="connsiteY2" fmla="*/ 265419 h 859970"/>
              <a:gd name="connsiteX3" fmla="*/ 2822808 w 2964042"/>
              <a:gd name="connsiteY3" fmla="*/ 58932 h 859970"/>
              <a:gd name="connsiteX4" fmla="*/ 2700888 w 2964042"/>
              <a:gd name="connsiteY4" fmla="*/ 790452 h 859970"/>
              <a:gd name="connsiteX5" fmla="*/ 689208 w 2964042"/>
              <a:gd name="connsiteY5" fmla="*/ 778260 h 859970"/>
              <a:gd name="connsiteX6" fmla="*/ 67416 w 2964042"/>
              <a:gd name="connsiteY6" fmla="*/ 753876 h 859970"/>
              <a:gd name="connsiteX7" fmla="*/ 91800 w 2964042"/>
              <a:gd name="connsiteY7" fmla="*/ 278388 h 85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4042" h="859970">
                <a:moveTo>
                  <a:pt x="91800" y="278388"/>
                </a:moveTo>
                <a:cubicBezTo>
                  <a:pt x="207624" y="177560"/>
                  <a:pt x="329544" y="-32589"/>
                  <a:pt x="762360" y="148907"/>
                </a:cubicBezTo>
                <a:cubicBezTo>
                  <a:pt x="1195176" y="330403"/>
                  <a:pt x="1321160" y="280415"/>
                  <a:pt x="1664568" y="265419"/>
                </a:cubicBezTo>
                <a:cubicBezTo>
                  <a:pt x="2007976" y="250423"/>
                  <a:pt x="2491592" y="-146639"/>
                  <a:pt x="2822808" y="58932"/>
                </a:cubicBezTo>
                <a:cubicBezTo>
                  <a:pt x="3154024" y="264503"/>
                  <a:pt x="2813807" y="552499"/>
                  <a:pt x="2700888" y="790452"/>
                </a:cubicBezTo>
                <a:cubicBezTo>
                  <a:pt x="2587969" y="1028405"/>
                  <a:pt x="1613483" y="561345"/>
                  <a:pt x="689208" y="778260"/>
                </a:cubicBezTo>
                <a:cubicBezTo>
                  <a:pt x="236814" y="877110"/>
                  <a:pt x="162920" y="843284"/>
                  <a:pt x="67416" y="753876"/>
                </a:cubicBezTo>
                <a:cubicBezTo>
                  <a:pt x="-28088" y="664468"/>
                  <a:pt x="-24024" y="379216"/>
                  <a:pt x="91800" y="2783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자유형 71"/>
          <p:cNvSpPr/>
          <p:nvPr/>
        </p:nvSpPr>
        <p:spPr>
          <a:xfrm>
            <a:off x="5886810" y="792479"/>
            <a:ext cx="2535905" cy="171059"/>
          </a:xfrm>
          <a:custGeom>
            <a:avLst/>
            <a:gdLst>
              <a:gd name="connsiteX0" fmla="*/ 0 w 2632452"/>
              <a:gd name="connsiteY0" fmla="*/ 94375 h 145895"/>
              <a:gd name="connsiteX1" fmla="*/ 353568 w 2632452"/>
              <a:gd name="connsiteY1" fmla="*/ 143143 h 145895"/>
              <a:gd name="connsiteX2" fmla="*/ 1389888 w 2632452"/>
              <a:gd name="connsiteY2" fmla="*/ 21223 h 145895"/>
              <a:gd name="connsiteX3" fmla="*/ 2243328 w 2632452"/>
              <a:gd name="connsiteY3" fmla="*/ 130951 h 145895"/>
              <a:gd name="connsiteX4" fmla="*/ 2609088 w 2632452"/>
              <a:gd name="connsiteY4" fmla="*/ 9031 h 145895"/>
              <a:gd name="connsiteX5" fmla="*/ 2596896 w 2632452"/>
              <a:gd name="connsiteY5" fmla="*/ 9031 h 145895"/>
              <a:gd name="connsiteX0" fmla="*/ 0 w 2645169"/>
              <a:gd name="connsiteY0" fmla="*/ 0 h 171059"/>
              <a:gd name="connsiteX1" fmla="*/ 366285 w 2645169"/>
              <a:gd name="connsiteY1" fmla="*/ 170688 h 171059"/>
              <a:gd name="connsiteX2" fmla="*/ 1402605 w 2645169"/>
              <a:gd name="connsiteY2" fmla="*/ 48768 h 171059"/>
              <a:gd name="connsiteX3" fmla="*/ 2256045 w 2645169"/>
              <a:gd name="connsiteY3" fmla="*/ 158496 h 171059"/>
              <a:gd name="connsiteX4" fmla="*/ 2621805 w 2645169"/>
              <a:gd name="connsiteY4" fmla="*/ 36576 h 171059"/>
              <a:gd name="connsiteX5" fmla="*/ 2609613 w 2645169"/>
              <a:gd name="connsiteY5" fmla="*/ 36576 h 17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5169" h="171059">
                <a:moveTo>
                  <a:pt x="0" y="0"/>
                </a:moveTo>
                <a:cubicBezTo>
                  <a:pt x="60960" y="30480"/>
                  <a:pt x="132518" y="162560"/>
                  <a:pt x="366285" y="170688"/>
                </a:cubicBezTo>
                <a:cubicBezTo>
                  <a:pt x="600053" y="178816"/>
                  <a:pt x="1087645" y="50800"/>
                  <a:pt x="1402605" y="48768"/>
                </a:cubicBezTo>
                <a:cubicBezTo>
                  <a:pt x="1717565" y="46736"/>
                  <a:pt x="2052845" y="160528"/>
                  <a:pt x="2256045" y="158496"/>
                </a:cubicBezTo>
                <a:cubicBezTo>
                  <a:pt x="2459245" y="156464"/>
                  <a:pt x="2562877" y="56896"/>
                  <a:pt x="2621805" y="36576"/>
                </a:cubicBezTo>
                <a:cubicBezTo>
                  <a:pt x="2680733" y="16256"/>
                  <a:pt x="2609613" y="36576"/>
                  <a:pt x="2609613" y="365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6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9632" y="692696"/>
            <a:ext cx="3312368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3648" y="874088"/>
            <a:ext cx="2958440" cy="826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BUSAN TOWER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03648" y="1942553"/>
            <a:ext cx="1368152" cy="13974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아이</a:t>
            </a:r>
            <a:r>
              <a:rPr lang="ko-KR" altLang="en-US" sz="1050" dirty="0"/>
              <a:t>콘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BUSAN TOWER</a:t>
            </a:r>
            <a:endParaRPr lang="ko-KR" altLang="en-US" sz="1050" dirty="0"/>
          </a:p>
        </p:txBody>
      </p:sp>
      <p:sp>
        <p:nvSpPr>
          <p:cNvPr id="13" name="직사각형 12"/>
          <p:cNvSpPr/>
          <p:nvPr/>
        </p:nvSpPr>
        <p:spPr>
          <a:xfrm>
            <a:off x="1403648" y="3495335"/>
            <a:ext cx="1368152" cy="13974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아이콘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Info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2987824" y="1942553"/>
            <a:ext cx="1368152" cy="13974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아이콘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MAP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2993936" y="3495335"/>
            <a:ext cx="1368152" cy="13974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아이콘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Facilities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4932040" y="692696"/>
            <a:ext cx="3312368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76056" y="5157192"/>
            <a:ext cx="2958440" cy="3989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COPYRUGHT 2017 BUSANTOWER, </a:t>
            </a:r>
          </a:p>
          <a:p>
            <a:pPr algn="ctr"/>
            <a:r>
              <a:rPr lang="en-US" altLang="ko-KR" sz="1050" dirty="0" smtClean="0"/>
              <a:t>All RIGHTS RESERVED</a:t>
            </a:r>
          </a:p>
        </p:txBody>
      </p:sp>
      <p:pic>
        <p:nvPicPr>
          <p:cNvPr id="1027" name="Picture 3" descr="C:\Users\web\Downloads\menu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28680"/>
            <a:ext cx="318704" cy="31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109004" y="903280"/>
            <a:ext cx="2958440" cy="413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2050" name="Picture 2" descr="C:\Users\web\Downloads\magnif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01438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84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123</Words>
  <Application>Microsoft Office PowerPoint</Application>
  <PresentationFormat>화면 슬라이드 쇼(4:3)</PresentationFormat>
  <Paragraphs>58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web</dc:creator>
  <cp:lastModifiedBy>web</cp:lastModifiedBy>
  <cp:revision>13</cp:revision>
  <dcterms:created xsi:type="dcterms:W3CDTF">2018-04-30T00:52:16Z</dcterms:created>
  <dcterms:modified xsi:type="dcterms:W3CDTF">2018-04-30T07:00:18Z</dcterms:modified>
</cp:coreProperties>
</file>