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1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0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2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5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9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5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6D01-5FD6-459A-8BCF-FEFE854F5D0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CB35-22D9-4318-9967-915784AB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ads.co.kr/nTrend/article/124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웨딩</a:t>
            </a:r>
            <a:r>
              <a:rPr lang="ko-KR" altLang="en-US" dirty="0" smtClean="0"/>
              <a:t> 온라인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2019.06.03</a:t>
            </a:r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3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1340768"/>
            <a:ext cx="7128792" cy="410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 smtClean="0">
                <a:latin typeface="+mj-lt"/>
              </a:rPr>
              <a:t>웨딩</a:t>
            </a:r>
            <a:r>
              <a:rPr lang="ko-KR" altLang="en-US" sz="3200" dirty="0" smtClean="0">
                <a:latin typeface="+mj-lt"/>
              </a:rPr>
              <a:t> 시장 현황</a:t>
            </a:r>
            <a:endParaRPr lang="en-US" altLang="ko-KR" sz="32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시장규모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</a:t>
            </a:r>
            <a:r>
              <a:rPr lang="ko-KR" altLang="en-US" dirty="0" err="1" smtClean="0"/>
              <a:t>트렌드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관심사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키워드 분석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모바일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</a:t>
            </a:r>
            <a:r>
              <a:rPr lang="ko-KR" altLang="en-US" dirty="0" smtClean="0"/>
              <a:t>신랑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신부 관심사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</a:t>
            </a:r>
            <a:r>
              <a:rPr lang="ko-KR" altLang="en-US" dirty="0" smtClean="0"/>
              <a:t>주요 유입 키워드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41176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051720" y="3096460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http://www.openads.co.kr/nTrend/article/1249/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11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웨딩 온라인 트렌드 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웨딩 온라인 트렌드 분석</dc:title>
  <dc:creator>web</dc:creator>
  <cp:lastModifiedBy>web</cp:lastModifiedBy>
  <cp:revision>2</cp:revision>
  <dcterms:created xsi:type="dcterms:W3CDTF">2019-05-28T06:40:17Z</dcterms:created>
  <dcterms:modified xsi:type="dcterms:W3CDTF">2019-05-28T06:57:53Z</dcterms:modified>
</cp:coreProperties>
</file>