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CF6F2-AD70-4221-A688-45F283869256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E079-252D-41CB-91A8-F23A913CE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71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CF6F2-AD70-4221-A688-45F283869256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E079-252D-41CB-91A8-F23A913CE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2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CF6F2-AD70-4221-A688-45F283869256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E079-252D-41CB-91A8-F23A913CE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530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CF6F2-AD70-4221-A688-45F283869256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E079-252D-41CB-91A8-F23A913CE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8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CF6F2-AD70-4221-A688-45F283869256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E079-252D-41CB-91A8-F23A913CE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414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CF6F2-AD70-4221-A688-45F283869256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E079-252D-41CB-91A8-F23A913CE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85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CF6F2-AD70-4221-A688-45F283869256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E079-252D-41CB-91A8-F23A913CE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42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CF6F2-AD70-4221-A688-45F283869256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E079-252D-41CB-91A8-F23A913CE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076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CF6F2-AD70-4221-A688-45F283869256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E079-252D-41CB-91A8-F23A913CE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08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CF6F2-AD70-4221-A688-45F283869256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E079-252D-41CB-91A8-F23A913CE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822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CF6F2-AD70-4221-A688-45F283869256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E079-252D-41CB-91A8-F23A913CE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862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CF6F2-AD70-4221-A688-45F283869256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2E079-252D-41CB-91A8-F23A913CE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076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667700"/>
              </p:ext>
            </p:extLst>
          </p:nvPr>
        </p:nvGraphicFramePr>
        <p:xfrm>
          <a:off x="539552" y="1988840"/>
          <a:ext cx="7813812" cy="3888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3453"/>
                <a:gridCol w="1953453"/>
                <a:gridCol w="1953453"/>
                <a:gridCol w="1953453"/>
              </a:tblGrid>
              <a:tr h="4790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웰투어</a:t>
                      </a:r>
                      <a:r>
                        <a:rPr lang="ko-KR" altLang="en-US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/>
                        <a:t>소개    먹거리정보    숙소정보    쇼핑정보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409426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베이징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오사카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홍콩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방콕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5536" y="332656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회사소개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동남아 </a:t>
            </a:r>
            <a:r>
              <a:rPr lang="en-US" altLang="ko-KR" dirty="0" smtClean="0"/>
              <a:t>4</a:t>
            </a:r>
            <a:r>
              <a:rPr lang="ko-KR" altLang="en-US" dirty="0" smtClean="0"/>
              <a:t>대 관광지에 특화된 여행 정보 및 예약 서비스 제공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주요</a:t>
            </a:r>
            <a:r>
              <a:rPr lang="en-US" altLang="ko-KR" dirty="0" smtClean="0"/>
              <a:t> </a:t>
            </a:r>
            <a:r>
              <a:rPr lang="ko-KR" altLang="en-US" dirty="0" smtClean="0"/>
              <a:t>고</a:t>
            </a:r>
            <a:r>
              <a:rPr lang="ko-KR" altLang="en-US" dirty="0"/>
              <a:t>객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신혼여행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컨셉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사색적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개인적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소규모의 편안한 여행객들의 코스를 개발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** </a:t>
            </a:r>
            <a:r>
              <a:rPr lang="ko-KR" altLang="en-US" dirty="0" smtClean="0"/>
              <a:t>개인 여행시에도 안전함을 추구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39552" y="5939988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풍경사진을 배경으로 한 </a:t>
            </a:r>
            <a:r>
              <a:rPr lang="ko-KR" altLang="en-US" dirty="0" err="1" smtClean="0"/>
              <a:t>풀스크린</a:t>
            </a:r>
            <a:r>
              <a:rPr lang="ko-KR" altLang="en-US" dirty="0" smtClean="0"/>
              <a:t> 메인 메뉴 구성의 홈페이지 타이틀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43608" y="5229200"/>
            <a:ext cx="936104" cy="196385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자세히 보기</a:t>
            </a:r>
            <a:endParaRPr lang="ko-KR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69124" y="5229200"/>
            <a:ext cx="936104" cy="196385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자세히 보기</a:t>
            </a:r>
            <a:endParaRPr lang="ko-KR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82563" y="5229200"/>
            <a:ext cx="936104" cy="196385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자세히 보기</a:t>
            </a:r>
            <a:endParaRPr lang="ko-KR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08078" y="5229200"/>
            <a:ext cx="936104" cy="196385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자세히 보기</a:t>
            </a:r>
            <a:endParaRPr lang="ko-KR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1532985"/>
            <a:ext cx="5904656" cy="383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키컬러</a:t>
            </a:r>
            <a:r>
              <a:rPr lang="en-US" altLang="ko-KR" dirty="0" smtClean="0"/>
              <a:t>: #bb005e, </a:t>
            </a:r>
            <a:r>
              <a:rPr lang="ko-KR" altLang="en-US" dirty="0" err="1" smtClean="0"/>
              <a:t>보조색</a:t>
            </a:r>
            <a:r>
              <a:rPr lang="en-US" altLang="ko-KR" dirty="0" smtClean="0"/>
              <a:t>: #44ffa1, </a:t>
            </a:r>
            <a:r>
              <a:rPr lang="ko-KR" altLang="en-US" dirty="0" smtClean="0"/>
              <a:t>배경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화이</a:t>
            </a:r>
            <a:r>
              <a:rPr lang="ko-KR" altLang="en-US" dirty="0"/>
              <a:t>트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73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690873"/>
              </p:ext>
            </p:extLst>
          </p:nvPr>
        </p:nvGraphicFramePr>
        <p:xfrm>
          <a:off x="611560" y="1127118"/>
          <a:ext cx="7813812" cy="3958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3453"/>
                <a:gridCol w="1953453"/>
                <a:gridCol w="1953453"/>
                <a:gridCol w="1953453"/>
              </a:tblGrid>
              <a:tr h="479006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웰투어</a:t>
                      </a:r>
                      <a:r>
                        <a:rPr lang="ko-KR" altLang="en-US" dirty="0" smtClean="0"/>
                        <a:t> </a:t>
                      </a:r>
                      <a:endParaRPr lang="ko-KR" altLang="en-US" dirty="0"/>
                    </a:p>
                    <a:p>
                      <a:pPr algn="ctr" latinLnBrk="1"/>
                      <a:r>
                        <a:rPr lang="ko-KR" altLang="en-US" sz="1200" dirty="0" smtClean="0"/>
                        <a:t>소개    먹거리정보    숙소정보    쇼핑정보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409426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베이징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오사카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홍콩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방콕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115616" y="4367478"/>
            <a:ext cx="936104" cy="196385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자세히 보기</a:t>
            </a:r>
            <a:endParaRPr lang="ko-KR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41132" y="4367478"/>
            <a:ext cx="936104" cy="196385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자세히 보기</a:t>
            </a:r>
            <a:endParaRPr lang="ko-KR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54571" y="4367478"/>
            <a:ext cx="936104" cy="196385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자세히 보기</a:t>
            </a:r>
            <a:endParaRPr lang="ko-KR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80086" y="4367478"/>
            <a:ext cx="936104" cy="196385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자세히 보기</a:t>
            </a:r>
            <a:endParaRPr lang="ko-KR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02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95</Words>
  <Application>Microsoft Office PowerPoint</Application>
  <PresentationFormat>화면 슬라이드 쇼(4:3)</PresentationFormat>
  <Paragraphs>66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kwon</dc:creator>
  <cp:lastModifiedBy>kwon</cp:lastModifiedBy>
  <cp:revision>4</cp:revision>
  <dcterms:created xsi:type="dcterms:W3CDTF">2018-11-29T05:19:30Z</dcterms:created>
  <dcterms:modified xsi:type="dcterms:W3CDTF">2018-11-29T05:51:48Z</dcterms:modified>
</cp:coreProperties>
</file>