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>
        <p:scale>
          <a:sx n="120" d="100"/>
          <a:sy n="120" d="100"/>
        </p:scale>
        <p:origin x="50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DF0B-C1AA-4B9A-9C58-F0B07896204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92678"/>
            <a:ext cx="9144000" cy="766763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로슈</a:t>
            </a:r>
            <a:r>
              <a:rPr lang="ko-KR" altLang="en-US" sz="4400" dirty="0" smtClean="0"/>
              <a:t> 홈페이지 </a:t>
            </a:r>
            <a:r>
              <a:rPr lang="ko-KR" altLang="en-US" sz="4400" dirty="0" err="1" smtClean="0"/>
              <a:t>리뉴얼</a:t>
            </a:r>
            <a:r>
              <a:rPr lang="ko-KR" altLang="en-US" sz="4400" dirty="0" smtClean="0"/>
              <a:t> 제안서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37121" y="5255476"/>
            <a:ext cx="2731326" cy="1391479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2021-09-27</a:t>
            </a:r>
          </a:p>
          <a:p>
            <a:pPr algn="r"/>
            <a:r>
              <a:rPr lang="ko-KR" altLang="en-US" sz="2000" dirty="0" err="1" smtClean="0"/>
              <a:t>이젠소프트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작성자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홍길동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027333" y="0"/>
            <a:ext cx="5164667" cy="63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 문서는 </a:t>
            </a:r>
            <a:r>
              <a:rPr lang="ko-KR" altLang="en-US" dirty="0" err="1" smtClean="0"/>
              <a:t>학습용입니다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690688"/>
            <a:ext cx="3705224" cy="4686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제작목표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자사 사이트 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제작 컨셉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리서치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시장분석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디자인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295900" y="1624013"/>
            <a:ext cx="49053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스타일가이드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5.</a:t>
            </a:r>
            <a:r>
              <a:rPr lang="ko-KR" altLang="en-US" sz="2800" dirty="0" err="1" smtClean="0"/>
              <a:t>설계화면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화면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/>
              <a:t>6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주요구현기능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r>
              <a:rPr lang="en-US" altLang="ko-KR" sz="2800" dirty="0" smtClean="0"/>
              <a:t>7.</a:t>
            </a:r>
            <a:r>
              <a:rPr lang="ko-KR" altLang="en-US" sz="2800" dirty="0" smtClean="0"/>
              <a:t>시연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제작목표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83299" y="680483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사이트의 노후화 개선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83969" y="820524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사이트 퀄리티가 떨어져 회사 브랜드 이미지 저하 우려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83299" y="2073479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좀 더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풍부한 콘텐츠 구성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83969" y="2213520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및 단조로운 메인페이지를 풍부하게 재구성하여 브랜드 이미지 강화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3299" y="3407782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다양한 디바이스 지원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83969" y="3547823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</a:rPr>
              <a:t>와 모바일을 모두 지원하는 웹사이트 구축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83299" y="4867645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bg1"/>
                </a:solidFill>
              </a:rPr>
              <a:t> 정리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3969" y="5007686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중복되고 복잡한 메뉴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/>
              <a:t>자사 사이트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5" y="1341530"/>
            <a:ext cx="4059621" cy="41353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7620500" y="1727812"/>
            <a:ext cx="411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전체적으로 단조롭고 </a:t>
            </a:r>
            <a:r>
              <a:rPr lang="ko-KR" altLang="en-US" dirty="0" err="1" smtClean="0">
                <a:solidFill>
                  <a:schemeClr val="tx1"/>
                </a:solidFill>
              </a:rPr>
              <a:t>올드한</a:t>
            </a:r>
            <a:r>
              <a:rPr lang="ko-KR" altLang="en-US" dirty="0" smtClean="0">
                <a:solidFill>
                  <a:schemeClr val="tx1"/>
                </a:solidFill>
              </a:rPr>
              <a:t>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GNB</a:t>
            </a:r>
            <a:r>
              <a:rPr lang="ko-KR" altLang="en-US" dirty="0" smtClean="0"/>
              <a:t>가 중복되거나 복잡한 계층구조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개요단계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연결되어 있어 빠른 접근이 어려움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회사소개 및 제품정보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제품검색</a:t>
            </a:r>
            <a:r>
              <a:rPr lang="ko-KR" altLang="en-US" dirty="0" smtClean="0"/>
              <a:t> 페이지의 목차 개선이 필요해 보임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Header, Footer</a:t>
            </a:r>
            <a:r>
              <a:rPr lang="ko-KR" altLang="en-US" dirty="0" smtClean="0"/>
              <a:t>영역 정보 등의 정리가 필요해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2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/>
              <a:t>제작 </a:t>
            </a:r>
            <a:r>
              <a:rPr lang="ko-KR" altLang="en-US" sz="1600" b="1" dirty="0" smtClean="0"/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6135437" y="65611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Courage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용기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50163" y="3154961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Integrity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정직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71503" y="317406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Passion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열정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960" y="3174066"/>
            <a:ext cx="9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70C0"/>
                </a:solidFill>
              </a:rPr>
              <a:t>혁신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8900" y="5773649"/>
            <a:ext cx="577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/>
              <a:t>“Doing now what patients need next”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00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리서치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시장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디자인 분석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9483" y="993912"/>
            <a:ext cx="353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경쟁사 분석</a:t>
            </a:r>
            <a:endParaRPr lang="en-US" altLang="ko-KR" sz="2000" b="1" dirty="0" smtClean="0"/>
          </a:p>
          <a:p>
            <a:r>
              <a:rPr lang="en-US" altLang="ko-KR" sz="2000" dirty="0"/>
              <a:t>https://www.hanmi.co.kr/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76" y="993912"/>
            <a:ext cx="4609215" cy="33658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9483" y="2016257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한미약품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85195" y="2449003"/>
            <a:ext cx="329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1873</a:t>
            </a:r>
            <a:r>
              <a:rPr lang="ko-KR" altLang="en-US" dirty="0" smtClean="0"/>
              <a:t>년에 설립된 국내 대표 제약업체중의 하나로 신약개발 및 </a:t>
            </a:r>
            <a:r>
              <a:rPr lang="en-US" altLang="ko-KR" dirty="0" smtClean="0"/>
              <a:t>R&amp;D</a:t>
            </a:r>
            <a:r>
              <a:rPr lang="ko-KR" altLang="en-US" dirty="0" smtClean="0"/>
              <a:t>에 역량을 집중하고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핵심 가치는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창조와 도전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으로 글로벌 기업으로의 도약을 지향하고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85195" y="4636861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13876" y="4636861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47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205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로슈 홈페이지 리뉴얼 제안서</vt:lpstr>
      <vt:lpstr>목차</vt:lpstr>
      <vt:lpstr>1. 제작개요</vt:lpstr>
      <vt:lpstr>1. 제작개요</vt:lpstr>
      <vt:lpstr>1. 제작개요</vt:lpstr>
      <vt:lpstr>2. 리서치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로슈 홈페이지 리뉴얼 제안서</dc:title>
  <dc:creator>i7D-01</dc:creator>
  <cp:lastModifiedBy>i7D-01</cp:lastModifiedBy>
  <cp:revision>19</cp:revision>
  <dcterms:created xsi:type="dcterms:W3CDTF">2021-09-27T07:05:40Z</dcterms:created>
  <dcterms:modified xsi:type="dcterms:W3CDTF">2021-09-30T08:43:37Z</dcterms:modified>
</cp:coreProperties>
</file>