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>
      <p:cViewPr>
        <p:scale>
          <a:sx n="100" d="100"/>
          <a:sy n="100" d="100"/>
        </p:scale>
        <p:origin x="1266" y="7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7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9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6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0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6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DF0B-C1AA-4B9A-9C58-F0B07896204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CCD-ECA6-4728-B4F2-17E8C16BA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7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92678"/>
            <a:ext cx="9144000" cy="766763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/>
              <a:t>로슈</a:t>
            </a:r>
            <a:r>
              <a:rPr lang="ko-KR" altLang="en-US" sz="4400" dirty="0" smtClean="0"/>
              <a:t> 홈페이지 </a:t>
            </a:r>
            <a:r>
              <a:rPr lang="ko-KR" altLang="en-US" sz="4400" dirty="0" err="1" smtClean="0"/>
              <a:t>리뉴얼</a:t>
            </a:r>
            <a:r>
              <a:rPr lang="ko-KR" altLang="en-US" sz="4400" dirty="0" smtClean="0"/>
              <a:t> 제안서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37121" y="5255476"/>
            <a:ext cx="2731326" cy="139147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2021-09-27</a:t>
            </a:r>
          </a:p>
          <a:p>
            <a:pPr algn="r"/>
            <a:r>
              <a:rPr lang="ko-KR" altLang="en-US" sz="2000" dirty="0" err="1" smtClean="0"/>
              <a:t>이젠소프트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작성자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홍길동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027333" y="0"/>
            <a:ext cx="5164667" cy="635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 문서는 </a:t>
            </a:r>
            <a:r>
              <a:rPr lang="ko-KR" altLang="en-US" dirty="0" err="1" smtClean="0"/>
              <a:t>학습용입니다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562467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ko-KR" altLang="en-US" sz="2400" b="1" dirty="0" smtClean="0"/>
              <a:t> 스타일가이드</a:t>
            </a:r>
            <a:endParaRPr lang="en-US" altLang="ko-KR" sz="2400" b="1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94" y="799752"/>
            <a:ext cx="8425681" cy="53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562467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 err="1"/>
              <a:t>설계화면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화면</a:t>
            </a:r>
            <a:endParaRPr lang="en-US" altLang="ko-KR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8"/>
          <a:stretch/>
        </p:blipFill>
        <p:spPr>
          <a:xfrm>
            <a:off x="3255343" y="680483"/>
            <a:ext cx="4000006" cy="5800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43913" y="1616148"/>
            <a:ext cx="16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0"/>
          <a:stretch/>
        </p:blipFill>
        <p:spPr>
          <a:xfrm>
            <a:off x="7582394" y="680483"/>
            <a:ext cx="4000006" cy="4308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98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562467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/>
              <a:t>5.</a:t>
            </a:r>
            <a:r>
              <a:rPr lang="ko-KR" altLang="en-US" sz="2400" b="1" dirty="0" err="1"/>
              <a:t>설계화면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화면</a:t>
            </a:r>
            <a:endParaRPr lang="en-US" altLang="ko-KR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3913" y="1616148"/>
            <a:ext cx="166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882" y="809625"/>
            <a:ext cx="3544186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432" y="809625"/>
            <a:ext cx="3544186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871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690688"/>
            <a:ext cx="3705224" cy="46863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제작개요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ko-KR" altLang="en-US" dirty="0" err="1" smtClean="0"/>
              <a:t>제작목표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자사 사이트 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제작 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리서치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시장분석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디자인 분석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295900" y="1624013"/>
            <a:ext cx="490537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4.</a:t>
            </a:r>
            <a:r>
              <a:rPr lang="ko-KR" altLang="en-US" sz="2800" dirty="0" smtClean="0"/>
              <a:t>스타일가이드</a:t>
            </a:r>
            <a:endParaRPr lang="en-US" altLang="ko-KR" sz="2800" dirty="0"/>
          </a:p>
          <a:p>
            <a:endParaRPr lang="en-US" altLang="ko-KR" sz="2800" dirty="0" smtClean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설계화면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화면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주요구현기능</a:t>
            </a: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r>
              <a:rPr lang="en-US" altLang="ko-KR" sz="2800" dirty="0" smtClean="0"/>
              <a:t>7.</a:t>
            </a:r>
            <a:r>
              <a:rPr lang="ko-KR" altLang="en-US" sz="2800" dirty="0" smtClean="0"/>
              <a:t>시연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827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제작목표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83299" y="680483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사이트의 노후화 개선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483969" y="820524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사이트 퀄리티가 떨어져 회사 브랜드 이미지 저하 우려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83299" y="2073479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좀 더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풍부한 콘텐츠 구성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3969" y="2213520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디자인 및 단조로운 메인페이지를 풍부하게 재구성하여 브랜드 이미지 강화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83299" y="3407782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다양한 디바이스 지원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83969" y="3547823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</a:t>
            </a:r>
            <a:r>
              <a:rPr lang="ko-KR" altLang="en-US" dirty="0" smtClean="0">
                <a:solidFill>
                  <a:schemeClr val="tx1"/>
                </a:solidFill>
              </a:rPr>
              <a:t>와 모바일을 모두 지원하는 웹사이트 구축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683299" y="4867645"/>
            <a:ext cx="1166404" cy="11497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사이트맵</a:t>
            </a:r>
            <a:r>
              <a:rPr lang="ko-KR" altLang="en-US" sz="1200" dirty="0" smtClean="0">
                <a:solidFill>
                  <a:schemeClr val="bg1"/>
                </a:solidFill>
              </a:rPr>
              <a:t> 정리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3969" y="5007686"/>
            <a:ext cx="5891906" cy="86966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중복되고 복잡한 메뉴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600" b="1" dirty="0"/>
              <a:t>자사 사이트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제작 </a:t>
            </a: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</a:rPr>
              <a:t>컨셉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35" y="1341530"/>
            <a:ext cx="4059621" cy="4135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620500" y="1727812"/>
            <a:ext cx="4114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전체적으로 단조롭고 </a:t>
            </a:r>
            <a:r>
              <a:rPr lang="ko-KR" altLang="en-US" dirty="0" err="1" smtClean="0">
                <a:solidFill>
                  <a:schemeClr val="tx1"/>
                </a:solidFill>
              </a:rPr>
              <a:t>올드한</a:t>
            </a:r>
            <a:r>
              <a:rPr lang="ko-KR" altLang="en-US" dirty="0" smtClean="0">
                <a:solidFill>
                  <a:schemeClr val="tx1"/>
                </a:solidFill>
              </a:rPr>
              <a:t> 구성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GNB</a:t>
            </a:r>
            <a:r>
              <a:rPr lang="ko-KR" altLang="en-US" dirty="0" smtClean="0"/>
              <a:t>가 중복되거나 복잡한 계층구조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개요단계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연결되어 있어 빠른 접근이 어려움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회사소개 및 제품정보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제품검색</a:t>
            </a:r>
            <a:r>
              <a:rPr lang="ko-KR" altLang="en-US" dirty="0" smtClean="0"/>
              <a:t> 페이지의 목차 개선이 필요해 보임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Header, Footer</a:t>
            </a:r>
            <a:r>
              <a:rPr lang="ko-KR" altLang="en-US" dirty="0" smtClean="0"/>
              <a:t>영역 정보 등의 정리가 필요해 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2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제작개요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>
                    <a:lumMod val="50000"/>
                  </a:schemeClr>
                </a:solidFill>
              </a:rPr>
              <a:t>제작목표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자사 사이트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/>
              <a:t>제작 </a:t>
            </a:r>
            <a:r>
              <a:rPr lang="ko-KR" altLang="en-US" sz="1600" b="1" dirty="0" smtClean="0"/>
              <a:t>컨셉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6135437" y="65611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Courage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용기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550163" y="3154961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Integrity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정직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71503" y="3174066"/>
            <a:ext cx="2381864" cy="238186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Passion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열정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5960" y="3174066"/>
            <a:ext cx="92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70C0"/>
                </a:solidFill>
              </a:rPr>
              <a:t>혁신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8900" y="5773649"/>
            <a:ext cx="577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smtClean="0"/>
              <a:t>“Doing now what patients need next”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900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시장 분석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디자인 분석</a:t>
            </a:r>
            <a:endParaRPr lang="ko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분석</a:t>
            </a:r>
            <a:endParaRPr lang="en-US" altLang="ko-KR" sz="2000" b="1" dirty="0" smtClean="0"/>
          </a:p>
          <a:p>
            <a:r>
              <a:rPr lang="en-US" altLang="ko-KR" sz="2000" dirty="0"/>
              <a:t>https://www.hanmi.co.kr/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876" y="993913"/>
            <a:ext cx="4212885" cy="30764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29483" y="2016257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한미약품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85195" y="2449003"/>
            <a:ext cx="329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1873</a:t>
            </a:r>
            <a:r>
              <a:rPr lang="ko-KR" altLang="en-US" sz="1600" dirty="0" smtClean="0"/>
              <a:t>년에 설립된 국내 대표 제약업체중의 하나로 신약개발 및 </a:t>
            </a:r>
            <a:r>
              <a:rPr lang="en-US" altLang="ko-KR" sz="1600" dirty="0" smtClean="0"/>
              <a:t>R&amp;D</a:t>
            </a:r>
            <a:r>
              <a:rPr lang="ko-KR" altLang="en-US" sz="1600" dirty="0" smtClean="0"/>
              <a:t>에 역량을 집중하고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핵심 가치는 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창조와 도전</a:t>
            </a:r>
            <a:r>
              <a:rPr lang="en-US" altLang="ko-KR" sz="1600" dirty="0" smtClean="0"/>
              <a:t>＇</a:t>
            </a:r>
            <a:r>
              <a:rPr lang="ko-KR" altLang="en-US" sz="1600" dirty="0" smtClean="0"/>
              <a:t>으로 글로벌 기업으로의 도약을 지향하고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85195" y="4356645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13876" y="4356645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단점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03639" y="4844845"/>
            <a:ext cx="3561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트랜디한</a:t>
            </a:r>
            <a:r>
              <a:rPr lang="ko-KR" altLang="en-US" dirty="0" smtClean="0"/>
              <a:t> 디자인과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페이지 </a:t>
            </a:r>
            <a:r>
              <a:rPr lang="ko-KR" altLang="en-US" dirty="0" err="1" smtClean="0"/>
              <a:t>브랜딩이</a:t>
            </a:r>
            <a:r>
              <a:rPr lang="ko-KR" altLang="en-US" dirty="0" smtClean="0"/>
              <a:t> 잘 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제품검색기능 용이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브랜드 컬러를 잘 살려 회사의 긍정적이미지를 부각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3876" y="4844845"/>
            <a:ext cx="421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로딩 시간이 많이 소요됨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헤더 </a:t>
            </a:r>
            <a:r>
              <a:rPr lang="en-US" altLang="ko-KR" dirty="0" smtClean="0"/>
              <a:t>GNB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 불일치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경쟁사는 최소 </a:t>
            </a:r>
            <a:r>
              <a:rPr lang="en-US" altLang="ko-KR" i="1" dirty="0" smtClean="0">
                <a:solidFill>
                  <a:srgbClr val="FF0000"/>
                </a:solidFill>
              </a:rPr>
              <a:t>2~3</a:t>
            </a:r>
            <a:r>
              <a:rPr lang="ko-KR" altLang="en-US" i="1" dirty="0" smtClean="0">
                <a:solidFill>
                  <a:srgbClr val="FF0000"/>
                </a:solidFill>
              </a:rPr>
              <a:t>개 조사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ko-KR" altLang="en-US" sz="2400" b="1" dirty="0" smtClean="0"/>
              <a:t> 리서치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시장 분석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600" b="1" dirty="0" smtClean="0"/>
              <a:t>디자인 분석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29483" y="993912"/>
            <a:ext cx="3531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경쟁사 디자인 분석</a:t>
            </a:r>
            <a:endParaRPr lang="en-US" altLang="ko-KR" sz="2000" b="1" dirty="0" smtClean="0"/>
          </a:p>
          <a:p>
            <a:r>
              <a:rPr lang="en-US" altLang="ko-KR" dirty="0"/>
              <a:t>http://biophammer.co.kr/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29483" y="1901859"/>
            <a:ext cx="313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바이오파머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경쟁사는 최소 </a:t>
            </a:r>
            <a:r>
              <a:rPr lang="en-US" altLang="ko-KR" i="1" dirty="0" smtClean="0">
                <a:solidFill>
                  <a:srgbClr val="FF0000"/>
                </a:solidFill>
              </a:rPr>
              <a:t>2~3</a:t>
            </a:r>
            <a:r>
              <a:rPr lang="ko-KR" altLang="en-US" i="1" dirty="0" smtClean="0">
                <a:solidFill>
                  <a:srgbClr val="FF0000"/>
                </a:solidFill>
              </a:rPr>
              <a:t>개 조사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2534" y="2502030"/>
            <a:ext cx="2995330" cy="3770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73764" y="2502030"/>
            <a:ext cx="4537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레이아웃</a:t>
            </a:r>
            <a:r>
              <a:rPr lang="en-US" altLang="ko-KR" dirty="0" smtClean="0"/>
              <a:t>/ </a:t>
            </a:r>
            <a:r>
              <a:rPr lang="ko-KR" altLang="en-US" dirty="0" smtClean="0"/>
              <a:t>콘텐츠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메인메뉴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개의 메뉴로 구성되어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메인 메뉴는 마우스가 올라가면 전체 메뉴가 보이도록 되어있음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7868265" y="3185652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09823" y="3185652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사이트맵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en-US" altLang="ko-KR" sz="1600" b="1" dirty="0" smtClean="0"/>
          </a:p>
          <a:p>
            <a:r>
              <a:rPr lang="ko-KR" altLang="en-US" sz="1600" b="1" dirty="0" err="1" smtClean="0"/>
              <a:t>리뉴얼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사이트맵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4023" y="3197048"/>
            <a:ext cx="35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기존 </a:t>
            </a:r>
            <a:r>
              <a:rPr lang="ko-KR" altLang="en-US" sz="2000" b="1" dirty="0" err="1" smtClean="0"/>
              <a:t>사이트맵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개선된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사이트맵을</a:t>
            </a:r>
            <a:r>
              <a:rPr lang="ko-KR" altLang="en-US" i="1" dirty="0" smtClean="0">
                <a:solidFill>
                  <a:srgbClr val="FF0000"/>
                </a:solidFill>
              </a:rPr>
              <a:t> 제시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849" y="680483"/>
            <a:ext cx="2360429" cy="93566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사이트맵</a:t>
            </a:r>
            <a:endParaRPr lang="en-US" altLang="ko-KR" sz="24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20" y="1616148"/>
            <a:ext cx="23427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</a:rPr>
              <a:t>사이트맵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리뉴얼</a:t>
            </a:r>
            <a:r>
              <a:rPr lang="ko-KR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사이트맵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32571" y="212652"/>
            <a:ext cx="0" cy="63689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4023" y="2996993"/>
            <a:ext cx="3531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리뉴얼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사이트맵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51343" y="296785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 smtClean="0">
                <a:solidFill>
                  <a:srgbClr val="FF0000"/>
                </a:solidFill>
              </a:rPr>
              <a:t>팁</a:t>
            </a:r>
            <a:r>
              <a:rPr lang="en-US" altLang="ko-KR" i="1" dirty="0" smtClean="0">
                <a:solidFill>
                  <a:srgbClr val="FF0000"/>
                </a:solidFill>
              </a:rPr>
              <a:t>: </a:t>
            </a:r>
            <a:r>
              <a:rPr lang="ko-KR" altLang="en-US" i="1" dirty="0" smtClean="0">
                <a:solidFill>
                  <a:srgbClr val="FF0000"/>
                </a:solidFill>
              </a:rPr>
              <a:t>개선된 </a:t>
            </a:r>
            <a:r>
              <a:rPr lang="ko-KR" altLang="en-US" i="1" dirty="0" err="1" smtClean="0">
                <a:solidFill>
                  <a:srgbClr val="FF0000"/>
                </a:solidFill>
              </a:rPr>
              <a:t>사이트맵을</a:t>
            </a:r>
            <a:r>
              <a:rPr lang="ko-KR" altLang="en-US" i="1" dirty="0" smtClean="0">
                <a:solidFill>
                  <a:srgbClr val="FF0000"/>
                </a:solidFill>
              </a:rPr>
              <a:t> 제시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91" y="1241833"/>
            <a:ext cx="4916305" cy="248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974" y="788351"/>
            <a:ext cx="3562082" cy="260875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26468"/>
              </p:ext>
            </p:extLst>
          </p:nvPr>
        </p:nvGraphicFramePr>
        <p:xfrm>
          <a:off x="2013752" y="2393966"/>
          <a:ext cx="9067051" cy="315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293">
                  <a:extLst>
                    <a:ext uri="{9D8B030D-6E8A-4147-A177-3AD203B41FA5}">
                      <a16:colId xmlns:a16="http://schemas.microsoft.com/office/drawing/2014/main" val="4262491803"/>
                    </a:ext>
                  </a:extLst>
                </a:gridCol>
                <a:gridCol w="1295293">
                  <a:extLst>
                    <a:ext uri="{9D8B030D-6E8A-4147-A177-3AD203B41FA5}">
                      <a16:colId xmlns:a16="http://schemas.microsoft.com/office/drawing/2014/main" val="3304530290"/>
                    </a:ext>
                  </a:extLst>
                </a:gridCol>
                <a:gridCol w="1295293">
                  <a:extLst>
                    <a:ext uri="{9D8B030D-6E8A-4147-A177-3AD203B41FA5}">
                      <a16:colId xmlns:a16="http://schemas.microsoft.com/office/drawing/2014/main" val="1137914704"/>
                    </a:ext>
                  </a:extLst>
                </a:gridCol>
                <a:gridCol w="1295293">
                  <a:extLst>
                    <a:ext uri="{9D8B030D-6E8A-4147-A177-3AD203B41FA5}">
                      <a16:colId xmlns:a16="http://schemas.microsoft.com/office/drawing/2014/main" val="1956878414"/>
                    </a:ext>
                  </a:extLst>
                </a:gridCol>
                <a:gridCol w="1295293">
                  <a:extLst>
                    <a:ext uri="{9D8B030D-6E8A-4147-A177-3AD203B41FA5}">
                      <a16:colId xmlns:a16="http://schemas.microsoft.com/office/drawing/2014/main" val="2171327604"/>
                    </a:ext>
                  </a:extLst>
                </a:gridCol>
                <a:gridCol w="1295293">
                  <a:extLst>
                    <a:ext uri="{9D8B030D-6E8A-4147-A177-3AD203B41FA5}">
                      <a16:colId xmlns:a16="http://schemas.microsoft.com/office/drawing/2014/main" val="673523487"/>
                    </a:ext>
                  </a:extLst>
                </a:gridCol>
                <a:gridCol w="1295293">
                  <a:extLst>
                    <a:ext uri="{9D8B030D-6E8A-4147-A177-3AD203B41FA5}">
                      <a16:colId xmlns:a16="http://schemas.microsoft.com/office/drawing/2014/main" val="1504245409"/>
                    </a:ext>
                  </a:extLst>
                </a:gridCol>
              </a:tblGrid>
              <a:tr h="43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기업소개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연구개발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제품정보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채용정보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홍보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오시는 길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04840"/>
                  </a:ext>
                </a:extLst>
              </a:tr>
              <a:tr h="478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기업소개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연구개발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제품검색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사회공헌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8341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연혁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임상연구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/>
                        <a:t>제품소식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81492"/>
                  </a:ext>
                </a:extLst>
              </a:tr>
              <a:tr h="5226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뉴스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32037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053418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15495"/>
                  </a:ext>
                </a:extLst>
              </a:tr>
              <a:tr h="431301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344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로슈 홈페이지 리뉴얼 제안서</vt:lpstr>
      <vt:lpstr>목차</vt:lpstr>
      <vt:lpstr>1. 제작개요</vt:lpstr>
      <vt:lpstr>1. 제작개요</vt:lpstr>
      <vt:lpstr>1. 제작개요</vt:lpstr>
      <vt:lpstr>2. 리서치</vt:lpstr>
      <vt:lpstr>2. 리서치</vt:lpstr>
      <vt:lpstr>3. 사이트맵</vt:lpstr>
      <vt:lpstr>3. 사이트맵</vt:lpstr>
      <vt:lpstr>4. 스타일가이드</vt:lpstr>
      <vt:lpstr>5.설계화면/화면</vt:lpstr>
      <vt:lpstr>5.설계화면/화면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로슈 홈페이지 리뉴얼 제안서</dc:title>
  <dc:creator>i7D-01</dc:creator>
  <cp:lastModifiedBy>i7D-01</cp:lastModifiedBy>
  <cp:revision>40</cp:revision>
  <dcterms:created xsi:type="dcterms:W3CDTF">2021-09-27T07:05:40Z</dcterms:created>
  <dcterms:modified xsi:type="dcterms:W3CDTF">2021-10-05T08:37:22Z</dcterms:modified>
</cp:coreProperties>
</file>