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4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4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0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0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1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8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3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2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378C-FA59-4599-A486-F42980ED175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FE1A-92B7-4CDD-A991-5DD29D89F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7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15" y="0"/>
            <a:ext cx="333858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2147" y="914400"/>
            <a:ext cx="55265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주제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여행사 홈페이지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회사명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구름투어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로고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임의 디자인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또는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텍스트 심볼 조합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주제색상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임의 지정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페이지 규격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폭</a:t>
            </a:r>
            <a:r>
              <a:rPr lang="en-US" altLang="ko-KR" sz="1600" dirty="0" smtClean="0"/>
              <a:t>): 1200px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높이는 임으로 </a:t>
            </a:r>
            <a:r>
              <a:rPr lang="ko-KR" altLang="en-US" sz="1600" dirty="0" err="1" smtClean="0"/>
              <a:t>지정하시오</a:t>
            </a:r>
            <a:endParaRPr lang="ko-KR" altLang="en-US" sz="1600" dirty="0"/>
          </a:p>
        </p:txBody>
      </p:sp>
      <p:sp>
        <p:nvSpPr>
          <p:cNvPr id="7" name="왼쪽 중괄호 6"/>
          <p:cNvSpPr/>
          <p:nvPr/>
        </p:nvSpPr>
        <p:spPr>
          <a:xfrm>
            <a:off x="689811" y="224588"/>
            <a:ext cx="312821" cy="19731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232611" y="914400"/>
            <a:ext cx="34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</a:t>
            </a:r>
            <a:endParaRPr lang="ko-KR" altLang="en-US" sz="1400" dirty="0"/>
          </a:p>
        </p:txBody>
      </p:sp>
      <p:sp>
        <p:nvSpPr>
          <p:cNvPr id="9" name="왼쪽 중괄호 8"/>
          <p:cNvSpPr/>
          <p:nvPr/>
        </p:nvSpPr>
        <p:spPr>
          <a:xfrm>
            <a:off x="673313" y="2197768"/>
            <a:ext cx="312821" cy="213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216113" y="3048000"/>
            <a:ext cx="34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섹션</a:t>
            </a:r>
            <a:r>
              <a:rPr lang="en-US" altLang="ko-KR" sz="1200" dirty="0" smtClean="0"/>
              <a:t>1</a:t>
            </a:r>
            <a:endParaRPr lang="ko-KR" altLang="en-US" sz="1400" dirty="0"/>
          </a:p>
        </p:txBody>
      </p:sp>
      <p:sp>
        <p:nvSpPr>
          <p:cNvPr id="11" name="왼쪽 중괄호 10"/>
          <p:cNvSpPr/>
          <p:nvPr/>
        </p:nvSpPr>
        <p:spPr>
          <a:xfrm>
            <a:off x="641457" y="4331368"/>
            <a:ext cx="312821" cy="17646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184257" y="5181600"/>
            <a:ext cx="34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섹션</a:t>
            </a:r>
            <a:r>
              <a:rPr lang="en-US" altLang="ko-KR" sz="1200" dirty="0" smtClean="0"/>
              <a:t>2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4257" y="16042"/>
            <a:ext cx="63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header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257" y="6234136"/>
            <a:ext cx="88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문의 섹션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878" y="6510770"/>
            <a:ext cx="554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footer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86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i7D-01</dc:creator>
  <cp:lastModifiedBy>i7D-01</cp:lastModifiedBy>
  <cp:revision>1</cp:revision>
  <dcterms:created xsi:type="dcterms:W3CDTF">2021-09-27T00:24:51Z</dcterms:created>
  <dcterms:modified xsi:type="dcterms:W3CDTF">2021-09-27T00:25:28Z</dcterms:modified>
</cp:coreProperties>
</file>