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7" autoAdjust="0"/>
    <p:restoredTop sz="94660"/>
  </p:normalViewPr>
  <p:slideViewPr>
    <p:cSldViewPr snapToGrid="0">
      <p:cViewPr>
        <p:scale>
          <a:sx n="90" d="100"/>
          <a:sy n="90" d="100"/>
        </p:scale>
        <p:origin x="-4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F23-5989-4085-B571-61905DD67418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8842-34B0-4E18-B569-24F227D96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0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F23-5989-4085-B571-61905DD67418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8842-34B0-4E18-B569-24F227D96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1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F23-5989-4085-B571-61905DD67418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8842-34B0-4E18-B569-24F227D96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4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F23-5989-4085-B571-61905DD67418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8842-34B0-4E18-B569-24F227D96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9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F23-5989-4085-B571-61905DD67418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8842-34B0-4E18-B569-24F227D96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3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F23-5989-4085-B571-61905DD67418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8842-34B0-4E18-B569-24F227D96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6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F23-5989-4085-B571-61905DD67418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8842-34B0-4E18-B569-24F227D96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5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F23-5989-4085-B571-61905DD67418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8842-34B0-4E18-B569-24F227D96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F23-5989-4085-B571-61905DD67418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8842-34B0-4E18-B569-24F227D96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2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F23-5989-4085-B571-61905DD67418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8842-34B0-4E18-B569-24F227D96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3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F23-5989-4085-B571-61905DD67418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8842-34B0-4E18-B569-24F227D96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3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BF23-5989-4085-B571-61905DD67418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08842-34B0-4E18-B569-24F227D96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904" y="438912"/>
            <a:ext cx="1670304" cy="8046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교탁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98961"/>
              </p:ext>
            </p:extLst>
          </p:nvPr>
        </p:nvGraphicFramePr>
        <p:xfrm>
          <a:off x="755904" y="1752155"/>
          <a:ext cx="9619488" cy="3364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248"/>
                <a:gridCol w="1603248"/>
                <a:gridCol w="1603248"/>
                <a:gridCol w="1603248"/>
                <a:gridCol w="1603248"/>
                <a:gridCol w="1603248"/>
              </a:tblGrid>
              <a:tr h="841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차채윤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최예진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김용희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김세아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서라미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정승아</a:t>
                      </a:r>
                      <a:endParaRPr lang="ko-KR" altLang="en-US" dirty="0"/>
                    </a:p>
                  </a:txBody>
                  <a:tcPr/>
                </a:tc>
              </a:tr>
              <a:tr h="841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조혜영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남정준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박범준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양다영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최운석</a:t>
                      </a:r>
                      <a:endParaRPr lang="ko-KR" altLang="en-US" dirty="0"/>
                    </a:p>
                  </a:txBody>
                  <a:tcPr/>
                </a:tc>
              </a:tr>
              <a:tr h="841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배범용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오다정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이현수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이승민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고민진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정미정</a:t>
                      </a:r>
                      <a:endParaRPr lang="ko-KR" altLang="en-US" dirty="0"/>
                    </a:p>
                  </a:txBody>
                  <a:tcPr/>
                </a:tc>
              </a:tr>
              <a:tr h="84116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김수은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박은혜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66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web</dc:creator>
  <cp:lastModifiedBy>web</cp:lastModifiedBy>
  <cp:revision>2</cp:revision>
  <dcterms:created xsi:type="dcterms:W3CDTF">2019-09-02T02:38:53Z</dcterms:created>
  <dcterms:modified xsi:type="dcterms:W3CDTF">2019-09-02T02:42:11Z</dcterms:modified>
</cp:coreProperties>
</file>