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14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AAF3-2F4F-4D81-AA6C-8921F4574119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57CC-D9FF-420A-A4DC-B6BF6A6BB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669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AAF3-2F4F-4D81-AA6C-8921F4574119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57CC-D9FF-420A-A4DC-B6BF6A6BB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71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AAF3-2F4F-4D81-AA6C-8921F4574119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57CC-D9FF-420A-A4DC-B6BF6A6BB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18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AAF3-2F4F-4D81-AA6C-8921F4574119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57CC-D9FF-420A-A4DC-B6BF6A6BB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59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AAF3-2F4F-4D81-AA6C-8921F4574119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57CC-D9FF-420A-A4DC-B6BF6A6BB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878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AAF3-2F4F-4D81-AA6C-8921F4574119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57CC-D9FF-420A-A4DC-B6BF6A6BB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147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AAF3-2F4F-4D81-AA6C-8921F4574119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57CC-D9FF-420A-A4DC-B6BF6A6BB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27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AAF3-2F4F-4D81-AA6C-8921F4574119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57CC-D9FF-420A-A4DC-B6BF6A6BB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430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AAF3-2F4F-4D81-AA6C-8921F4574119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57CC-D9FF-420A-A4DC-B6BF6A6BB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935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AAF3-2F4F-4D81-AA6C-8921F4574119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57CC-D9FF-420A-A4DC-B6BF6A6BB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52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AAF3-2F4F-4D81-AA6C-8921F4574119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57CC-D9FF-420A-A4DC-B6BF6A6BB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91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CAAF3-2F4F-4D81-AA6C-8921F4574119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E57CC-D9FF-420A-A4DC-B6BF6A6BB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927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836712"/>
            <a:ext cx="4834682" cy="5238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75656" y="404664"/>
            <a:ext cx="2411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Header#main_header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1196752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nav#main_menu</a:t>
            </a:r>
            <a:endParaRPr lang="ko-KR" altLang="en-US" sz="1400" dirty="0"/>
          </a:p>
        </p:txBody>
      </p:sp>
      <p:cxnSp>
        <p:nvCxnSpPr>
          <p:cNvPr id="7" name="직선 화살표 연결선 6"/>
          <p:cNvCxnSpPr>
            <a:endCxn id="6" idx="3"/>
          </p:cNvCxnSpPr>
          <p:nvPr/>
        </p:nvCxnSpPr>
        <p:spPr>
          <a:xfrm flipH="1" flipV="1">
            <a:off x="1627472" y="1350641"/>
            <a:ext cx="208224" cy="62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732240" y="90872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헤더</a:t>
            </a:r>
            <a:endParaRPr lang="en-US" altLang="ko-KR" sz="1400" dirty="0" smtClean="0"/>
          </a:p>
          <a:p>
            <a:r>
              <a:rPr lang="ko-KR" altLang="en-US" sz="1400" dirty="0" smtClean="0"/>
              <a:t>배경이미지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>
            <a:endCxn id="8" idx="1"/>
          </p:cNvCxnSpPr>
          <p:nvPr/>
        </p:nvCxnSpPr>
        <p:spPr>
          <a:xfrm flipV="1">
            <a:off x="6156176" y="1170330"/>
            <a:ext cx="576064" cy="98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32240" y="25649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aside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endCxn id="11" idx="1"/>
          </p:cNvCxnSpPr>
          <p:nvPr/>
        </p:nvCxnSpPr>
        <p:spPr>
          <a:xfrm flipV="1">
            <a:off x="6156176" y="2749570"/>
            <a:ext cx="576064" cy="391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520" y="328498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section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9552" y="3573016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article</a:t>
            </a:r>
            <a:endParaRPr lang="ko-KR" altLang="en-US" sz="1600" dirty="0"/>
          </a:p>
        </p:txBody>
      </p:sp>
      <p:sp>
        <p:nvSpPr>
          <p:cNvPr id="16" name="왼쪽 중괄호 15"/>
          <p:cNvSpPr/>
          <p:nvPr/>
        </p:nvSpPr>
        <p:spPr>
          <a:xfrm>
            <a:off x="1259632" y="1988840"/>
            <a:ext cx="360040" cy="35283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516216" y="566124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footer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endCxn id="17" idx="1"/>
          </p:cNvCxnSpPr>
          <p:nvPr/>
        </p:nvCxnSpPr>
        <p:spPr>
          <a:xfrm flipV="1">
            <a:off x="6300192" y="5845914"/>
            <a:ext cx="216024" cy="313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026" idx="0"/>
          </p:cNvCxnSpPr>
          <p:nvPr/>
        </p:nvCxnSpPr>
        <p:spPr>
          <a:xfrm flipH="1" flipV="1">
            <a:off x="3635896" y="692696"/>
            <a:ext cx="329109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1520" y="2276872"/>
            <a:ext cx="1080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마우스 </a:t>
            </a:r>
            <a:r>
              <a:rPr lang="ko-KR" altLang="en-US" sz="1100" dirty="0" err="1" smtClean="0"/>
              <a:t>호버시</a:t>
            </a:r>
            <a:r>
              <a:rPr lang="ko-KR" altLang="en-US" sz="1100" dirty="0" smtClean="0"/>
              <a:t> 배경색 변화</a:t>
            </a:r>
            <a:endParaRPr lang="ko-KR" altLang="en-US" sz="1100" dirty="0"/>
          </a:p>
        </p:txBody>
      </p:sp>
      <p:cxnSp>
        <p:nvCxnSpPr>
          <p:cNvPr id="26" name="직선 화살표 연결선 25"/>
          <p:cNvCxnSpPr>
            <a:endCxn id="24" idx="3"/>
          </p:cNvCxnSpPr>
          <p:nvPr/>
        </p:nvCxnSpPr>
        <p:spPr>
          <a:xfrm flipH="1" flipV="1">
            <a:off x="1331640" y="2492316"/>
            <a:ext cx="576064" cy="360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65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12</Words>
  <Application>Microsoft Office PowerPoint</Application>
  <PresentationFormat>화면 슬라이드 쇼(4:3)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web</dc:creator>
  <cp:lastModifiedBy>web</cp:lastModifiedBy>
  <cp:revision>2</cp:revision>
  <dcterms:created xsi:type="dcterms:W3CDTF">2018-07-03T06:50:58Z</dcterms:created>
  <dcterms:modified xsi:type="dcterms:W3CDTF">2018-07-03T07:32:38Z</dcterms:modified>
</cp:coreProperties>
</file>