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259" r:id="rId4"/>
    <p:sldId id="261" r:id="rId5"/>
    <p:sldId id="269" r:id="rId6"/>
    <p:sldId id="262" r:id="rId7"/>
    <p:sldId id="263" r:id="rId8"/>
    <p:sldId id="270" r:id="rId9"/>
    <p:sldId id="266" r:id="rId10"/>
    <p:sldId id="264" r:id="rId11"/>
    <p:sldId id="267" r:id="rId12"/>
    <p:sldId id="268" r:id="rId13"/>
    <p:sldId id="265" r:id="rId14"/>
    <p:sldId id="26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DD5FF"/>
    <a:srgbClr val="FF9933"/>
    <a:srgbClr val="976047"/>
    <a:srgbClr val="D09F6E"/>
    <a:srgbClr val="003635"/>
    <a:srgbClr val="008A3E"/>
    <a:srgbClr val="9EFF29"/>
    <a:srgbClr val="600000"/>
    <a:srgbClr val="719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1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3284" y="2713703"/>
            <a:ext cx="5582265" cy="1319981"/>
          </a:xfrm>
          <a:noFill/>
          <a:effectLst>
            <a:outerShdw blurRad="50800" dist="25400" dir="2700000" algn="tl" rotWithShape="0">
              <a:prstClr val="black">
                <a:alpha val="40000"/>
              </a:prstClr>
            </a:outerShdw>
          </a:effectLst>
        </p:spPr>
        <p:txBody>
          <a:bodyPr>
            <a:normAutofit/>
          </a:bodyPr>
          <a:lstStyle>
            <a:lvl1pPr algn="l">
              <a:defRPr sz="3600">
                <a:solidFill>
                  <a:srgbClr val="C0000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825910" y="2053717"/>
            <a:ext cx="5611762" cy="571497"/>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448" y="272844"/>
            <a:ext cx="8259098" cy="641277"/>
          </a:xfrm>
        </p:spPr>
        <p:txBody>
          <a:bodyPr>
            <a:normAutofit/>
          </a:bodyPr>
          <a:lstStyle>
            <a:lvl1pPr algn="l">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9827" y="1283110"/>
            <a:ext cx="8229600" cy="348799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048" y="436033"/>
            <a:ext cx="6444815" cy="725349"/>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86698" y="1209366"/>
            <a:ext cx="6415548"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94967"/>
            <a:ext cx="8093365" cy="636963"/>
          </a:xfrm>
        </p:spPr>
        <p:txBody>
          <a:bodyPr>
            <a:normAutofit/>
          </a:bodyPr>
          <a:lstStyle>
            <a:lvl1pPr algn="l">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5227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2467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5227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2467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ustmeandopensource/kubernetes/blob/master/docs/install-cluster.md"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cs.docker.com/engine/install/cento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iki.jenkins.io/display/JENKINS/Installing+Jenkins+on+Red+Hat+distribution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181" y="2757949"/>
            <a:ext cx="8074742" cy="1445341"/>
          </a:xfrm>
        </p:spPr>
        <p:txBody>
          <a:bodyPr>
            <a:normAutofit/>
          </a:bodyPr>
          <a:lstStyle/>
          <a:p>
            <a:r>
              <a:rPr lang="en-US" dirty="0" smtClean="0"/>
              <a:t>Welcome to </a:t>
            </a:r>
            <a:br>
              <a:rPr lang="en-US" dirty="0" smtClean="0"/>
            </a:br>
            <a:r>
              <a:rPr lang="en-US" dirty="0" smtClean="0"/>
              <a:t>DevOps Basic Configuration Demo</a:t>
            </a:r>
            <a:endParaRPr lang="en-US" dirty="0"/>
          </a:p>
        </p:txBody>
      </p:sp>
      <p:sp>
        <p:nvSpPr>
          <p:cNvPr id="3" name="Subtitle 2"/>
          <p:cNvSpPr>
            <a:spLocks noGrp="1"/>
          </p:cNvSpPr>
          <p:nvPr>
            <p:ph type="subTitle" idx="1"/>
          </p:nvPr>
        </p:nvSpPr>
        <p:spPr>
          <a:xfrm>
            <a:off x="634181" y="2020523"/>
            <a:ext cx="8251721" cy="730043"/>
          </a:xfrm>
        </p:spPr>
        <p:txBody>
          <a:bodyPr>
            <a:normAutofit/>
          </a:bodyPr>
          <a:lstStyle/>
          <a:p>
            <a:r>
              <a:rPr lang="en-US" dirty="0" smtClean="0"/>
              <a:t>Hello everyone..!!</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Kubernetes Installation</a:t>
            </a:r>
            <a:br>
              <a:rPr lang="en-US" b="1" dirty="0"/>
            </a:br>
            <a:endParaRPr lang="en-US" dirty="0"/>
          </a:p>
        </p:txBody>
      </p:sp>
      <p:sp>
        <p:nvSpPr>
          <p:cNvPr id="5" name="Content Placeholder 4"/>
          <p:cNvSpPr>
            <a:spLocks noGrp="1"/>
          </p:cNvSpPr>
          <p:nvPr>
            <p:ph idx="1"/>
          </p:nvPr>
        </p:nvSpPr>
        <p:spPr>
          <a:xfrm>
            <a:off x="479048" y="1161382"/>
            <a:ext cx="7768779" cy="3508626"/>
          </a:xfrm>
        </p:spPr>
        <p:txBody>
          <a:bodyPr>
            <a:normAutofit/>
          </a:bodyPr>
          <a:lstStyle/>
          <a:p>
            <a:pPr marL="0" indent="0">
              <a:buNone/>
            </a:pPr>
            <a:r>
              <a:rPr lang="en-US" sz="1800" b="1" dirty="0"/>
              <a:t>What is Kubernetes?</a:t>
            </a:r>
          </a:p>
          <a:p>
            <a:pPr marL="0" indent="0">
              <a:buNone/>
            </a:pPr>
            <a:r>
              <a:rPr lang="en-US" sz="1600" dirty="0"/>
              <a:t>Kubernetes is an open-source container-orchestration system for automating </a:t>
            </a:r>
            <a:endParaRPr lang="en-US" sz="1600" dirty="0" smtClean="0"/>
          </a:p>
          <a:p>
            <a:pPr marL="0" indent="0">
              <a:buNone/>
            </a:pPr>
            <a:r>
              <a:rPr lang="en-US" sz="1600" dirty="0" smtClean="0"/>
              <a:t>application </a:t>
            </a:r>
            <a:r>
              <a:rPr lang="en-US" sz="1600" dirty="0"/>
              <a:t>deployment, scaling, and management</a:t>
            </a:r>
            <a:r>
              <a:rPr lang="en-US" sz="1600" dirty="0" smtClean="0"/>
              <a:t>.</a:t>
            </a:r>
          </a:p>
          <a:p>
            <a:pPr marL="0" indent="0">
              <a:buNone/>
            </a:pPr>
            <a:endParaRPr lang="en-US" sz="1600" dirty="0"/>
          </a:p>
          <a:p>
            <a:pPr marL="0" indent="0">
              <a:buNone/>
            </a:pPr>
            <a:r>
              <a:rPr lang="en-US" sz="1800" b="1" dirty="0"/>
              <a:t>Installation:</a:t>
            </a:r>
          </a:p>
          <a:p>
            <a:pPr marL="0" indent="0">
              <a:buNone/>
            </a:pPr>
            <a:r>
              <a:rPr lang="en-US" sz="1600" dirty="0"/>
              <a:t>Please refer the below mentioned link</a:t>
            </a:r>
            <a:r>
              <a:rPr lang="en-US" sz="1600" dirty="0" smtClean="0"/>
              <a:t>:</a:t>
            </a:r>
          </a:p>
          <a:p>
            <a:pPr marL="0" indent="0">
              <a:buNone/>
            </a:pPr>
            <a:r>
              <a:rPr lang="en-US" sz="1400" b="1" dirty="0">
                <a:hlinkClick r:id="rId2"/>
              </a:rPr>
              <a:t>https://</a:t>
            </a:r>
            <a:r>
              <a:rPr lang="en-US" sz="1400" b="1" dirty="0" smtClean="0">
                <a:hlinkClick r:id="rId2"/>
              </a:rPr>
              <a:t>github.com/justmeandopensource/kubernetes/blob/master/docs/install-cluster.md</a:t>
            </a:r>
            <a:endParaRPr lang="en-US" sz="1400" b="1" dirty="0" smtClean="0"/>
          </a:p>
          <a:p>
            <a:pPr marL="0" indent="0">
              <a:buNone/>
            </a:pPr>
            <a:endParaRPr lang="en-US" sz="1800" b="1" dirty="0" smtClean="0"/>
          </a:p>
          <a:p>
            <a:pPr marL="0" indent="0">
              <a:buNone/>
            </a:pPr>
            <a:r>
              <a:rPr lang="en-US" sz="1800" b="1" dirty="0" smtClean="0"/>
              <a:t>Flannel</a:t>
            </a:r>
            <a:r>
              <a:rPr lang="en-US" sz="1800" b="1" dirty="0"/>
              <a:t>: </a:t>
            </a:r>
            <a:endParaRPr lang="en-US" sz="1800" b="1" dirty="0" smtClean="0"/>
          </a:p>
          <a:p>
            <a:pPr marL="0" indent="0">
              <a:buNone/>
            </a:pPr>
            <a:r>
              <a:rPr lang="en-US" sz="1600" dirty="0">
                <a:solidFill>
                  <a:srgbClr val="0000FF"/>
                </a:solidFill>
              </a:rPr>
              <a:t>https://github.com/coreos/flannel#flannel</a:t>
            </a:r>
            <a:endParaRPr lang="en-US" sz="1600" dirty="0" smtClean="0">
              <a:solidFill>
                <a:srgbClr val="0000FF"/>
              </a:solidFill>
            </a:endParaRPr>
          </a:p>
        </p:txBody>
      </p:sp>
    </p:spTree>
    <p:extLst>
      <p:ext uri="{BB962C8B-B14F-4D97-AF65-F5344CB8AC3E}">
        <p14:creationId xmlns:p14="http://schemas.microsoft.com/office/powerpoint/2010/main" val="14132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Kubernetes </a:t>
            </a:r>
            <a:r>
              <a:rPr lang="en-US" b="1" dirty="0" smtClean="0"/>
              <a:t>basic commands</a:t>
            </a:r>
            <a:r>
              <a:rPr lang="en-US" b="1" dirty="0"/>
              <a:t/>
            </a:r>
            <a:br>
              <a:rPr lang="en-US" b="1" dirty="0"/>
            </a:br>
            <a:endParaRPr lang="en-US" dirty="0"/>
          </a:p>
        </p:txBody>
      </p:sp>
      <p:sp>
        <p:nvSpPr>
          <p:cNvPr id="5" name="Content Placeholder 4"/>
          <p:cNvSpPr>
            <a:spLocks noGrp="1"/>
          </p:cNvSpPr>
          <p:nvPr>
            <p:ph idx="1"/>
          </p:nvPr>
        </p:nvSpPr>
        <p:spPr>
          <a:xfrm>
            <a:off x="479048" y="1161382"/>
            <a:ext cx="7768779" cy="3508626"/>
          </a:xfrm>
        </p:spPr>
        <p:txBody>
          <a:bodyPr>
            <a:normAutofit/>
          </a:bodyPr>
          <a:lstStyle/>
          <a:p>
            <a:pPr>
              <a:buAutoNum type="arabicPeriod"/>
            </a:pPr>
            <a:r>
              <a:rPr lang="en-US" sz="1600" dirty="0" err="1" smtClean="0">
                <a:solidFill>
                  <a:srgbClr val="0000FF"/>
                </a:solidFill>
              </a:rPr>
              <a:t>kubectl</a:t>
            </a:r>
            <a:r>
              <a:rPr lang="en-US" sz="1600" dirty="0" smtClean="0">
                <a:solidFill>
                  <a:srgbClr val="0000FF"/>
                </a:solidFill>
              </a:rPr>
              <a:t> cluster-info</a:t>
            </a:r>
          </a:p>
          <a:p>
            <a:pPr>
              <a:buAutoNum type="arabicPeriod"/>
            </a:pPr>
            <a:r>
              <a:rPr lang="en-US" sz="1600" dirty="0" err="1">
                <a:solidFill>
                  <a:srgbClr val="0000FF"/>
                </a:solidFill>
              </a:rPr>
              <a:t>kubectl</a:t>
            </a:r>
            <a:r>
              <a:rPr lang="en-US" sz="1600" dirty="0">
                <a:solidFill>
                  <a:srgbClr val="0000FF"/>
                </a:solidFill>
              </a:rPr>
              <a:t> get nodes or </a:t>
            </a:r>
            <a:r>
              <a:rPr lang="en-US" sz="1600" dirty="0" err="1">
                <a:solidFill>
                  <a:srgbClr val="0000FF"/>
                </a:solidFill>
              </a:rPr>
              <a:t>kubectl</a:t>
            </a:r>
            <a:r>
              <a:rPr lang="en-US" sz="1600" dirty="0">
                <a:solidFill>
                  <a:srgbClr val="0000FF"/>
                </a:solidFill>
              </a:rPr>
              <a:t> get nodes -o wide</a:t>
            </a:r>
          </a:p>
          <a:p>
            <a:pPr>
              <a:buAutoNum type="arabicPeriod"/>
            </a:pPr>
            <a:r>
              <a:rPr lang="en-US" sz="1600" dirty="0" err="1">
                <a:solidFill>
                  <a:srgbClr val="0000FF"/>
                </a:solidFill>
              </a:rPr>
              <a:t>kubectl</a:t>
            </a:r>
            <a:r>
              <a:rPr lang="en-US" sz="1600" dirty="0">
                <a:solidFill>
                  <a:srgbClr val="0000FF"/>
                </a:solidFill>
              </a:rPr>
              <a:t> get </a:t>
            </a:r>
            <a:r>
              <a:rPr lang="en-US" sz="1600" dirty="0" smtClean="0">
                <a:solidFill>
                  <a:srgbClr val="0000FF"/>
                </a:solidFill>
              </a:rPr>
              <a:t>namespace</a:t>
            </a:r>
          </a:p>
          <a:p>
            <a:pPr>
              <a:buAutoNum type="arabicPeriod"/>
            </a:pPr>
            <a:r>
              <a:rPr lang="en-US" sz="1600" dirty="0" err="1">
                <a:solidFill>
                  <a:srgbClr val="0000FF"/>
                </a:solidFill>
              </a:rPr>
              <a:t>kubectl</a:t>
            </a:r>
            <a:r>
              <a:rPr lang="en-US" sz="1600" dirty="0">
                <a:solidFill>
                  <a:srgbClr val="0000FF"/>
                </a:solidFill>
              </a:rPr>
              <a:t> get </a:t>
            </a:r>
            <a:r>
              <a:rPr lang="en-US" sz="1600" dirty="0" smtClean="0">
                <a:solidFill>
                  <a:srgbClr val="0000FF"/>
                </a:solidFill>
              </a:rPr>
              <a:t>pods</a:t>
            </a:r>
          </a:p>
          <a:p>
            <a:pPr>
              <a:buAutoNum type="arabicPeriod"/>
            </a:pPr>
            <a:r>
              <a:rPr lang="en-US" sz="1600" dirty="0" err="1">
                <a:solidFill>
                  <a:srgbClr val="0000FF"/>
                </a:solidFill>
              </a:rPr>
              <a:t>kubectl</a:t>
            </a:r>
            <a:r>
              <a:rPr lang="en-US" sz="1600" dirty="0">
                <a:solidFill>
                  <a:srgbClr val="0000FF"/>
                </a:solidFill>
              </a:rPr>
              <a:t> get </a:t>
            </a:r>
            <a:r>
              <a:rPr lang="en-US" sz="1600" dirty="0" err="1" smtClean="0">
                <a:solidFill>
                  <a:srgbClr val="0000FF"/>
                </a:solidFill>
              </a:rPr>
              <a:t>replicaset</a:t>
            </a:r>
            <a:endParaRPr lang="en-US" sz="1600" dirty="0" smtClean="0">
              <a:solidFill>
                <a:srgbClr val="0000FF"/>
              </a:solidFill>
            </a:endParaRPr>
          </a:p>
          <a:p>
            <a:pPr>
              <a:buAutoNum type="arabicPeriod"/>
            </a:pPr>
            <a:r>
              <a:rPr lang="en-US" sz="1600" dirty="0" err="1">
                <a:solidFill>
                  <a:srgbClr val="0000FF"/>
                </a:solidFill>
              </a:rPr>
              <a:t>kubectl</a:t>
            </a:r>
            <a:r>
              <a:rPr lang="en-US" sz="1600" dirty="0">
                <a:solidFill>
                  <a:srgbClr val="0000FF"/>
                </a:solidFill>
              </a:rPr>
              <a:t> get </a:t>
            </a:r>
            <a:r>
              <a:rPr lang="en-US" sz="1600" dirty="0" smtClean="0">
                <a:solidFill>
                  <a:srgbClr val="0000FF"/>
                </a:solidFill>
              </a:rPr>
              <a:t>deployment</a:t>
            </a:r>
          </a:p>
          <a:p>
            <a:pPr>
              <a:buAutoNum type="arabicPeriod"/>
            </a:pPr>
            <a:r>
              <a:rPr lang="en-US" sz="1600" dirty="0" err="1">
                <a:solidFill>
                  <a:srgbClr val="0000FF"/>
                </a:solidFill>
              </a:rPr>
              <a:t>kubectl</a:t>
            </a:r>
            <a:r>
              <a:rPr lang="en-US" sz="1600" dirty="0">
                <a:solidFill>
                  <a:srgbClr val="0000FF"/>
                </a:solidFill>
              </a:rPr>
              <a:t> describe </a:t>
            </a:r>
            <a:r>
              <a:rPr lang="en-US" sz="1600" dirty="0" smtClean="0">
                <a:solidFill>
                  <a:srgbClr val="0000FF"/>
                </a:solidFill>
              </a:rPr>
              <a:t>pods pod-name</a:t>
            </a:r>
          </a:p>
          <a:p>
            <a:pPr>
              <a:buAutoNum type="arabicPeriod"/>
            </a:pPr>
            <a:r>
              <a:rPr lang="en-US" sz="1600" dirty="0" err="1">
                <a:solidFill>
                  <a:srgbClr val="0000FF"/>
                </a:solidFill>
              </a:rPr>
              <a:t>kubectl</a:t>
            </a:r>
            <a:r>
              <a:rPr lang="en-US" sz="1600" dirty="0">
                <a:solidFill>
                  <a:srgbClr val="0000FF"/>
                </a:solidFill>
              </a:rPr>
              <a:t> get </a:t>
            </a:r>
            <a:r>
              <a:rPr lang="en-US" sz="1600" dirty="0" smtClean="0">
                <a:solidFill>
                  <a:srgbClr val="0000FF"/>
                </a:solidFill>
              </a:rPr>
              <a:t>events</a:t>
            </a:r>
          </a:p>
          <a:p>
            <a:pPr>
              <a:buAutoNum type="arabicPeriod"/>
            </a:pPr>
            <a:r>
              <a:rPr lang="en-US" sz="1600" dirty="0" err="1">
                <a:solidFill>
                  <a:srgbClr val="0000FF"/>
                </a:solidFill>
              </a:rPr>
              <a:t>kubectl</a:t>
            </a:r>
            <a:r>
              <a:rPr lang="en-US" sz="1600" dirty="0">
                <a:solidFill>
                  <a:srgbClr val="0000FF"/>
                </a:solidFill>
              </a:rPr>
              <a:t> </a:t>
            </a:r>
            <a:r>
              <a:rPr lang="en-US" sz="1600" dirty="0" smtClean="0">
                <a:solidFill>
                  <a:srgbClr val="0000FF"/>
                </a:solidFill>
              </a:rPr>
              <a:t>logs pod-name</a:t>
            </a:r>
          </a:p>
          <a:p>
            <a:pPr>
              <a:buAutoNum type="arabicPeriod"/>
            </a:pPr>
            <a:r>
              <a:rPr lang="en-US" sz="1600" dirty="0" err="1">
                <a:solidFill>
                  <a:srgbClr val="0000FF"/>
                </a:solidFill>
              </a:rPr>
              <a:t>k</a:t>
            </a:r>
            <a:r>
              <a:rPr lang="en-US" sz="1600" dirty="0" err="1" smtClean="0">
                <a:solidFill>
                  <a:srgbClr val="0000FF"/>
                </a:solidFill>
              </a:rPr>
              <a:t>ubectl</a:t>
            </a:r>
            <a:r>
              <a:rPr lang="en-US" sz="1600" dirty="0" smtClean="0">
                <a:solidFill>
                  <a:srgbClr val="0000FF"/>
                </a:solidFill>
              </a:rPr>
              <a:t> </a:t>
            </a:r>
            <a:r>
              <a:rPr lang="en-US" sz="1600" dirty="0" err="1" smtClean="0">
                <a:solidFill>
                  <a:srgbClr val="0000FF"/>
                </a:solidFill>
              </a:rPr>
              <a:t>config</a:t>
            </a:r>
            <a:endParaRPr lang="en-US" sz="1600" dirty="0" smtClean="0">
              <a:solidFill>
                <a:srgbClr val="0000FF"/>
              </a:solidFill>
            </a:endParaRPr>
          </a:p>
        </p:txBody>
      </p:sp>
    </p:spTree>
    <p:extLst>
      <p:ext uri="{BB962C8B-B14F-4D97-AF65-F5344CB8AC3E}">
        <p14:creationId xmlns:p14="http://schemas.microsoft.com/office/powerpoint/2010/main" val="955257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Workflow</a:t>
            </a:r>
            <a:r>
              <a:rPr lang="en-US" b="1" dirty="0"/>
              <a:t/>
            </a:r>
            <a:br>
              <a:rPr lang="en-US" b="1" dirty="0"/>
            </a:b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048" y="1271240"/>
            <a:ext cx="4776893" cy="3865914"/>
          </a:xfrm>
        </p:spPr>
      </p:pic>
    </p:spTree>
    <p:extLst>
      <p:ext uri="{BB962C8B-B14F-4D97-AF65-F5344CB8AC3E}">
        <p14:creationId xmlns:p14="http://schemas.microsoft.com/office/powerpoint/2010/main" val="2493749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Demo</a:t>
            </a:r>
            <a:r>
              <a:rPr lang="en-US" b="1" dirty="0"/>
              <a:t/>
            </a:r>
            <a:br>
              <a:rPr lang="en-US" b="1" dirty="0"/>
            </a:br>
            <a:endParaRPr lang="en-US" dirty="0"/>
          </a:p>
        </p:txBody>
      </p:sp>
      <p:sp>
        <p:nvSpPr>
          <p:cNvPr id="5" name="Content Placeholder 4"/>
          <p:cNvSpPr>
            <a:spLocks noGrp="1"/>
          </p:cNvSpPr>
          <p:nvPr>
            <p:ph idx="1"/>
          </p:nvPr>
        </p:nvSpPr>
        <p:spPr>
          <a:xfrm>
            <a:off x="479048" y="1161382"/>
            <a:ext cx="7768779" cy="3508626"/>
          </a:xfrm>
        </p:spPr>
        <p:txBody>
          <a:bodyPr>
            <a:normAutofit/>
          </a:bodyPr>
          <a:lstStyle/>
          <a:p>
            <a:pPr marL="228600" indent="-228600">
              <a:buAutoNum type="arabicPeriod"/>
            </a:pPr>
            <a:r>
              <a:rPr lang="en-US" sz="1400" dirty="0" smtClean="0"/>
              <a:t>Java  Application:</a:t>
            </a:r>
          </a:p>
          <a:p>
            <a:pPr marL="0" indent="0">
              <a:buNone/>
            </a:pPr>
            <a:r>
              <a:rPr lang="en-US" sz="1400" dirty="0"/>
              <a:t> </a:t>
            </a:r>
            <a:r>
              <a:rPr lang="en-US" sz="1400" dirty="0" smtClean="0"/>
              <a:t>     Using below tools,</a:t>
            </a:r>
          </a:p>
          <a:p>
            <a:pPr marL="0" indent="0">
              <a:buNone/>
            </a:pPr>
            <a:r>
              <a:rPr lang="en-US" sz="1400" dirty="0"/>
              <a:t> </a:t>
            </a:r>
            <a:r>
              <a:rPr lang="en-US" sz="1400" dirty="0" smtClean="0"/>
              <a:t>          a) </a:t>
            </a:r>
            <a:r>
              <a:rPr lang="en-US" sz="1400" dirty="0" err="1" smtClean="0"/>
              <a:t>git</a:t>
            </a:r>
            <a:r>
              <a:rPr lang="en-US" sz="1400" dirty="0" smtClean="0"/>
              <a:t> and </a:t>
            </a:r>
            <a:r>
              <a:rPr lang="en-US" sz="1400" dirty="0" err="1" smtClean="0"/>
              <a:t>github</a:t>
            </a:r>
            <a:endParaRPr lang="en-US" sz="1400" dirty="0" smtClean="0"/>
          </a:p>
          <a:p>
            <a:pPr marL="0" indent="0">
              <a:buNone/>
            </a:pPr>
            <a:r>
              <a:rPr lang="en-US" sz="1400" dirty="0"/>
              <a:t> </a:t>
            </a:r>
            <a:r>
              <a:rPr lang="en-US" sz="1400" dirty="0" smtClean="0"/>
              <a:t>          b) </a:t>
            </a:r>
            <a:r>
              <a:rPr lang="en-US" sz="1400" dirty="0" err="1" smtClean="0"/>
              <a:t>dockerfile</a:t>
            </a:r>
            <a:r>
              <a:rPr lang="en-US" sz="1400" dirty="0" smtClean="0"/>
              <a:t> and </a:t>
            </a:r>
            <a:r>
              <a:rPr lang="en-US" sz="1400" dirty="0" err="1" smtClean="0"/>
              <a:t>docker</a:t>
            </a:r>
            <a:r>
              <a:rPr lang="en-US" sz="1400" dirty="0" smtClean="0"/>
              <a:t> hub</a:t>
            </a:r>
          </a:p>
          <a:p>
            <a:pPr marL="0" indent="0">
              <a:buNone/>
            </a:pPr>
            <a:r>
              <a:rPr lang="en-US" sz="1400" dirty="0"/>
              <a:t> </a:t>
            </a:r>
            <a:r>
              <a:rPr lang="en-US" sz="1400" dirty="0" smtClean="0"/>
              <a:t>          c) Jenkins pipeline</a:t>
            </a:r>
          </a:p>
          <a:p>
            <a:pPr marL="0" indent="0">
              <a:buNone/>
            </a:pPr>
            <a:r>
              <a:rPr lang="en-US" sz="1400" dirty="0"/>
              <a:t> </a:t>
            </a:r>
            <a:r>
              <a:rPr lang="en-US" sz="1400" dirty="0" smtClean="0"/>
              <a:t>          d) </a:t>
            </a:r>
            <a:r>
              <a:rPr lang="en-US" sz="1400" dirty="0" err="1" smtClean="0"/>
              <a:t>kubernetes</a:t>
            </a:r>
            <a:endParaRPr lang="en-US" sz="1400" dirty="0" smtClean="0"/>
          </a:p>
          <a:p>
            <a:pPr marL="0" indent="0">
              <a:buNone/>
            </a:pPr>
            <a:endParaRPr lang="en-US" sz="1400" dirty="0"/>
          </a:p>
          <a:p>
            <a:pPr marL="0" indent="0">
              <a:buNone/>
            </a:pPr>
            <a:r>
              <a:rPr lang="en-US" sz="1400" dirty="0" smtClean="0"/>
              <a:t>2.   Java  </a:t>
            </a:r>
            <a:r>
              <a:rPr lang="en-US" sz="1400" dirty="0"/>
              <a:t>Application:</a:t>
            </a:r>
          </a:p>
          <a:p>
            <a:pPr marL="0" indent="0">
              <a:buNone/>
            </a:pPr>
            <a:r>
              <a:rPr lang="en-US" sz="1400" dirty="0"/>
              <a:t>      Using below tools,</a:t>
            </a:r>
          </a:p>
          <a:p>
            <a:pPr marL="0" indent="0">
              <a:buNone/>
            </a:pPr>
            <a:r>
              <a:rPr lang="en-US" sz="1400" dirty="0"/>
              <a:t>           a) </a:t>
            </a:r>
            <a:r>
              <a:rPr lang="en-US" sz="1400" dirty="0" err="1"/>
              <a:t>git</a:t>
            </a:r>
            <a:r>
              <a:rPr lang="en-US" sz="1400" dirty="0"/>
              <a:t> and </a:t>
            </a:r>
            <a:r>
              <a:rPr lang="en-US" sz="1400" dirty="0" err="1" smtClean="0"/>
              <a:t>gitlab</a:t>
            </a:r>
            <a:endParaRPr lang="en-US" sz="1400" dirty="0"/>
          </a:p>
          <a:p>
            <a:pPr marL="0" indent="0">
              <a:buNone/>
            </a:pPr>
            <a:r>
              <a:rPr lang="en-US" sz="1400" dirty="0"/>
              <a:t>           b) </a:t>
            </a:r>
            <a:r>
              <a:rPr lang="en-US" sz="1400" dirty="0" err="1"/>
              <a:t>dockerfile</a:t>
            </a:r>
            <a:r>
              <a:rPr lang="en-US" sz="1400" dirty="0"/>
              <a:t> and </a:t>
            </a:r>
            <a:r>
              <a:rPr lang="en-US" sz="1400" dirty="0" err="1"/>
              <a:t>docker</a:t>
            </a:r>
            <a:r>
              <a:rPr lang="en-US" sz="1400" dirty="0"/>
              <a:t> </a:t>
            </a:r>
            <a:r>
              <a:rPr lang="en-US" sz="1400" dirty="0" smtClean="0"/>
              <a:t>registry</a:t>
            </a:r>
            <a:endParaRPr lang="en-US" sz="1400" dirty="0"/>
          </a:p>
          <a:p>
            <a:pPr marL="0" indent="0">
              <a:buNone/>
            </a:pPr>
            <a:r>
              <a:rPr lang="en-US" sz="1400" dirty="0"/>
              <a:t>           c) Jenkins pipeline</a:t>
            </a:r>
          </a:p>
          <a:p>
            <a:pPr marL="0" indent="0">
              <a:buNone/>
            </a:pPr>
            <a:r>
              <a:rPr lang="en-US" sz="1400" dirty="0"/>
              <a:t>           d) </a:t>
            </a:r>
            <a:r>
              <a:rPr lang="en-US" sz="1400" dirty="0" err="1"/>
              <a:t>kubernetes</a:t>
            </a:r>
            <a:endParaRPr lang="en-US" sz="1400" dirty="0"/>
          </a:p>
          <a:p>
            <a:pPr marL="0" indent="0">
              <a:buNone/>
            </a:pPr>
            <a:endParaRPr lang="en-US" sz="1400" dirty="0" smtClean="0"/>
          </a:p>
        </p:txBody>
      </p:sp>
    </p:spTree>
    <p:extLst>
      <p:ext uri="{BB962C8B-B14F-4D97-AF65-F5344CB8AC3E}">
        <p14:creationId xmlns:p14="http://schemas.microsoft.com/office/powerpoint/2010/main" val="97841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dirty="0" smtClean="0"/>
              <a:t>Understand basic </a:t>
            </a:r>
            <a:r>
              <a:rPr lang="en-US" sz="3200" dirty="0" err="1" smtClean="0"/>
              <a:t>Git</a:t>
            </a:r>
            <a:r>
              <a:rPr lang="en-US" sz="3200" dirty="0" smtClean="0"/>
              <a:t> and GitHub</a:t>
            </a:r>
          </a:p>
          <a:p>
            <a:r>
              <a:rPr lang="en-US" sz="3200" dirty="0" smtClean="0"/>
              <a:t>Understand basic  Docker and Docker Hub</a:t>
            </a:r>
          </a:p>
          <a:p>
            <a:r>
              <a:rPr lang="en-US" sz="3200" dirty="0" smtClean="0"/>
              <a:t>Understand basic  Jenkins and </a:t>
            </a:r>
            <a:r>
              <a:rPr lang="en-US" sz="3200" dirty="0" err="1" smtClean="0"/>
              <a:t>Jenkinsfile</a:t>
            </a:r>
            <a:endParaRPr lang="en-US" sz="3200" dirty="0"/>
          </a:p>
          <a:p>
            <a:r>
              <a:rPr lang="en-US" sz="3200" dirty="0" smtClean="0"/>
              <a:t>Understand basic  Kubernetes</a:t>
            </a:r>
          </a:p>
          <a:p>
            <a:r>
              <a:rPr lang="en-US" sz="3200" dirty="0" smtClean="0"/>
              <a:t>Demo</a:t>
            </a:r>
            <a:endParaRPr lang="en-US" sz="3200"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Git</a:t>
            </a:r>
            <a:r>
              <a:rPr lang="en-US" dirty="0" smtClean="0"/>
              <a:t> basic commands</a:t>
            </a:r>
            <a:endParaRPr lang="en-US" dirty="0"/>
          </a:p>
        </p:txBody>
      </p:sp>
      <p:sp>
        <p:nvSpPr>
          <p:cNvPr id="5" name="Content Placeholder 4"/>
          <p:cNvSpPr>
            <a:spLocks noGrp="1"/>
          </p:cNvSpPr>
          <p:nvPr>
            <p:ph idx="1"/>
          </p:nvPr>
        </p:nvSpPr>
        <p:spPr>
          <a:xfrm>
            <a:off x="486697" y="1209366"/>
            <a:ext cx="7296853" cy="3934134"/>
          </a:xfrm>
        </p:spPr>
        <p:txBody>
          <a:bodyPr>
            <a:normAutofit fontScale="47500" lnSpcReduction="20000"/>
          </a:bodyPr>
          <a:lstStyle/>
          <a:p>
            <a:pPr marL="0" indent="0">
              <a:buNone/>
            </a:pPr>
            <a:r>
              <a:rPr lang="en-US" b="1" dirty="0" smtClean="0"/>
              <a:t>What is </a:t>
            </a:r>
            <a:r>
              <a:rPr lang="en-US" b="1" dirty="0" err="1" smtClean="0"/>
              <a:t>git</a:t>
            </a:r>
            <a:r>
              <a:rPr lang="en-US" b="1" dirty="0" smtClean="0"/>
              <a:t> ?</a:t>
            </a:r>
          </a:p>
          <a:p>
            <a:pPr marL="0" indent="0">
              <a:buNone/>
            </a:pPr>
            <a:r>
              <a:rPr lang="en-US" dirty="0" err="1"/>
              <a:t>Git</a:t>
            </a:r>
            <a:r>
              <a:rPr lang="en-US" dirty="0"/>
              <a:t> is a distributed version-control system for tracking changes in source code during software development</a:t>
            </a:r>
            <a:r>
              <a:rPr lang="en-US" dirty="0" smtClean="0"/>
              <a:t>.</a:t>
            </a:r>
          </a:p>
          <a:p>
            <a:pPr marL="0" indent="0">
              <a:buNone/>
            </a:pPr>
            <a:endParaRPr lang="en-US" b="1" dirty="0" smtClean="0"/>
          </a:p>
          <a:p>
            <a:pPr marL="0" indent="0">
              <a:buNone/>
            </a:pPr>
            <a:r>
              <a:rPr lang="en-US" b="1" dirty="0" smtClean="0"/>
              <a:t>Installation of </a:t>
            </a:r>
            <a:r>
              <a:rPr lang="en-US" b="1" dirty="0" err="1" smtClean="0"/>
              <a:t>git</a:t>
            </a:r>
            <a:r>
              <a:rPr lang="en-US" b="1" dirty="0" smtClean="0"/>
              <a:t> on CentOS: </a:t>
            </a:r>
          </a:p>
          <a:p>
            <a:r>
              <a:rPr lang="en-US" dirty="0" err="1"/>
              <a:t>s</a:t>
            </a:r>
            <a:r>
              <a:rPr lang="en-US" dirty="0" err="1" smtClean="0"/>
              <a:t>udo</a:t>
            </a:r>
            <a:r>
              <a:rPr lang="en-US" dirty="0" smtClean="0"/>
              <a:t> yum install </a:t>
            </a:r>
            <a:r>
              <a:rPr lang="en-US" dirty="0" err="1" smtClean="0"/>
              <a:t>git</a:t>
            </a:r>
            <a:r>
              <a:rPr lang="en-US" dirty="0" smtClean="0"/>
              <a:t> –y</a:t>
            </a:r>
          </a:p>
          <a:p>
            <a:endParaRPr lang="en-US" dirty="0" smtClean="0"/>
          </a:p>
          <a:p>
            <a:pPr marL="0" indent="0">
              <a:buNone/>
            </a:pPr>
            <a:r>
              <a:rPr lang="en-US" b="1" dirty="0" smtClean="0"/>
              <a:t>Some </a:t>
            </a:r>
            <a:r>
              <a:rPr lang="en-US" b="1" dirty="0" err="1" smtClean="0"/>
              <a:t>git</a:t>
            </a:r>
            <a:r>
              <a:rPr lang="en-US" b="1" dirty="0" smtClean="0"/>
              <a:t> commands examples:</a:t>
            </a:r>
          </a:p>
          <a:p>
            <a:r>
              <a:rPr lang="en-US" dirty="0" err="1"/>
              <a:t>g</a:t>
            </a:r>
            <a:r>
              <a:rPr lang="en-US" dirty="0" err="1" smtClean="0"/>
              <a:t>it</a:t>
            </a:r>
            <a:r>
              <a:rPr lang="en-US" dirty="0" smtClean="0"/>
              <a:t> clone</a:t>
            </a:r>
          </a:p>
          <a:p>
            <a:r>
              <a:rPr lang="en-US" dirty="0" err="1"/>
              <a:t>g</a:t>
            </a:r>
            <a:r>
              <a:rPr lang="en-US" dirty="0" err="1" smtClean="0"/>
              <a:t>it</a:t>
            </a:r>
            <a:r>
              <a:rPr lang="en-US" dirty="0" smtClean="0"/>
              <a:t> status</a:t>
            </a:r>
            <a:endParaRPr lang="en-US" dirty="0"/>
          </a:p>
          <a:p>
            <a:r>
              <a:rPr lang="en-US" dirty="0" err="1"/>
              <a:t>g</a:t>
            </a:r>
            <a:r>
              <a:rPr lang="en-US" dirty="0" err="1" smtClean="0"/>
              <a:t>it</a:t>
            </a:r>
            <a:r>
              <a:rPr lang="en-US" dirty="0" smtClean="0"/>
              <a:t> add</a:t>
            </a:r>
          </a:p>
          <a:p>
            <a:r>
              <a:rPr lang="en-US" dirty="0" err="1"/>
              <a:t>g</a:t>
            </a:r>
            <a:r>
              <a:rPr lang="en-US" dirty="0" err="1" smtClean="0"/>
              <a:t>it</a:t>
            </a:r>
            <a:r>
              <a:rPr lang="en-US" dirty="0" smtClean="0"/>
              <a:t> commit</a:t>
            </a:r>
          </a:p>
          <a:p>
            <a:r>
              <a:rPr lang="en-US" dirty="0" err="1"/>
              <a:t>g</a:t>
            </a:r>
            <a:r>
              <a:rPr lang="en-US" dirty="0" err="1" smtClean="0"/>
              <a:t>it</a:t>
            </a:r>
            <a:r>
              <a:rPr lang="en-US" dirty="0" smtClean="0"/>
              <a:t> push</a:t>
            </a:r>
          </a:p>
          <a:p>
            <a:r>
              <a:rPr lang="en-US" dirty="0" err="1"/>
              <a:t>g</a:t>
            </a:r>
            <a:r>
              <a:rPr lang="en-US" dirty="0" err="1" smtClean="0"/>
              <a:t>it</a:t>
            </a:r>
            <a:r>
              <a:rPr lang="en-US" dirty="0" smtClean="0"/>
              <a:t> pull</a:t>
            </a:r>
          </a:p>
          <a:p>
            <a:r>
              <a:rPr lang="en-US" dirty="0" err="1"/>
              <a:t>g</a:t>
            </a:r>
            <a:r>
              <a:rPr lang="en-US" dirty="0" err="1" smtClean="0"/>
              <a:t>it</a:t>
            </a:r>
            <a:r>
              <a:rPr lang="en-US" dirty="0" smtClean="0"/>
              <a:t> </a:t>
            </a:r>
            <a:r>
              <a:rPr lang="en-US" dirty="0" err="1" smtClean="0"/>
              <a:t>config</a:t>
            </a:r>
            <a:endParaRPr lang="en-US" dirty="0" smtClean="0"/>
          </a:p>
          <a:p>
            <a:pPr marL="0" indent="0">
              <a:buNone/>
            </a:pPr>
            <a:endParaRPr lang="en-US" dirty="0" smtClean="0"/>
          </a:p>
          <a:p>
            <a:pPr marL="0" indent="0">
              <a:buNone/>
            </a:pPr>
            <a:r>
              <a:rPr lang="en-US" b="1" dirty="0" smtClean="0"/>
              <a:t>What is GitHub ?</a:t>
            </a:r>
          </a:p>
          <a:p>
            <a:pPr marL="0" indent="0">
              <a:buNone/>
            </a:pPr>
            <a:r>
              <a:rPr lang="en-US" dirty="0"/>
              <a:t>GitHub</a:t>
            </a:r>
            <a:r>
              <a:rPr lang="en-US" dirty="0" smtClean="0"/>
              <a:t>, provides </a:t>
            </a:r>
            <a:r>
              <a:rPr lang="en-US" dirty="0"/>
              <a:t>hosting for software development version control using </a:t>
            </a:r>
            <a:r>
              <a:rPr lang="en-US" dirty="0" err="1"/>
              <a:t>Git</a:t>
            </a:r>
            <a:r>
              <a:rPr lang="en-US" dirty="0"/>
              <a:t>.</a:t>
            </a:r>
            <a:endParaRPr lang="en-US" dirty="0" smtClean="0"/>
          </a:p>
          <a:p>
            <a:pPr marL="0" indent="0">
              <a:buNone/>
            </a:pPr>
            <a:endParaRPr lang="en-US"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Docker basic commands</a:t>
            </a:r>
            <a:endParaRPr lang="en-US" dirty="0"/>
          </a:p>
        </p:txBody>
      </p:sp>
      <p:sp>
        <p:nvSpPr>
          <p:cNvPr id="5" name="Content Placeholder 4"/>
          <p:cNvSpPr>
            <a:spLocks noGrp="1"/>
          </p:cNvSpPr>
          <p:nvPr>
            <p:ph idx="1"/>
          </p:nvPr>
        </p:nvSpPr>
        <p:spPr/>
        <p:txBody>
          <a:bodyPr>
            <a:noAutofit/>
          </a:bodyPr>
          <a:lstStyle/>
          <a:p>
            <a:pPr marL="0" indent="0">
              <a:buNone/>
            </a:pPr>
            <a:r>
              <a:rPr lang="en-US" sz="900" b="1" dirty="0" smtClean="0"/>
              <a:t>What is Docker ?</a:t>
            </a:r>
          </a:p>
          <a:p>
            <a:pPr marL="0" indent="0">
              <a:buNone/>
            </a:pPr>
            <a:r>
              <a:rPr lang="en-US" sz="900" dirty="0"/>
              <a:t>Docker is a set of platform as a service products that uses OS-level virtualization to deliver software in packages called containers. Containers are isolated from one another and bundle their own software, libraries and configuration files; they can communicate with each other through well-defined channels</a:t>
            </a:r>
            <a:r>
              <a:rPr lang="en-US" sz="900" dirty="0" smtClean="0"/>
              <a:t>.</a:t>
            </a:r>
          </a:p>
          <a:p>
            <a:pPr marL="0" indent="0">
              <a:buNone/>
            </a:pPr>
            <a:r>
              <a:rPr lang="en-US" sz="900" b="1" dirty="0" smtClean="0"/>
              <a:t>Docker installation on CentOS:</a:t>
            </a:r>
          </a:p>
          <a:p>
            <a:r>
              <a:rPr lang="en-US" sz="900" dirty="0"/>
              <a:t>curl -</a:t>
            </a:r>
            <a:r>
              <a:rPr lang="en-US" sz="900" dirty="0" err="1"/>
              <a:t>fsSL</a:t>
            </a:r>
            <a:r>
              <a:rPr lang="en-US" sz="900" dirty="0"/>
              <a:t> https://get.docker.com -o get-docker.sh</a:t>
            </a:r>
          </a:p>
          <a:p>
            <a:r>
              <a:rPr lang="en-US" sz="900" dirty="0" err="1" smtClean="0"/>
              <a:t>sudo</a:t>
            </a:r>
            <a:r>
              <a:rPr lang="en-US" sz="900" dirty="0" smtClean="0"/>
              <a:t> </a:t>
            </a:r>
            <a:r>
              <a:rPr lang="en-US" sz="900" dirty="0" err="1"/>
              <a:t>sh</a:t>
            </a:r>
            <a:r>
              <a:rPr lang="en-US" sz="900" dirty="0"/>
              <a:t> get-docker.sh</a:t>
            </a:r>
            <a:endParaRPr lang="en-US" sz="900" dirty="0" smtClean="0"/>
          </a:p>
          <a:p>
            <a:pPr marL="0" indent="0">
              <a:buNone/>
            </a:pPr>
            <a:r>
              <a:rPr lang="en-US" sz="900" b="1" dirty="0" smtClean="0"/>
              <a:t>Some </a:t>
            </a:r>
            <a:r>
              <a:rPr lang="en-US" sz="900" b="1" dirty="0"/>
              <a:t>D</a:t>
            </a:r>
            <a:r>
              <a:rPr lang="en-US" sz="900" b="1" dirty="0" smtClean="0"/>
              <a:t>ocker commands examples:</a:t>
            </a:r>
          </a:p>
          <a:p>
            <a:r>
              <a:rPr lang="en-US" sz="900" dirty="0" smtClean="0"/>
              <a:t>Docker info</a:t>
            </a:r>
            <a:endParaRPr lang="en-US" sz="900" dirty="0"/>
          </a:p>
          <a:p>
            <a:r>
              <a:rPr lang="en-US" sz="900" dirty="0" smtClean="0"/>
              <a:t>Docker images</a:t>
            </a:r>
          </a:p>
          <a:p>
            <a:r>
              <a:rPr lang="en-US" sz="900" dirty="0" smtClean="0"/>
              <a:t>Docker </a:t>
            </a:r>
            <a:r>
              <a:rPr lang="en-US" sz="900" dirty="0" err="1" smtClean="0"/>
              <a:t>ps</a:t>
            </a:r>
            <a:r>
              <a:rPr lang="en-US" sz="900" dirty="0" smtClean="0"/>
              <a:t> and </a:t>
            </a:r>
            <a:r>
              <a:rPr lang="en-US" sz="900" dirty="0" err="1" smtClean="0"/>
              <a:t>docker</a:t>
            </a:r>
            <a:r>
              <a:rPr lang="en-US" sz="900" dirty="0" smtClean="0"/>
              <a:t> </a:t>
            </a:r>
            <a:r>
              <a:rPr lang="en-US" sz="900" dirty="0" err="1" smtClean="0"/>
              <a:t>ps</a:t>
            </a:r>
            <a:r>
              <a:rPr lang="en-US" sz="900" dirty="0" smtClean="0"/>
              <a:t> –a</a:t>
            </a:r>
          </a:p>
          <a:p>
            <a:r>
              <a:rPr lang="en-US" sz="900" dirty="0" smtClean="0"/>
              <a:t>Docker run</a:t>
            </a:r>
          </a:p>
          <a:p>
            <a:r>
              <a:rPr lang="en-US" sz="900" dirty="0" smtClean="0"/>
              <a:t>Docker login</a:t>
            </a:r>
          </a:p>
          <a:p>
            <a:r>
              <a:rPr lang="en-US" sz="900" dirty="0" smtClean="0"/>
              <a:t>Docker pull</a:t>
            </a:r>
          </a:p>
          <a:p>
            <a:r>
              <a:rPr lang="en-US" sz="900" dirty="0" smtClean="0"/>
              <a:t>Docker push</a:t>
            </a:r>
          </a:p>
          <a:p>
            <a:endParaRPr lang="en-US" sz="900" dirty="0" smtClean="0"/>
          </a:p>
          <a:p>
            <a:pPr marL="0" indent="0">
              <a:buNone/>
            </a:pPr>
            <a:r>
              <a:rPr lang="en-US" sz="900" b="1" dirty="0" smtClean="0"/>
              <a:t>What is Docker Hub ?</a:t>
            </a:r>
          </a:p>
          <a:p>
            <a:pPr marL="0" indent="0">
              <a:buNone/>
            </a:pPr>
            <a:r>
              <a:rPr lang="en-US" sz="900" dirty="0"/>
              <a:t>Docker Hub is a service provided by Docker for finding and sharing container images with your team</a:t>
            </a:r>
            <a:r>
              <a:rPr lang="en-US" sz="900" dirty="0" smtClean="0"/>
              <a:t>.</a:t>
            </a:r>
          </a:p>
          <a:p>
            <a:pPr marL="0" indent="0">
              <a:buNone/>
            </a:pPr>
            <a:endParaRPr lang="en-US" sz="900" dirty="0"/>
          </a:p>
          <a:p>
            <a:pPr marL="0" indent="0">
              <a:buNone/>
            </a:pPr>
            <a:r>
              <a:rPr lang="en-US" sz="900" dirty="0" smtClean="0"/>
              <a:t>Reference link:</a:t>
            </a:r>
          </a:p>
          <a:p>
            <a:pPr marL="0" indent="0">
              <a:buNone/>
            </a:pPr>
            <a:r>
              <a:rPr lang="en-US" sz="900" dirty="0">
                <a:hlinkClick r:id="rId2"/>
              </a:rPr>
              <a:t>https://docs.docker.com/engine/install/centos/</a:t>
            </a:r>
            <a:endParaRPr lang="en-US" sz="900" dirty="0" smtClean="0"/>
          </a:p>
        </p:txBody>
      </p:sp>
    </p:spTree>
    <p:extLst>
      <p:ext uri="{BB962C8B-B14F-4D97-AF65-F5344CB8AC3E}">
        <p14:creationId xmlns:p14="http://schemas.microsoft.com/office/powerpoint/2010/main" val="2523651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Dockerfile</a:t>
            </a:r>
            <a:endParaRPr lang="en-US" dirty="0"/>
          </a:p>
        </p:txBody>
      </p:sp>
      <p:sp>
        <p:nvSpPr>
          <p:cNvPr id="5" name="Content Placeholder 4"/>
          <p:cNvSpPr>
            <a:spLocks noGrp="1"/>
          </p:cNvSpPr>
          <p:nvPr>
            <p:ph idx="1"/>
          </p:nvPr>
        </p:nvSpPr>
        <p:spPr/>
        <p:txBody>
          <a:bodyPr>
            <a:noAutofit/>
          </a:bodyPr>
          <a:lstStyle/>
          <a:p>
            <a:pPr marL="0" indent="0">
              <a:buNone/>
            </a:pPr>
            <a:r>
              <a:rPr lang="en-US" sz="2000" dirty="0"/>
              <a:t>FROM </a:t>
            </a:r>
            <a:r>
              <a:rPr lang="en-US" sz="2000" dirty="0" err="1"/>
              <a:t>nginx:latest</a:t>
            </a:r>
            <a:endParaRPr lang="en-US" sz="2000" dirty="0"/>
          </a:p>
          <a:p>
            <a:pPr marL="0" indent="0">
              <a:buNone/>
            </a:pPr>
            <a:endParaRPr lang="en-US" sz="2000" dirty="0"/>
          </a:p>
          <a:p>
            <a:pPr marL="0" indent="0">
              <a:buNone/>
            </a:pPr>
            <a:r>
              <a:rPr lang="en-US" sz="2000" dirty="0"/>
              <a:t>ADD index.html /</a:t>
            </a:r>
            <a:r>
              <a:rPr lang="en-US" sz="2000" dirty="0" err="1"/>
              <a:t>usr</a:t>
            </a:r>
            <a:r>
              <a:rPr lang="en-US" sz="2000" dirty="0"/>
              <a:t>/share/</a:t>
            </a:r>
            <a:r>
              <a:rPr lang="en-US" sz="2000" dirty="0" err="1"/>
              <a:t>nginx</a:t>
            </a:r>
            <a:r>
              <a:rPr lang="en-US" sz="2000" dirty="0"/>
              <a:t>/html/</a:t>
            </a:r>
          </a:p>
          <a:p>
            <a:pPr marL="0" indent="0">
              <a:buNone/>
            </a:pPr>
            <a:endParaRPr lang="en-US" sz="2000" dirty="0"/>
          </a:p>
          <a:p>
            <a:pPr marL="0" indent="0">
              <a:buNone/>
            </a:pPr>
            <a:r>
              <a:rPr lang="en-US" sz="2000" dirty="0"/>
              <a:t>RUN </a:t>
            </a:r>
            <a:r>
              <a:rPr lang="en-US" sz="2000" dirty="0" err="1"/>
              <a:t>chmod</a:t>
            </a:r>
            <a:r>
              <a:rPr lang="en-US" sz="2000" dirty="0"/>
              <a:t> +r /</a:t>
            </a:r>
            <a:r>
              <a:rPr lang="en-US" sz="2000" dirty="0" err="1"/>
              <a:t>usr</a:t>
            </a:r>
            <a:r>
              <a:rPr lang="en-US" sz="2000" dirty="0"/>
              <a:t>/share/</a:t>
            </a:r>
            <a:r>
              <a:rPr lang="en-US" sz="2000" dirty="0" err="1"/>
              <a:t>nginx</a:t>
            </a:r>
            <a:r>
              <a:rPr lang="en-US" sz="2000" dirty="0"/>
              <a:t>/html/index.html</a:t>
            </a:r>
          </a:p>
          <a:p>
            <a:pPr marL="0" indent="0">
              <a:buNone/>
            </a:pPr>
            <a:endParaRPr lang="en-US" sz="2000" dirty="0"/>
          </a:p>
          <a:p>
            <a:pPr marL="0" indent="0">
              <a:buNone/>
            </a:pPr>
            <a:r>
              <a:rPr lang="en-US" sz="2000" dirty="0"/>
              <a:t>CMD ["</a:t>
            </a:r>
            <a:r>
              <a:rPr lang="en-US" sz="2000" dirty="0" err="1"/>
              <a:t>nginx</a:t>
            </a:r>
            <a:r>
              <a:rPr lang="en-US" sz="2000" dirty="0"/>
              <a:t>", "-g", "daemon off;"]</a:t>
            </a:r>
            <a:endParaRPr lang="en-US" sz="2000" dirty="0" smtClean="0"/>
          </a:p>
        </p:txBody>
      </p:sp>
    </p:spTree>
    <p:extLst>
      <p:ext uri="{BB962C8B-B14F-4D97-AF65-F5344CB8AC3E}">
        <p14:creationId xmlns:p14="http://schemas.microsoft.com/office/powerpoint/2010/main" val="548472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What is Jenkins ?</a:t>
            </a:r>
            <a:br>
              <a:rPr lang="en-US" b="1" dirty="0"/>
            </a:b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Jenkins </a:t>
            </a:r>
            <a:r>
              <a:rPr lang="en-US" dirty="0"/>
              <a:t>is an open source automation tool written in Java with plugins built for Continuous Integration purpose. Jenkins is used to build and test your software projects continuously making it easier for developers to integrate changes to the project, and making it easier for users to obtain a fresh build.</a:t>
            </a:r>
          </a:p>
          <a:p>
            <a:pPr marL="0" indent="0">
              <a:buNone/>
            </a:pPr>
            <a:endParaRPr lang="en-US" dirty="0" smtClean="0"/>
          </a:p>
        </p:txBody>
      </p:sp>
    </p:spTree>
    <p:extLst>
      <p:ext uri="{BB962C8B-B14F-4D97-AF65-F5344CB8AC3E}">
        <p14:creationId xmlns:p14="http://schemas.microsoft.com/office/powerpoint/2010/main" val="1916089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Jenkins installations</a:t>
            </a:r>
            <a:r>
              <a:rPr lang="en-US" b="1" dirty="0"/>
              <a:t/>
            </a:r>
            <a:br>
              <a:rPr lang="en-US" b="1" dirty="0"/>
            </a:br>
            <a:endParaRPr lang="en-US" dirty="0"/>
          </a:p>
        </p:txBody>
      </p:sp>
      <p:sp>
        <p:nvSpPr>
          <p:cNvPr id="5" name="Content Placeholder 4"/>
          <p:cNvSpPr>
            <a:spLocks noGrp="1"/>
          </p:cNvSpPr>
          <p:nvPr>
            <p:ph idx="1"/>
          </p:nvPr>
        </p:nvSpPr>
        <p:spPr>
          <a:xfrm>
            <a:off x="479048" y="1161382"/>
            <a:ext cx="7768779" cy="3508626"/>
          </a:xfrm>
        </p:spPr>
        <p:txBody>
          <a:bodyPr>
            <a:normAutofit/>
          </a:bodyPr>
          <a:lstStyle/>
          <a:p>
            <a:pPr marL="0" indent="0">
              <a:buNone/>
            </a:pPr>
            <a:r>
              <a:rPr lang="en-US" sz="1800" dirty="0" smtClean="0"/>
              <a:t>Jenkins installation on CentOS 7.</a:t>
            </a:r>
          </a:p>
          <a:p>
            <a:pPr marL="0" indent="0">
              <a:buNone/>
            </a:pPr>
            <a:r>
              <a:rPr lang="en-US" sz="1800" dirty="0" smtClean="0"/>
              <a:t>Jenkins </a:t>
            </a:r>
            <a:r>
              <a:rPr lang="en-US" sz="1800" dirty="0"/>
              <a:t>requires Java in order to </a:t>
            </a:r>
            <a:r>
              <a:rPr lang="en-US" sz="1800" dirty="0" smtClean="0"/>
              <a:t>run.</a:t>
            </a:r>
          </a:p>
          <a:p>
            <a:pPr marL="0" indent="0">
              <a:buNone/>
            </a:pPr>
            <a:r>
              <a:rPr lang="en-US" sz="1200" dirty="0" err="1" smtClean="0"/>
              <a:t>sudo</a:t>
            </a:r>
            <a:r>
              <a:rPr lang="en-US" sz="1200" dirty="0" smtClean="0"/>
              <a:t> </a:t>
            </a:r>
            <a:r>
              <a:rPr lang="en-US" sz="1200" dirty="0" err="1"/>
              <a:t>wget</a:t>
            </a:r>
            <a:r>
              <a:rPr lang="en-US" sz="1200" dirty="0"/>
              <a:t> -O /</a:t>
            </a:r>
            <a:r>
              <a:rPr lang="en-US" sz="1200" dirty="0" err="1"/>
              <a:t>etc</a:t>
            </a:r>
            <a:r>
              <a:rPr lang="en-US" sz="1200" dirty="0"/>
              <a:t>/</a:t>
            </a:r>
            <a:r>
              <a:rPr lang="en-US" sz="1200" dirty="0" err="1"/>
              <a:t>yum.repos.d</a:t>
            </a:r>
            <a:r>
              <a:rPr lang="en-US" sz="1200" dirty="0"/>
              <a:t>/</a:t>
            </a:r>
            <a:r>
              <a:rPr lang="en-US" sz="1200" dirty="0" err="1"/>
              <a:t>jenkins.repo</a:t>
            </a:r>
            <a:r>
              <a:rPr lang="en-US" sz="1200" dirty="0"/>
              <a:t> http://pkg.jenkins.io/redhat-stable/jenkins.repo</a:t>
            </a:r>
          </a:p>
          <a:p>
            <a:pPr marL="0" indent="0">
              <a:buNone/>
            </a:pPr>
            <a:r>
              <a:rPr lang="en-US" sz="1200" dirty="0" err="1"/>
              <a:t>sudo</a:t>
            </a:r>
            <a:r>
              <a:rPr lang="en-US" sz="1200" dirty="0"/>
              <a:t> rpm --import http://pkg.jenkins.io/redhat-stable/jenkins.io.key</a:t>
            </a:r>
          </a:p>
          <a:p>
            <a:pPr marL="0" indent="0">
              <a:buNone/>
            </a:pPr>
            <a:r>
              <a:rPr lang="en-US" sz="1200" dirty="0" err="1"/>
              <a:t>sudo</a:t>
            </a:r>
            <a:r>
              <a:rPr lang="en-US" sz="1200" dirty="0"/>
              <a:t> yum install </a:t>
            </a:r>
            <a:r>
              <a:rPr lang="en-US" sz="1200" dirty="0" smtClean="0"/>
              <a:t>Jenkins –y</a:t>
            </a:r>
          </a:p>
          <a:p>
            <a:pPr marL="0" indent="0">
              <a:buNone/>
            </a:pPr>
            <a:r>
              <a:rPr lang="en-US" sz="1600" dirty="0" smtClean="0"/>
              <a:t>Jenkins service:</a:t>
            </a:r>
          </a:p>
          <a:p>
            <a:pPr marL="0" indent="0">
              <a:buNone/>
            </a:pPr>
            <a:r>
              <a:rPr lang="en-US" sz="1200" dirty="0" err="1" smtClean="0"/>
              <a:t>sudo</a:t>
            </a:r>
            <a:r>
              <a:rPr lang="en-US" sz="1200" dirty="0" smtClean="0"/>
              <a:t> </a:t>
            </a:r>
            <a:r>
              <a:rPr lang="en-US" sz="1200" dirty="0" err="1" smtClean="0"/>
              <a:t>systemctl</a:t>
            </a:r>
            <a:r>
              <a:rPr lang="en-US" sz="1200" dirty="0" smtClean="0"/>
              <a:t> status Jenkins</a:t>
            </a:r>
          </a:p>
          <a:p>
            <a:pPr marL="0" indent="0">
              <a:buNone/>
            </a:pPr>
            <a:r>
              <a:rPr lang="en-US" sz="1200" dirty="0" err="1" smtClean="0"/>
              <a:t>sudo</a:t>
            </a:r>
            <a:r>
              <a:rPr lang="en-US" sz="1200" dirty="0" smtClean="0"/>
              <a:t> </a:t>
            </a:r>
            <a:r>
              <a:rPr lang="en-US" sz="1200" dirty="0" err="1"/>
              <a:t>systemctl</a:t>
            </a:r>
            <a:r>
              <a:rPr lang="en-US" sz="1200" dirty="0"/>
              <a:t> </a:t>
            </a:r>
            <a:r>
              <a:rPr lang="en-US" sz="1200" dirty="0" smtClean="0"/>
              <a:t>start </a:t>
            </a:r>
            <a:r>
              <a:rPr lang="en-US" sz="1200" dirty="0"/>
              <a:t>Jenkins</a:t>
            </a:r>
          </a:p>
          <a:p>
            <a:pPr marL="0" indent="0">
              <a:buNone/>
            </a:pPr>
            <a:r>
              <a:rPr lang="en-US" sz="1200" dirty="0" err="1" smtClean="0"/>
              <a:t>sudo</a:t>
            </a:r>
            <a:r>
              <a:rPr lang="en-US" sz="1200" dirty="0" smtClean="0"/>
              <a:t> </a:t>
            </a:r>
            <a:r>
              <a:rPr lang="en-US" sz="1200" dirty="0" err="1"/>
              <a:t>systemctl</a:t>
            </a:r>
            <a:r>
              <a:rPr lang="en-US" sz="1200" dirty="0"/>
              <a:t> </a:t>
            </a:r>
            <a:r>
              <a:rPr lang="en-US" sz="1200" dirty="0" smtClean="0"/>
              <a:t>enable </a:t>
            </a:r>
            <a:r>
              <a:rPr lang="en-US" sz="1200" dirty="0"/>
              <a:t>Jenkins</a:t>
            </a:r>
          </a:p>
          <a:p>
            <a:pPr marL="0" indent="0">
              <a:buNone/>
            </a:pPr>
            <a:r>
              <a:rPr lang="en-US" sz="1200" dirty="0" err="1" smtClean="0"/>
              <a:t>sudo</a:t>
            </a:r>
            <a:r>
              <a:rPr lang="en-US" sz="1200" dirty="0" smtClean="0"/>
              <a:t> </a:t>
            </a:r>
            <a:r>
              <a:rPr lang="en-US" sz="1200" dirty="0" err="1"/>
              <a:t>systemctl</a:t>
            </a:r>
            <a:r>
              <a:rPr lang="en-US" sz="1200" dirty="0"/>
              <a:t> </a:t>
            </a:r>
            <a:r>
              <a:rPr lang="en-US" sz="1200" dirty="0" smtClean="0"/>
              <a:t>stop Jenkins</a:t>
            </a:r>
          </a:p>
          <a:p>
            <a:pPr marL="0" indent="0">
              <a:buNone/>
            </a:pPr>
            <a:r>
              <a:rPr lang="en-US" sz="1400" b="1" dirty="0" smtClean="0"/>
              <a:t>Add Jenkins user to the </a:t>
            </a:r>
            <a:r>
              <a:rPr lang="en-US" sz="1400" b="1" dirty="0" err="1" smtClean="0"/>
              <a:t>docker</a:t>
            </a:r>
            <a:r>
              <a:rPr lang="en-US" sz="1400" b="1" dirty="0" smtClean="0"/>
              <a:t> group:</a:t>
            </a:r>
          </a:p>
          <a:p>
            <a:pPr marL="0" indent="0">
              <a:buNone/>
            </a:pPr>
            <a:r>
              <a:rPr lang="en-US" sz="1200" dirty="0" err="1" smtClean="0"/>
              <a:t>sudo</a:t>
            </a:r>
            <a:r>
              <a:rPr lang="en-US" sz="1200" dirty="0" smtClean="0"/>
              <a:t> </a:t>
            </a:r>
            <a:r>
              <a:rPr lang="en-US" sz="1200" dirty="0" err="1" smtClean="0"/>
              <a:t>usermod</a:t>
            </a:r>
            <a:r>
              <a:rPr lang="en-US" sz="1200" dirty="0" smtClean="0"/>
              <a:t> –</a:t>
            </a:r>
            <a:r>
              <a:rPr lang="en-US" sz="1200" dirty="0" err="1" smtClean="0"/>
              <a:t>aG</a:t>
            </a:r>
            <a:r>
              <a:rPr lang="en-US" sz="1200" dirty="0" smtClean="0"/>
              <a:t> </a:t>
            </a:r>
            <a:r>
              <a:rPr lang="en-US" sz="1200" dirty="0" err="1" smtClean="0"/>
              <a:t>docker</a:t>
            </a:r>
            <a:r>
              <a:rPr lang="en-US" sz="1200" dirty="0" smtClean="0"/>
              <a:t> </a:t>
            </a:r>
            <a:r>
              <a:rPr lang="en-US" sz="1200" dirty="0" err="1" smtClean="0"/>
              <a:t>jenkins</a:t>
            </a:r>
            <a:endParaRPr lang="en-US" sz="1200" dirty="0" smtClean="0"/>
          </a:p>
          <a:p>
            <a:pPr marL="0" indent="0">
              <a:buNone/>
            </a:pPr>
            <a:r>
              <a:rPr lang="en-US" sz="1400" dirty="0" smtClean="0"/>
              <a:t>Reference link:</a:t>
            </a:r>
            <a:endParaRPr lang="en-US" sz="1400" dirty="0"/>
          </a:p>
          <a:p>
            <a:pPr marL="0" indent="0">
              <a:buNone/>
            </a:pPr>
            <a:r>
              <a:rPr lang="en-US" sz="1200" dirty="0">
                <a:hlinkClick r:id="rId2"/>
              </a:rPr>
              <a:t>https://wiki.jenkins.io/display/JENKINS/Installing+Jenkins+on+Red+Hat+distributions</a:t>
            </a:r>
            <a:endParaRPr lang="en-US" sz="1200" dirty="0"/>
          </a:p>
          <a:p>
            <a:pPr marL="0" indent="0">
              <a:buNone/>
            </a:pPr>
            <a:endParaRPr lang="en-US" sz="1200" dirty="0" smtClean="0"/>
          </a:p>
          <a:p>
            <a:pPr marL="0" indent="0">
              <a:buNone/>
            </a:pPr>
            <a:endParaRPr lang="en-US" sz="1200" dirty="0"/>
          </a:p>
          <a:p>
            <a:pPr marL="0" indent="0">
              <a:buNone/>
            </a:pPr>
            <a:endParaRPr lang="en-US" sz="1200" dirty="0" smtClean="0"/>
          </a:p>
        </p:txBody>
      </p:sp>
    </p:spTree>
    <p:extLst>
      <p:ext uri="{BB962C8B-B14F-4D97-AF65-F5344CB8AC3E}">
        <p14:creationId xmlns:p14="http://schemas.microsoft.com/office/powerpoint/2010/main" val="3363479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Jenkins required Plugin</a:t>
            </a:r>
            <a:r>
              <a:rPr lang="en-US" b="1" dirty="0"/>
              <a:t/>
            </a:r>
            <a:br>
              <a:rPr lang="en-US" b="1" dirty="0"/>
            </a:br>
            <a:endParaRPr lang="en-US" dirty="0"/>
          </a:p>
        </p:txBody>
      </p:sp>
      <p:sp>
        <p:nvSpPr>
          <p:cNvPr id="5" name="Content Placeholder 4"/>
          <p:cNvSpPr>
            <a:spLocks noGrp="1"/>
          </p:cNvSpPr>
          <p:nvPr>
            <p:ph idx="1"/>
          </p:nvPr>
        </p:nvSpPr>
        <p:spPr>
          <a:xfrm>
            <a:off x="479048" y="1161382"/>
            <a:ext cx="7768779" cy="3508626"/>
          </a:xfrm>
        </p:spPr>
        <p:txBody>
          <a:bodyPr>
            <a:normAutofit/>
          </a:bodyPr>
          <a:lstStyle/>
          <a:p>
            <a:pPr marL="0" indent="0">
              <a:buNone/>
            </a:pPr>
            <a:r>
              <a:rPr lang="en-US" sz="2400" dirty="0"/>
              <a:t>Pipeline Plugin</a:t>
            </a:r>
          </a:p>
          <a:p>
            <a:pPr marL="0" indent="0">
              <a:buNone/>
            </a:pPr>
            <a:r>
              <a:rPr lang="en-US" sz="2400" dirty="0"/>
              <a:t>GitHub P</a:t>
            </a:r>
            <a:r>
              <a:rPr lang="en-US" sz="2400" dirty="0" smtClean="0"/>
              <a:t>lugin</a:t>
            </a:r>
          </a:p>
          <a:p>
            <a:pPr marL="0" indent="0">
              <a:buNone/>
            </a:pPr>
            <a:r>
              <a:rPr lang="en-US" sz="2400" dirty="0" smtClean="0"/>
              <a:t>Maven Plugin</a:t>
            </a:r>
            <a:endParaRPr lang="en-US" sz="2400" dirty="0"/>
          </a:p>
          <a:p>
            <a:pPr marL="0" indent="0">
              <a:buNone/>
            </a:pPr>
            <a:r>
              <a:rPr lang="en-US" sz="2400" dirty="0"/>
              <a:t>Kubernetes Continuous Deploy Plugin</a:t>
            </a:r>
          </a:p>
          <a:p>
            <a:pPr marL="0" indent="0">
              <a:buNone/>
            </a:pPr>
            <a:r>
              <a:rPr lang="en-US" sz="2400" dirty="0"/>
              <a:t>Credentials Plugin</a:t>
            </a:r>
          </a:p>
          <a:p>
            <a:pPr marL="0" indent="0">
              <a:buNone/>
            </a:pPr>
            <a:r>
              <a:rPr lang="en-US" sz="2400" dirty="0"/>
              <a:t>Email Extension Plugin</a:t>
            </a:r>
            <a:endParaRPr lang="en-US" sz="2400" dirty="0" smtClean="0"/>
          </a:p>
        </p:txBody>
      </p:sp>
    </p:spTree>
    <p:extLst>
      <p:ext uri="{BB962C8B-B14F-4D97-AF65-F5344CB8AC3E}">
        <p14:creationId xmlns:p14="http://schemas.microsoft.com/office/powerpoint/2010/main" val="3347126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err="1" smtClean="0"/>
              <a:t>Jenkinsfile</a:t>
            </a:r>
            <a:r>
              <a:rPr lang="en-US" b="1" dirty="0" smtClean="0"/>
              <a:t> </a:t>
            </a:r>
            <a:r>
              <a:rPr lang="en-US" b="1" dirty="0" err="1" smtClean="0"/>
              <a:t>Syntex</a:t>
            </a:r>
            <a:r>
              <a:rPr lang="en-US" b="1" dirty="0"/>
              <a:t/>
            </a:r>
            <a:br>
              <a:rPr lang="en-US" b="1" dirty="0"/>
            </a:br>
            <a:endParaRPr lang="en-US" dirty="0"/>
          </a:p>
        </p:txBody>
      </p:sp>
      <p:sp>
        <p:nvSpPr>
          <p:cNvPr id="5" name="Content Placeholder 4"/>
          <p:cNvSpPr>
            <a:spLocks noGrp="1"/>
          </p:cNvSpPr>
          <p:nvPr>
            <p:ph idx="1"/>
          </p:nvPr>
        </p:nvSpPr>
        <p:spPr>
          <a:xfrm>
            <a:off x="479048" y="750849"/>
            <a:ext cx="8664952" cy="4392651"/>
          </a:xfrm>
        </p:spPr>
        <p:txBody>
          <a:bodyPr>
            <a:noAutofit/>
          </a:bodyPr>
          <a:lstStyle/>
          <a:p>
            <a:pPr marL="0" indent="0">
              <a:buNone/>
            </a:pPr>
            <a:r>
              <a:rPr lang="en-US" sz="1200" dirty="0" smtClean="0"/>
              <a:t>pipeline </a:t>
            </a:r>
            <a:r>
              <a:rPr lang="en-US" sz="1200" dirty="0"/>
              <a:t>{</a:t>
            </a:r>
          </a:p>
          <a:p>
            <a:pPr marL="0" indent="0">
              <a:buNone/>
            </a:pPr>
            <a:r>
              <a:rPr lang="en-US" sz="1200" dirty="0"/>
              <a:t>    agent any</a:t>
            </a:r>
          </a:p>
          <a:p>
            <a:pPr marL="0" indent="0">
              <a:buNone/>
            </a:pPr>
            <a:endParaRPr lang="en-US" sz="1200" dirty="0"/>
          </a:p>
          <a:p>
            <a:pPr marL="0" indent="0">
              <a:buNone/>
            </a:pPr>
            <a:r>
              <a:rPr lang="en-US" sz="1200" dirty="0"/>
              <a:t>    stages {</a:t>
            </a:r>
          </a:p>
          <a:p>
            <a:pPr marL="0" indent="0">
              <a:buNone/>
            </a:pPr>
            <a:r>
              <a:rPr lang="en-US" sz="1200" dirty="0"/>
              <a:t>        stage</a:t>
            </a:r>
            <a:r>
              <a:rPr lang="en-US" sz="1200" dirty="0" smtClean="0"/>
              <a:t>(‘Stage Name 1') </a:t>
            </a:r>
            <a:r>
              <a:rPr lang="en-US" sz="1200" dirty="0"/>
              <a:t>{</a:t>
            </a:r>
          </a:p>
          <a:p>
            <a:pPr marL="0" indent="0">
              <a:buNone/>
            </a:pPr>
            <a:r>
              <a:rPr lang="en-US" sz="1200" dirty="0"/>
              <a:t>            steps </a:t>
            </a:r>
            <a:r>
              <a:rPr lang="en-US" sz="1200" dirty="0" smtClean="0"/>
              <a:t>{</a:t>
            </a:r>
          </a:p>
          <a:p>
            <a:pPr marL="0" indent="0">
              <a:buNone/>
            </a:pPr>
            <a:r>
              <a:rPr lang="en-US" sz="1200" dirty="0"/>
              <a:t> </a:t>
            </a:r>
            <a:r>
              <a:rPr lang="en-US" sz="1200" dirty="0" smtClean="0"/>
              <a:t>               script {</a:t>
            </a:r>
            <a:endParaRPr lang="en-US" sz="1200" dirty="0"/>
          </a:p>
          <a:p>
            <a:pPr marL="0" indent="0">
              <a:buNone/>
            </a:pPr>
            <a:r>
              <a:rPr lang="en-US" sz="1200" dirty="0" smtClean="0"/>
              <a:t>                     Statement…..!!</a:t>
            </a:r>
          </a:p>
          <a:p>
            <a:pPr marL="0" indent="0">
              <a:buNone/>
            </a:pPr>
            <a:r>
              <a:rPr lang="en-US" sz="1200" dirty="0"/>
              <a:t> </a:t>
            </a:r>
            <a:r>
              <a:rPr lang="en-US" sz="1200" dirty="0" smtClean="0"/>
              <a:t>                }</a:t>
            </a:r>
            <a:endParaRPr lang="en-US" sz="1200" dirty="0" smtClean="0"/>
          </a:p>
          <a:p>
            <a:pPr marL="0" indent="0">
              <a:buNone/>
            </a:pPr>
            <a:r>
              <a:rPr lang="en-US" sz="1200" dirty="0" smtClean="0"/>
              <a:t>            }</a:t>
            </a:r>
          </a:p>
          <a:p>
            <a:pPr marL="0" indent="0">
              <a:buNone/>
            </a:pPr>
            <a:r>
              <a:rPr lang="en-US" sz="1200" dirty="0" smtClean="0"/>
              <a:t>        </a:t>
            </a:r>
            <a:r>
              <a:rPr lang="en-US" sz="1200" dirty="0"/>
              <a:t>}</a:t>
            </a:r>
          </a:p>
          <a:p>
            <a:pPr marL="0" indent="0">
              <a:buNone/>
            </a:pPr>
            <a:r>
              <a:rPr lang="en-US" sz="1200" dirty="0"/>
              <a:t>        stage</a:t>
            </a:r>
            <a:r>
              <a:rPr lang="en-US" sz="1200" dirty="0" smtClean="0"/>
              <a:t>(‘Stage Name 2') </a:t>
            </a:r>
            <a:r>
              <a:rPr lang="en-US" sz="1200" dirty="0"/>
              <a:t>{</a:t>
            </a:r>
          </a:p>
          <a:p>
            <a:pPr marL="0" indent="0">
              <a:buNone/>
            </a:pPr>
            <a:r>
              <a:rPr lang="en-US" sz="1200" dirty="0"/>
              <a:t>            steps </a:t>
            </a:r>
            <a:r>
              <a:rPr lang="en-US" sz="1200" dirty="0" smtClean="0"/>
              <a:t>{</a:t>
            </a:r>
          </a:p>
          <a:p>
            <a:pPr marL="0" indent="0">
              <a:buNone/>
            </a:pPr>
            <a:r>
              <a:rPr lang="en-US" sz="1200" dirty="0"/>
              <a:t> </a:t>
            </a:r>
            <a:r>
              <a:rPr lang="en-US" sz="1200" dirty="0" smtClean="0"/>
              <a:t>              script {</a:t>
            </a:r>
            <a:endParaRPr lang="en-US" sz="1200" dirty="0"/>
          </a:p>
          <a:p>
            <a:pPr marL="0" indent="0">
              <a:buNone/>
            </a:pPr>
            <a:r>
              <a:rPr lang="en-US" sz="1200" dirty="0"/>
              <a:t>                </a:t>
            </a:r>
            <a:r>
              <a:rPr lang="en-US" sz="1200" dirty="0" smtClean="0"/>
              <a:t>     </a:t>
            </a:r>
            <a:r>
              <a:rPr lang="en-US" sz="1200" dirty="0" smtClean="0"/>
              <a:t>Statement…..!!</a:t>
            </a:r>
          </a:p>
          <a:p>
            <a:pPr marL="0" indent="0">
              <a:buNone/>
            </a:pPr>
            <a:r>
              <a:rPr lang="en-US" sz="1200" dirty="0"/>
              <a:t> </a:t>
            </a:r>
            <a:r>
              <a:rPr lang="en-US" sz="1200" dirty="0" smtClean="0"/>
              <a:t>                }</a:t>
            </a:r>
            <a:endParaRPr lang="en-US" sz="1200" dirty="0"/>
          </a:p>
          <a:p>
            <a:pPr marL="0" indent="0">
              <a:buNone/>
            </a:pPr>
            <a:r>
              <a:rPr lang="en-US" sz="1200" dirty="0"/>
              <a:t>            }</a:t>
            </a:r>
          </a:p>
          <a:p>
            <a:pPr marL="0" indent="0">
              <a:buNone/>
            </a:pPr>
            <a:r>
              <a:rPr lang="en-US" sz="1200" dirty="0"/>
              <a:t>        }</a:t>
            </a:r>
          </a:p>
          <a:p>
            <a:pPr marL="0" indent="0">
              <a:buNone/>
            </a:pPr>
            <a:r>
              <a:rPr lang="en-US" sz="1200" dirty="0" smtClean="0"/>
              <a:t>}</a:t>
            </a:r>
            <a:endParaRPr lang="en-US" sz="1200" dirty="0"/>
          </a:p>
          <a:p>
            <a:pPr marL="0" indent="0">
              <a:buNone/>
            </a:pPr>
            <a:r>
              <a:rPr lang="en-US" sz="1200" dirty="0"/>
              <a:t>}</a:t>
            </a:r>
          </a:p>
          <a:p>
            <a:pPr marL="0" indent="0">
              <a:buNone/>
            </a:pPr>
            <a:endParaRPr lang="en-US" sz="1200" dirty="0" smtClean="0"/>
          </a:p>
        </p:txBody>
      </p:sp>
    </p:spTree>
    <p:extLst>
      <p:ext uri="{BB962C8B-B14F-4D97-AF65-F5344CB8AC3E}">
        <p14:creationId xmlns:p14="http://schemas.microsoft.com/office/powerpoint/2010/main" val="1052151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Words>
  <Application>Microsoft Office PowerPoint</Application>
  <PresentationFormat>On-screen Show (16:9)</PresentationFormat>
  <Paragraphs>138</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Welcome to  DevOps Basic Configuration Demo</vt:lpstr>
      <vt:lpstr>Agenda</vt:lpstr>
      <vt:lpstr>Git basic commands</vt:lpstr>
      <vt:lpstr>Docker basic commands</vt:lpstr>
      <vt:lpstr>Dockerfile</vt:lpstr>
      <vt:lpstr>What is Jenkins ? </vt:lpstr>
      <vt:lpstr>Jenkins installations </vt:lpstr>
      <vt:lpstr>Jenkins required Plugin </vt:lpstr>
      <vt:lpstr>Jenkinsfile Syntex </vt:lpstr>
      <vt:lpstr>Kubernetes Installation </vt:lpstr>
      <vt:lpstr>Kubernetes basic commands </vt:lpstr>
      <vt:lpstr>Workflow </vt:lpstr>
      <vt:lpstr>Demo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2020-05-02T01:12:26Z</dcterms:modified>
</cp:coreProperties>
</file>