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1" r:id="rId4"/>
    <p:sldId id="262" r:id="rId5"/>
    <p:sldId id="272" r:id="rId6"/>
    <p:sldId id="263" r:id="rId7"/>
    <p:sldId id="266" r:id="rId8"/>
    <p:sldId id="264" r:id="rId9"/>
    <p:sldId id="267" r:id="rId10"/>
    <p:sldId id="268" r:id="rId11"/>
    <p:sldId id="269" r:id="rId12"/>
    <p:sldId id="270" r:id="rId13"/>
    <p:sldId id="271" r:id="rId14"/>
    <p:sldId id="265" r:id="rId15"/>
    <p:sldId id="260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DD5FF"/>
    <a:srgbClr val="FF9933"/>
    <a:srgbClr val="976047"/>
    <a:srgbClr val="D09F6E"/>
    <a:srgbClr val="003635"/>
    <a:srgbClr val="008A3E"/>
    <a:srgbClr val="9EFF29"/>
    <a:srgbClr val="600000"/>
    <a:srgbClr val="719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3284" y="2713703"/>
            <a:ext cx="5582265" cy="1319981"/>
          </a:xfrm>
          <a:noFill/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910" y="2053717"/>
            <a:ext cx="5611762" cy="571497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48" y="272844"/>
            <a:ext cx="8259098" cy="641277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827" y="1283110"/>
            <a:ext cx="8229600" cy="3487991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048" y="436033"/>
            <a:ext cx="6444815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8" y="1209366"/>
            <a:ext cx="6415548" cy="350862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3" y="294967"/>
            <a:ext cx="8093365" cy="636963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5227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2467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5227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2467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lab.com/omnibus/docker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181" y="2757949"/>
            <a:ext cx="8074742" cy="1445341"/>
          </a:xfrm>
        </p:spPr>
        <p:txBody>
          <a:bodyPr>
            <a:normAutofit/>
          </a:bodyPr>
          <a:lstStyle/>
          <a:p>
            <a:r>
              <a:rPr lang="en-US" dirty="0" smtClean="0"/>
              <a:t>Welcome to </a:t>
            </a:r>
            <a:br>
              <a:rPr lang="en-US" dirty="0" smtClean="0"/>
            </a:br>
            <a:r>
              <a:rPr lang="en-US" dirty="0" smtClean="0"/>
              <a:t>DevOps Basic Configuration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181" y="2020523"/>
            <a:ext cx="8251721" cy="730043"/>
          </a:xfrm>
        </p:spPr>
        <p:txBody>
          <a:bodyPr>
            <a:normAutofit/>
          </a:bodyPr>
          <a:lstStyle/>
          <a:p>
            <a:r>
              <a:rPr lang="en-US" dirty="0" smtClean="0"/>
              <a:t>Hello everyone..!!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AutoScaling</a:t>
            </a:r>
            <a:r>
              <a:rPr lang="en-US" b="1" dirty="0" smtClean="0"/>
              <a:t> </a:t>
            </a:r>
            <a:r>
              <a:rPr lang="en-US" b="1" dirty="0" err="1" smtClean="0"/>
              <a:t>cont</a:t>
            </a:r>
            <a:r>
              <a:rPr lang="en-US" b="1" dirty="0" smtClean="0"/>
              <a:t>….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300" b="1" dirty="0" smtClean="0"/>
              <a:t>Create HPA</a:t>
            </a:r>
          </a:p>
          <a:p>
            <a:pPr marL="0" indent="0">
              <a:buNone/>
            </a:pPr>
            <a:r>
              <a:rPr lang="en-US" dirty="0" err="1" smtClean="0"/>
              <a:t>apiVersion</a:t>
            </a:r>
            <a:r>
              <a:rPr lang="en-US" dirty="0"/>
              <a:t>: </a:t>
            </a:r>
            <a:r>
              <a:rPr lang="en-US" dirty="0" err="1"/>
              <a:t>autoscaling</a:t>
            </a:r>
            <a:r>
              <a:rPr lang="en-US" dirty="0"/>
              <a:t>/v1</a:t>
            </a:r>
          </a:p>
          <a:p>
            <a:pPr marL="0" indent="0">
              <a:buNone/>
            </a:pPr>
            <a:r>
              <a:rPr lang="en-US" dirty="0"/>
              <a:t>kind: </a:t>
            </a:r>
            <a:r>
              <a:rPr lang="en-US" dirty="0" err="1"/>
              <a:t>HorizontalPodAutoscaler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metadata:</a:t>
            </a:r>
          </a:p>
          <a:p>
            <a:pPr marL="0" indent="0">
              <a:buNone/>
            </a:pPr>
            <a:r>
              <a:rPr lang="en-US" dirty="0"/>
              <a:t>  name: </a:t>
            </a:r>
            <a:r>
              <a:rPr lang="en-US" dirty="0" smtClean="0"/>
              <a:t>any-name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spec: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maxReplicas</a:t>
            </a:r>
            <a:r>
              <a:rPr lang="en-US" dirty="0"/>
              <a:t>: </a:t>
            </a:r>
            <a:r>
              <a:rPr lang="en-US" dirty="0" smtClean="0"/>
              <a:t>max-number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minReplicas</a:t>
            </a:r>
            <a:r>
              <a:rPr lang="en-US" dirty="0"/>
              <a:t>: </a:t>
            </a:r>
            <a:r>
              <a:rPr lang="en-US" dirty="0" smtClean="0"/>
              <a:t>min-number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scaleTargetRef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apiVersion</a:t>
            </a:r>
            <a:r>
              <a:rPr lang="en-US" dirty="0"/>
              <a:t>: apps/v1</a:t>
            </a:r>
          </a:p>
          <a:p>
            <a:pPr marL="0" indent="0">
              <a:buNone/>
            </a:pPr>
            <a:r>
              <a:rPr lang="en-US" dirty="0"/>
              <a:t>    kind: Deployment</a:t>
            </a:r>
          </a:p>
          <a:p>
            <a:pPr marL="0" indent="0">
              <a:buNone/>
            </a:pPr>
            <a:r>
              <a:rPr lang="en-US" dirty="0"/>
              <a:t>    name: </a:t>
            </a:r>
            <a:r>
              <a:rPr lang="en-US" dirty="0" smtClean="0"/>
              <a:t>deployment-name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targetCPUUtilizationPercentage</a:t>
            </a:r>
            <a:r>
              <a:rPr lang="en-US" dirty="0"/>
              <a:t>: </a:t>
            </a:r>
            <a:r>
              <a:rPr lang="en-US" dirty="0" smtClean="0"/>
              <a:t>at-what-%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74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AutoScaling</a:t>
            </a:r>
            <a:r>
              <a:rPr lang="en-US" b="1" dirty="0" smtClean="0"/>
              <a:t> </a:t>
            </a:r>
            <a:r>
              <a:rPr lang="en-US" b="1" dirty="0" err="1" smtClean="0"/>
              <a:t>cont</a:t>
            </a:r>
            <a:r>
              <a:rPr lang="en-US" b="1" dirty="0" smtClean="0"/>
              <a:t>….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048" y="862361"/>
            <a:ext cx="6423198" cy="428113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400" b="1" dirty="0" smtClean="0"/>
              <a:t>Create Deploy for HPA:</a:t>
            </a:r>
          </a:p>
          <a:p>
            <a:pPr marL="0" indent="0">
              <a:buNone/>
            </a:pPr>
            <a:r>
              <a:rPr lang="en-US" sz="4400" b="1" dirty="0" err="1" smtClean="0"/>
              <a:t>apiVersion</a:t>
            </a:r>
            <a:r>
              <a:rPr lang="en-US" sz="4400" b="1" dirty="0" smtClean="0"/>
              <a:t>: apps/v1</a:t>
            </a:r>
          </a:p>
          <a:p>
            <a:pPr marL="0" indent="0">
              <a:buNone/>
            </a:pPr>
            <a:r>
              <a:rPr lang="en-US" sz="4400" b="1" dirty="0"/>
              <a:t>kind: Deployment</a:t>
            </a:r>
          </a:p>
          <a:p>
            <a:pPr marL="0" indent="0">
              <a:buNone/>
            </a:pPr>
            <a:r>
              <a:rPr lang="en-US" sz="4400" b="1" dirty="0"/>
              <a:t>metadata:</a:t>
            </a:r>
          </a:p>
          <a:p>
            <a:pPr marL="0" indent="0">
              <a:buNone/>
            </a:pPr>
            <a:r>
              <a:rPr lang="en-US" sz="4400" b="1" dirty="0"/>
              <a:t>    labels:</a:t>
            </a:r>
          </a:p>
          <a:p>
            <a:pPr marL="0" indent="0">
              <a:buNone/>
            </a:pPr>
            <a:r>
              <a:rPr lang="en-US" sz="4400" b="1" dirty="0"/>
              <a:t>      run: </a:t>
            </a:r>
            <a:r>
              <a:rPr lang="en-US" sz="4400" b="1" dirty="0" err="1"/>
              <a:t>httpd</a:t>
            </a:r>
            <a:endParaRPr lang="en-US" sz="4400" b="1" dirty="0"/>
          </a:p>
          <a:p>
            <a:pPr marL="0" indent="0">
              <a:buNone/>
            </a:pPr>
            <a:r>
              <a:rPr lang="en-US" sz="4400" b="1" dirty="0"/>
              <a:t>    name: </a:t>
            </a:r>
            <a:r>
              <a:rPr lang="en-US" sz="4400" b="1" dirty="0" err="1"/>
              <a:t>httpd</a:t>
            </a:r>
            <a:endParaRPr lang="en-US" sz="4400" b="1" dirty="0"/>
          </a:p>
          <a:p>
            <a:pPr marL="0" indent="0">
              <a:buNone/>
            </a:pPr>
            <a:r>
              <a:rPr lang="en-US" sz="4400" b="1" dirty="0"/>
              <a:t>spec:</a:t>
            </a:r>
          </a:p>
          <a:p>
            <a:pPr marL="0" indent="0">
              <a:buNone/>
            </a:pPr>
            <a:r>
              <a:rPr lang="en-US" sz="4400" b="1" dirty="0"/>
              <a:t>   replicas: 2</a:t>
            </a:r>
          </a:p>
          <a:p>
            <a:pPr marL="0" indent="0">
              <a:buNone/>
            </a:pPr>
            <a:r>
              <a:rPr lang="en-US" sz="4400" b="1" dirty="0"/>
              <a:t>   selector:</a:t>
            </a:r>
          </a:p>
          <a:p>
            <a:pPr marL="0" indent="0">
              <a:buNone/>
            </a:pPr>
            <a:r>
              <a:rPr lang="en-US" sz="4400" b="1" dirty="0"/>
              <a:t>     </a:t>
            </a:r>
            <a:r>
              <a:rPr lang="en-US" sz="4400" b="1" dirty="0" err="1"/>
              <a:t>matchLabels</a:t>
            </a:r>
            <a:r>
              <a:rPr lang="en-US" sz="4400" b="1" dirty="0"/>
              <a:t>:</a:t>
            </a:r>
          </a:p>
          <a:p>
            <a:pPr marL="0" indent="0">
              <a:buNone/>
            </a:pPr>
            <a:r>
              <a:rPr lang="en-US" sz="4400" b="1" dirty="0"/>
              <a:t>         run: </a:t>
            </a:r>
            <a:r>
              <a:rPr lang="en-US" sz="4400" b="1" dirty="0" err="1"/>
              <a:t>httpd</a:t>
            </a:r>
            <a:endParaRPr lang="en-US" sz="4400" b="1" dirty="0"/>
          </a:p>
          <a:p>
            <a:pPr marL="0" indent="0">
              <a:buNone/>
            </a:pPr>
            <a:r>
              <a:rPr lang="en-US" sz="4400" b="1" dirty="0"/>
              <a:t>   template:</a:t>
            </a:r>
          </a:p>
          <a:p>
            <a:pPr marL="0" indent="0">
              <a:buNone/>
            </a:pPr>
            <a:r>
              <a:rPr lang="en-US" sz="4400" b="1" dirty="0"/>
              <a:t>      metadata:</a:t>
            </a:r>
          </a:p>
          <a:p>
            <a:pPr marL="0" indent="0">
              <a:buNone/>
            </a:pPr>
            <a:r>
              <a:rPr lang="en-US" sz="4400" b="1" dirty="0"/>
              <a:t>        labels:</a:t>
            </a:r>
          </a:p>
          <a:p>
            <a:pPr marL="0" indent="0">
              <a:buNone/>
            </a:pPr>
            <a:r>
              <a:rPr lang="en-US" sz="4400" b="1" dirty="0"/>
              <a:t>          run: </a:t>
            </a:r>
            <a:r>
              <a:rPr lang="en-US" sz="4400" b="1" dirty="0" err="1"/>
              <a:t>httpd</a:t>
            </a:r>
            <a:endParaRPr lang="en-US" sz="4400" b="1" dirty="0"/>
          </a:p>
          <a:p>
            <a:pPr marL="0" indent="0">
              <a:buNone/>
            </a:pPr>
            <a:r>
              <a:rPr lang="en-US" sz="4400" b="1" dirty="0"/>
              <a:t>      spec:</a:t>
            </a:r>
          </a:p>
          <a:p>
            <a:pPr marL="0" indent="0">
              <a:buNone/>
            </a:pPr>
            <a:r>
              <a:rPr lang="en-US" sz="4400" b="1" dirty="0"/>
              <a:t>        containers:</a:t>
            </a:r>
          </a:p>
          <a:p>
            <a:pPr marL="0" indent="0">
              <a:buNone/>
            </a:pPr>
            <a:r>
              <a:rPr lang="en-US" sz="4400" b="1" dirty="0"/>
              <a:t>           - image: </a:t>
            </a:r>
            <a:r>
              <a:rPr lang="en-US" sz="4400" b="1" dirty="0" err="1"/>
              <a:t>httpd</a:t>
            </a:r>
            <a:endParaRPr lang="en-US" sz="4400" b="1" dirty="0"/>
          </a:p>
          <a:p>
            <a:pPr marL="0" indent="0">
              <a:buNone/>
            </a:pPr>
            <a:r>
              <a:rPr lang="en-US" sz="4400" b="1" dirty="0"/>
              <a:t>             name:  </a:t>
            </a:r>
            <a:r>
              <a:rPr lang="en-US" sz="4400" b="1" dirty="0" err="1" smtClean="0"/>
              <a:t>httpd</a:t>
            </a:r>
            <a:endParaRPr lang="en-US" sz="4400" b="1" dirty="0" smtClean="0"/>
          </a:p>
          <a:p>
            <a:pPr marL="0" indent="0">
              <a:buNone/>
            </a:pPr>
            <a:r>
              <a:rPr lang="en-US" sz="4400" b="1" dirty="0"/>
              <a:t>             </a:t>
            </a:r>
            <a:r>
              <a:rPr lang="en-US" sz="4400" b="1" dirty="0" smtClean="0"/>
              <a:t>resources:</a:t>
            </a:r>
          </a:p>
          <a:p>
            <a:pPr marL="0" indent="0">
              <a:buNone/>
            </a:pPr>
            <a:r>
              <a:rPr lang="en-US" sz="4400" b="1" dirty="0"/>
              <a:t> </a:t>
            </a:r>
            <a:r>
              <a:rPr lang="en-US" sz="4400" b="1" dirty="0" smtClean="0"/>
              <a:t>                limits: </a:t>
            </a:r>
          </a:p>
          <a:p>
            <a:pPr marL="0" indent="0">
              <a:buNone/>
            </a:pPr>
            <a:r>
              <a:rPr lang="en-US" sz="4400" b="1" dirty="0"/>
              <a:t> </a:t>
            </a:r>
            <a:r>
              <a:rPr lang="en-US" sz="4400" b="1" dirty="0" smtClean="0"/>
              <a:t>                   </a:t>
            </a:r>
            <a:r>
              <a:rPr lang="en-US" sz="4400" b="1" dirty="0" err="1" smtClean="0"/>
              <a:t>cpu</a:t>
            </a:r>
            <a:r>
              <a:rPr lang="en-US" sz="4400" b="1" dirty="0" smtClean="0"/>
              <a:t>: “100m”</a:t>
            </a:r>
          </a:p>
          <a:p>
            <a:pPr marL="0" indent="0">
              <a:buNone/>
            </a:pPr>
            <a:r>
              <a:rPr lang="en-US" sz="4400" b="1" dirty="0"/>
              <a:t> </a:t>
            </a:r>
            <a:r>
              <a:rPr lang="en-US" sz="4400" b="1" dirty="0" smtClean="0"/>
              <a:t>               requests:</a:t>
            </a:r>
          </a:p>
          <a:p>
            <a:pPr marL="0" indent="0">
              <a:buNone/>
            </a:pPr>
            <a:r>
              <a:rPr lang="en-US" sz="4400" b="1" dirty="0"/>
              <a:t> </a:t>
            </a:r>
            <a:r>
              <a:rPr lang="en-US" sz="4400" b="1" dirty="0" smtClean="0"/>
              <a:t>                   </a:t>
            </a:r>
            <a:r>
              <a:rPr lang="en-US" sz="4400" b="1" dirty="0" err="1" smtClean="0"/>
              <a:t>cpu</a:t>
            </a:r>
            <a:r>
              <a:rPr lang="en-US" sz="4400" b="1" dirty="0" smtClean="0"/>
              <a:t>: “100m”</a:t>
            </a:r>
          </a:p>
          <a:p>
            <a:pPr marL="0" indent="0">
              <a:buNone/>
            </a:pPr>
            <a:r>
              <a:rPr lang="en-US" sz="3300" b="1" dirty="0"/>
              <a:t> </a:t>
            </a:r>
            <a:r>
              <a:rPr lang="en-US" sz="3300" b="1" dirty="0" smtClean="0"/>
              <a:t>     </a:t>
            </a:r>
            <a:endParaRPr lang="en-US" sz="3300" b="1" dirty="0"/>
          </a:p>
        </p:txBody>
      </p:sp>
    </p:spTree>
    <p:extLst>
      <p:ext uri="{BB962C8B-B14F-4D97-AF65-F5344CB8AC3E}">
        <p14:creationId xmlns:p14="http://schemas.microsoft.com/office/powerpoint/2010/main" val="391621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AutoScaling</a:t>
            </a:r>
            <a:r>
              <a:rPr lang="en-US" b="1" dirty="0" smtClean="0"/>
              <a:t> </a:t>
            </a:r>
            <a:r>
              <a:rPr lang="en-US" b="1" dirty="0" err="1" smtClean="0"/>
              <a:t>cont</a:t>
            </a:r>
            <a:r>
              <a:rPr lang="en-US" b="1" dirty="0" smtClean="0"/>
              <a:t>….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048" y="862361"/>
            <a:ext cx="6423198" cy="4281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/>
              <a:t>siege -q -c 5 -t 2m http://url-name:portnumber</a:t>
            </a:r>
            <a:r>
              <a:rPr lang="en-US" sz="2400" b="1" dirty="0" smtClean="0"/>
              <a:t>     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8945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048" y="862361"/>
            <a:ext cx="6423198" cy="4281139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sz="1800" b="1" dirty="0" smtClean="0"/>
              <a:t>We </a:t>
            </a:r>
            <a:r>
              <a:rPr lang="en-US" sz="1800" b="1" dirty="0"/>
              <a:t>can using </a:t>
            </a:r>
            <a:r>
              <a:rPr lang="en-US" sz="1800" b="1" dirty="0" err="1"/>
              <a:t>GitLab</a:t>
            </a:r>
            <a:r>
              <a:rPr lang="en-US" sz="1800" b="1" dirty="0"/>
              <a:t> instance of GitHub</a:t>
            </a:r>
            <a:r>
              <a:rPr lang="en-US" sz="1800" b="1" dirty="0" smtClean="0"/>
              <a:t>.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   Reference link: </a:t>
            </a:r>
            <a:r>
              <a:rPr lang="en-US" sz="1800" dirty="0">
                <a:hlinkClick r:id="rId2"/>
              </a:rPr>
              <a:t>https://docs.gitlab.com/omnibus/docker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2. We can using Docker registry instance of Docker Hub.</a:t>
            </a:r>
          </a:p>
          <a:p>
            <a:pPr marL="0" indent="0">
              <a:buNone/>
            </a:pPr>
            <a:r>
              <a:rPr lang="en-US" sz="1800" b="1" dirty="0"/>
              <a:t>   Reference link: </a:t>
            </a:r>
            <a:r>
              <a:rPr lang="en-US" sz="1800" dirty="0">
                <a:solidFill>
                  <a:srgbClr val="0000FF"/>
                </a:solidFill>
              </a:rPr>
              <a:t>https://hub.docker.com/_/registry </a:t>
            </a:r>
            <a:endParaRPr lang="en-US" sz="1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3. Install </a:t>
            </a:r>
            <a:r>
              <a:rPr lang="en-US" sz="1800" b="1" dirty="0" err="1"/>
              <a:t>Zabbix</a:t>
            </a:r>
            <a:r>
              <a:rPr lang="en-US" sz="1800" b="1" dirty="0"/>
              <a:t> for monitoring..!!!</a:t>
            </a:r>
          </a:p>
          <a:p>
            <a:pPr marL="0" indent="0">
              <a:buNone/>
            </a:pPr>
            <a:r>
              <a:rPr lang="en-US" sz="1800" b="1" dirty="0"/>
              <a:t>   Reference link: </a:t>
            </a:r>
            <a:r>
              <a:rPr lang="en-US" sz="1800" dirty="0">
                <a:solidFill>
                  <a:srgbClr val="0000FF"/>
                </a:solidFill>
              </a:rPr>
              <a:t>https://github.com/zabbix/zabbix-docker</a:t>
            </a:r>
          </a:p>
          <a:p>
            <a:pPr marL="0" indent="0">
              <a:buNone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97889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Demo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9048" y="1161382"/>
            <a:ext cx="7768779" cy="3508626"/>
          </a:xfrm>
        </p:spPr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sz="1400" dirty="0" smtClean="0"/>
              <a:t>Java  Application: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Using below tools,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a) </a:t>
            </a:r>
            <a:r>
              <a:rPr lang="en-US" sz="1400" dirty="0" err="1" smtClean="0"/>
              <a:t>git</a:t>
            </a:r>
            <a:r>
              <a:rPr lang="en-US" sz="1400" dirty="0" smtClean="0"/>
              <a:t> and </a:t>
            </a:r>
            <a:r>
              <a:rPr lang="en-US" sz="1400" dirty="0" err="1" smtClean="0"/>
              <a:t>github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b) </a:t>
            </a:r>
            <a:r>
              <a:rPr lang="en-US" sz="1400" dirty="0" err="1" smtClean="0"/>
              <a:t>dockerfile</a:t>
            </a:r>
            <a:r>
              <a:rPr lang="en-US" sz="1400" dirty="0" smtClean="0"/>
              <a:t> and </a:t>
            </a:r>
            <a:r>
              <a:rPr lang="en-US" sz="1400" dirty="0" err="1" smtClean="0"/>
              <a:t>docker</a:t>
            </a:r>
            <a:r>
              <a:rPr lang="en-US" sz="1400" dirty="0" smtClean="0"/>
              <a:t> hub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c) Jenkins pipeline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d) </a:t>
            </a:r>
            <a:r>
              <a:rPr lang="en-US" sz="1400" dirty="0" err="1" smtClean="0"/>
              <a:t>kubernetes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2.   Java  </a:t>
            </a:r>
            <a:r>
              <a:rPr lang="en-US" sz="1400" dirty="0"/>
              <a:t>Application:</a:t>
            </a:r>
          </a:p>
          <a:p>
            <a:pPr marL="0" indent="0">
              <a:buNone/>
            </a:pPr>
            <a:r>
              <a:rPr lang="en-US" sz="1400" dirty="0"/>
              <a:t>      Using below tools,</a:t>
            </a:r>
          </a:p>
          <a:p>
            <a:pPr marL="0" indent="0">
              <a:buNone/>
            </a:pPr>
            <a:r>
              <a:rPr lang="en-US" sz="1400" dirty="0"/>
              <a:t>           a) </a:t>
            </a:r>
            <a:r>
              <a:rPr lang="en-US" sz="1400" dirty="0" err="1"/>
              <a:t>git</a:t>
            </a:r>
            <a:r>
              <a:rPr lang="en-US" sz="1400" dirty="0"/>
              <a:t> and </a:t>
            </a:r>
            <a:r>
              <a:rPr lang="en-US" sz="1400" dirty="0" err="1" smtClean="0"/>
              <a:t>gitlab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b) </a:t>
            </a:r>
            <a:r>
              <a:rPr lang="en-US" sz="1400" dirty="0" err="1"/>
              <a:t>dockerfile</a:t>
            </a:r>
            <a:r>
              <a:rPr lang="en-US" sz="1400" dirty="0"/>
              <a:t> and </a:t>
            </a:r>
            <a:r>
              <a:rPr lang="en-US" sz="1400" dirty="0" err="1"/>
              <a:t>docker</a:t>
            </a:r>
            <a:r>
              <a:rPr lang="en-US" sz="1400" dirty="0"/>
              <a:t> </a:t>
            </a:r>
            <a:r>
              <a:rPr lang="en-US" sz="1400" dirty="0" smtClean="0"/>
              <a:t>registry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c) Jenkins pipeline</a:t>
            </a:r>
          </a:p>
          <a:p>
            <a:pPr marL="0" indent="0">
              <a:buNone/>
            </a:pPr>
            <a:r>
              <a:rPr lang="en-US" sz="1400" dirty="0"/>
              <a:t>           d) </a:t>
            </a:r>
            <a:r>
              <a:rPr lang="en-US" sz="1400" dirty="0" err="1"/>
              <a:t>kubernetes</a:t>
            </a: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9784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pod using YAML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6697" y="1209366"/>
            <a:ext cx="7296853" cy="39341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pPr marL="0" indent="0">
              <a:buNone/>
            </a:pPr>
            <a:r>
              <a:rPr lang="en-US" dirty="0"/>
              <a:t>kind: Pod</a:t>
            </a:r>
          </a:p>
          <a:p>
            <a:pPr marL="0" indent="0">
              <a:buNone/>
            </a:pPr>
            <a:r>
              <a:rPr lang="en-US" dirty="0"/>
              <a:t>metadata:</a:t>
            </a:r>
          </a:p>
          <a:p>
            <a:pPr marL="0" indent="0">
              <a:buNone/>
            </a:pPr>
            <a:r>
              <a:rPr lang="en-US" dirty="0"/>
              <a:t>    name: </a:t>
            </a:r>
            <a:r>
              <a:rPr lang="en-US" dirty="0" err="1"/>
              <a:t>httpd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spec:</a:t>
            </a:r>
          </a:p>
          <a:p>
            <a:pPr marL="0" indent="0">
              <a:buNone/>
            </a:pPr>
            <a:r>
              <a:rPr lang="en-US" dirty="0"/>
              <a:t>    containers:</a:t>
            </a:r>
          </a:p>
          <a:p>
            <a:pPr marL="0" indent="0">
              <a:buNone/>
            </a:pPr>
            <a:r>
              <a:rPr lang="en-US" dirty="0"/>
              <a:t>       - image: </a:t>
            </a:r>
            <a:r>
              <a:rPr lang="en-US" dirty="0" err="1"/>
              <a:t>httpd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name:  </a:t>
            </a:r>
            <a:r>
              <a:rPr lang="en-US" dirty="0" err="1"/>
              <a:t>httpd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6698" y="436033"/>
            <a:ext cx="6437165" cy="3594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</a:t>
            </a:r>
            <a:r>
              <a:rPr lang="en-US" dirty="0" err="1" smtClean="0"/>
              <a:t>replicaset</a:t>
            </a:r>
            <a:r>
              <a:rPr lang="en-US" dirty="0" smtClean="0"/>
              <a:t> using YAML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6698" y="936702"/>
            <a:ext cx="7125868" cy="42067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err="1"/>
              <a:t>apiVersion</a:t>
            </a:r>
            <a:r>
              <a:rPr lang="en-US" sz="1100" dirty="0"/>
              <a:t>: apps/v1</a:t>
            </a:r>
          </a:p>
          <a:p>
            <a:pPr marL="0" indent="0">
              <a:buNone/>
            </a:pPr>
            <a:r>
              <a:rPr lang="en-US" sz="1100" dirty="0"/>
              <a:t>kind: </a:t>
            </a:r>
            <a:r>
              <a:rPr lang="en-US" sz="1100" dirty="0" err="1"/>
              <a:t>ReplicaSet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metadata:</a:t>
            </a:r>
          </a:p>
          <a:p>
            <a:pPr marL="0" indent="0">
              <a:buNone/>
            </a:pPr>
            <a:r>
              <a:rPr lang="en-US" sz="1100" dirty="0"/>
              <a:t>    labels:</a:t>
            </a:r>
          </a:p>
          <a:p>
            <a:pPr marL="0" indent="0">
              <a:buNone/>
            </a:pPr>
            <a:r>
              <a:rPr lang="en-US" sz="1100" dirty="0"/>
              <a:t>      run: </a:t>
            </a:r>
            <a:r>
              <a:rPr lang="en-US" sz="1100" dirty="0" err="1"/>
              <a:t>httpd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name:  </a:t>
            </a:r>
            <a:r>
              <a:rPr lang="en-US" sz="1100" dirty="0" err="1"/>
              <a:t>httpd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spec:</a:t>
            </a:r>
          </a:p>
          <a:p>
            <a:pPr marL="0" indent="0">
              <a:buNone/>
            </a:pPr>
            <a:r>
              <a:rPr lang="en-US" sz="1100" dirty="0"/>
              <a:t>    replicas: 2</a:t>
            </a:r>
          </a:p>
          <a:p>
            <a:pPr marL="0" indent="0">
              <a:buNone/>
            </a:pPr>
            <a:r>
              <a:rPr lang="en-US" sz="1100" dirty="0"/>
              <a:t>    selector:</a:t>
            </a:r>
          </a:p>
          <a:p>
            <a:pPr marL="0" indent="0">
              <a:buNone/>
            </a:pPr>
            <a:r>
              <a:rPr lang="en-US" sz="1100" dirty="0"/>
              <a:t>       </a:t>
            </a:r>
            <a:r>
              <a:rPr lang="en-US" sz="1100" dirty="0" err="1"/>
              <a:t>matchLabels</a:t>
            </a:r>
            <a:r>
              <a:rPr lang="en-US" sz="1100" dirty="0"/>
              <a:t>:</a:t>
            </a:r>
          </a:p>
          <a:p>
            <a:pPr marL="0" indent="0">
              <a:buNone/>
            </a:pPr>
            <a:r>
              <a:rPr lang="en-US" sz="1100" dirty="0"/>
              <a:t>          run: </a:t>
            </a:r>
            <a:r>
              <a:rPr lang="en-US" sz="1100" dirty="0" err="1"/>
              <a:t>httpd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template:</a:t>
            </a:r>
          </a:p>
          <a:p>
            <a:pPr marL="0" indent="0">
              <a:buNone/>
            </a:pPr>
            <a:r>
              <a:rPr lang="en-US" sz="1100" dirty="0"/>
              <a:t>       metadata:</a:t>
            </a:r>
          </a:p>
          <a:p>
            <a:pPr marL="0" indent="0">
              <a:buNone/>
            </a:pPr>
            <a:r>
              <a:rPr lang="en-US" sz="1100" dirty="0"/>
              <a:t>          labels:</a:t>
            </a:r>
          </a:p>
          <a:p>
            <a:pPr marL="0" indent="0">
              <a:buNone/>
            </a:pPr>
            <a:r>
              <a:rPr lang="en-US" sz="1100" dirty="0"/>
              <a:t>            run: </a:t>
            </a:r>
            <a:r>
              <a:rPr lang="en-US" sz="1100" dirty="0" err="1"/>
              <a:t>httpd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  spec:</a:t>
            </a:r>
          </a:p>
          <a:p>
            <a:pPr marL="0" indent="0">
              <a:buNone/>
            </a:pPr>
            <a:r>
              <a:rPr lang="en-US" sz="1100" dirty="0"/>
              <a:t>          containers:</a:t>
            </a:r>
          </a:p>
          <a:p>
            <a:pPr marL="0" indent="0">
              <a:buNone/>
            </a:pPr>
            <a:r>
              <a:rPr lang="en-US" sz="1100" dirty="0"/>
              <a:t>          - image: </a:t>
            </a:r>
            <a:r>
              <a:rPr lang="en-US" sz="1100" dirty="0" err="1"/>
              <a:t>httpd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       name:  </a:t>
            </a:r>
            <a:r>
              <a:rPr lang="en-US" sz="1100" dirty="0" err="1"/>
              <a:t>httpd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25236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Create deployment using YAML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9048" y="810322"/>
            <a:ext cx="7653908" cy="42597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/>
              <a:t>apiVersion</a:t>
            </a:r>
            <a:r>
              <a:rPr lang="en-US" sz="1200" dirty="0"/>
              <a:t>: apps/v1</a:t>
            </a:r>
          </a:p>
          <a:p>
            <a:pPr marL="0" indent="0">
              <a:buNone/>
            </a:pPr>
            <a:r>
              <a:rPr lang="en-US" sz="1200" dirty="0"/>
              <a:t>kind: Deployment</a:t>
            </a:r>
          </a:p>
          <a:p>
            <a:pPr marL="0" indent="0">
              <a:buNone/>
            </a:pPr>
            <a:r>
              <a:rPr lang="en-US" sz="1200" dirty="0"/>
              <a:t>metadata:</a:t>
            </a:r>
          </a:p>
          <a:p>
            <a:pPr marL="0" indent="0">
              <a:buNone/>
            </a:pPr>
            <a:r>
              <a:rPr lang="en-US" sz="1200" dirty="0"/>
              <a:t>    labels:</a:t>
            </a:r>
          </a:p>
          <a:p>
            <a:pPr marL="0" indent="0">
              <a:buNone/>
            </a:pPr>
            <a:r>
              <a:rPr lang="en-US" sz="1200" dirty="0"/>
              <a:t>      run: </a:t>
            </a:r>
            <a:r>
              <a:rPr lang="en-US" sz="1200" dirty="0" err="1"/>
              <a:t>httpd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name: </a:t>
            </a:r>
            <a:r>
              <a:rPr lang="en-US" sz="1200" dirty="0" err="1"/>
              <a:t>httpd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spec:</a:t>
            </a:r>
          </a:p>
          <a:p>
            <a:pPr marL="0" indent="0">
              <a:buNone/>
            </a:pPr>
            <a:r>
              <a:rPr lang="en-US" sz="1200" dirty="0"/>
              <a:t>   replicas: 2</a:t>
            </a:r>
          </a:p>
          <a:p>
            <a:pPr marL="0" indent="0">
              <a:buNone/>
            </a:pPr>
            <a:r>
              <a:rPr lang="en-US" sz="1200" dirty="0"/>
              <a:t>   selector:</a:t>
            </a:r>
          </a:p>
          <a:p>
            <a:pPr marL="0" indent="0">
              <a:buNone/>
            </a:pPr>
            <a:r>
              <a:rPr lang="en-US" sz="1200" dirty="0"/>
              <a:t>     </a:t>
            </a:r>
            <a:r>
              <a:rPr lang="en-US" sz="1200" dirty="0" err="1"/>
              <a:t>matchLabels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r>
              <a:rPr lang="en-US" sz="1200" dirty="0"/>
              <a:t>         run: </a:t>
            </a:r>
            <a:r>
              <a:rPr lang="en-US" sz="1200" dirty="0" err="1"/>
              <a:t>httpd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template:</a:t>
            </a:r>
          </a:p>
          <a:p>
            <a:pPr marL="0" indent="0">
              <a:buNone/>
            </a:pPr>
            <a:r>
              <a:rPr lang="en-US" sz="1200" dirty="0"/>
              <a:t>      metadata:</a:t>
            </a:r>
          </a:p>
          <a:p>
            <a:pPr marL="0" indent="0">
              <a:buNone/>
            </a:pPr>
            <a:r>
              <a:rPr lang="en-US" sz="1200" dirty="0"/>
              <a:t>        labels:</a:t>
            </a:r>
          </a:p>
          <a:p>
            <a:pPr marL="0" indent="0">
              <a:buNone/>
            </a:pPr>
            <a:r>
              <a:rPr lang="en-US" sz="1200" dirty="0"/>
              <a:t>          run: </a:t>
            </a:r>
            <a:r>
              <a:rPr lang="en-US" sz="1200" dirty="0" err="1"/>
              <a:t>httpd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spec:</a:t>
            </a:r>
          </a:p>
          <a:p>
            <a:pPr marL="0" indent="0">
              <a:buNone/>
            </a:pPr>
            <a:r>
              <a:rPr lang="en-US" sz="1200" dirty="0"/>
              <a:t>        containers:</a:t>
            </a:r>
          </a:p>
          <a:p>
            <a:pPr marL="0" indent="0">
              <a:buNone/>
            </a:pPr>
            <a:r>
              <a:rPr lang="en-US" sz="1200" dirty="0"/>
              <a:t>           - image: </a:t>
            </a:r>
            <a:r>
              <a:rPr lang="en-US" sz="1200" dirty="0" err="1"/>
              <a:t>httpd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     name:  </a:t>
            </a:r>
            <a:r>
              <a:rPr lang="en-US" sz="1200" dirty="0" err="1"/>
              <a:t>httpd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91608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Rolling Update </a:t>
            </a:r>
            <a:r>
              <a:rPr lang="en-US" b="1" dirty="0" smtClean="0"/>
              <a:t>using </a:t>
            </a:r>
            <a:r>
              <a:rPr lang="en-US" b="1" dirty="0" smtClean="0"/>
              <a:t>YAML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9048" y="810322"/>
            <a:ext cx="7653908" cy="42597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 err="1"/>
              <a:t>apiVersion</a:t>
            </a:r>
            <a:r>
              <a:rPr lang="en-US" sz="900" dirty="0"/>
              <a:t>: apps/v1</a:t>
            </a:r>
          </a:p>
          <a:p>
            <a:pPr marL="0" indent="0">
              <a:buNone/>
            </a:pPr>
            <a:r>
              <a:rPr lang="en-US" sz="900" dirty="0"/>
              <a:t>kind: Deployment</a:t>
            </a:r>
          </a:p>
          <a:p>
            <a:pPr marL="0" indent="0">
              <a:buNone/>
            </a:pPr>
            <a:r>
              <a:rPr lang="en-US" sz="900" dirty="0"/>
              <a:t>metadata:</a:t>
            </a:r>
          </a:p>
          <a:p>
            <a:pPr marL="0" indent="0">
              <a:buNone/>
            </a:pPr>
            <a:r>
              <a:rPr lang="en-US" sz="900" dirty="0"/>
              <a:t>    labels:</a:t>
            </a:r>
          </a:p>
          <a:p>
            <a:pPr marL="0" indent="0">
              <a:buNone/>
            </a:pPr>
            <a:r>
              <a:rPr lang="en-US" sz="900" dirty="0"/>
              <a:t>      run: </a:t>
            </a:r>
            <a:r>
              <a:rPr lang="en-US" sz="900" dirty="0" err="1"/>
              <a:t>nginx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    name: </a:t>
            </a:r>
            <a:r>
              <a:rPr lang="en-US" sz="900" dirty="0" err="1"/>
              <a:t>nginx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spec:</a:t>
            </a:r>
          </a:p>
          <a:p>
            <a:pPr marL="0" indent="0">
              <a:buNone/>
            </a:pPr>
            <a:r>
              <a:rPr lang="en-US" sz="900" dirty="0"/>
              <a:t>   replicas: 2</a:t>
            </a:r>
          </a:p>
          <a:p>
            <a:pPr marL="0" indent="0">
              <a:buNone/>
            </a:pPr>
            <a:r>
              <a:rPr lang="en-US" sz="900" dirty="0"/>
              <a:t>   selector:</a:t>
            </a:r>
          </a:p>
          <a:p>
            <a:pPr marL="0" indent="0">
              <a:buNone/>
            </a:pPr>
            <a:r>
              <a:rPr lang="en-US" sz="900" dirty="0"/>
              <a:t>     </a:t>
            </a:r>
            <a:r>
              <a:rPr lang="en-US" sz="900" dirty="0" err="1"/>
              <a:t>matchLabels</a:t>
            </a:r>
            <a:r>
              <a:rPr lang="en-US" sz="900" dirty="0"/>
              <a:t>:</a:t>
            </a:r>
          </a:p>
          <a:p>
            <a:pPr marL="0" indent="0">
              <a:buNone/>
            </a:pPr>
            <a:r>
              <a:rPr lang="en-US" sz="900" dirty="0"/>
              <a:t>         run: </a:t>
            </a:r>
            <a:r>
              <a:rPr lang="en-US" sz="900" dirty="0" err="1"/>
              <a:t>nginx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   strategy:</a:t>
            </a:r>
          </a:p>
          <a:p>
            <a:pPr marL="0" indent="0">
              <a:buNone/>
            </a:pPr>
            <a:r>
              <a:rPr lang="en-US" sz="900" dirty="0"/>
              <a:t>      type: </a:t>
            </a:r>
            <a:r>
              <a:rPr lang="en-US" sz="900" dirty="0" err="1"/>
              <a:t>RollingUpdate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      </a:t>
            </a:r>
            <a:r>
              <a:rPr lang="en-US" sz="900" dirty="0" err="1"/>
              <a:t>rollingUpdate</a:t>
            </a:r>
            <a:r>
              <a:rPr lang="en-US" sz="900" dirty="0"/>
              <a:t>:</a:t>
            </a:r>
          </a:p>
          <a:p>
            <a:pPr marL="0" indent="0">
              <a:buNone/>
            </a:pPr>
            <a:r>
              <a:rPr lang="en-US" sz="900" dirty="0"/>
              <a:t>         </a:t>
            </a:r>
            <a:r>
              <a:rPr lang="en-US" sz="900" dirty="0" err="1"/>
              <a:t>maxSurge</a:t>
            </a:r>
            <a:r>
              <a:rPr lang="en-US" sz="900" dirty="0"/>
              <a:t>: 0</a:t>
            </a:r>
          </a:p>
          <a:p>
            <a:pPr marL="0" indent="0">
              <a:buNone/>
            </a:pPr>
            <a:r>
              <a:rPr lang="en-US" sz="900" dirty="0"/>
              <a:t>         </a:t>
            </a:r>
            <a:r>
              <a:rPr lang="en-US" sz="900" dirty="0" err="1"/>
              <a:t>maxUnavailable</a:t>
            </a:r>
            <a:r>
              <a:rPr lang="en-US" sz="900" dirty="0"/>
              <a:t>: 1</a:t>
            </a:r>
          </a:p>
          <a:p>
            <a:pPr marL="0" indent="0">
              <a:buNone/>
            </a:pPr>
            <a:r>
              <a:rPr lang="en-US" sz="900" dirty="0"/>
              <a:t>   </a:t>
            </a:r>
            <a:r>
              <a:rPr lang="en-US" sz="900" dirty="0" err="1"/>
              <a:t>minReadySeconds</a:t>
            </a:r>
            <a:r>
              <a:rPr lang="en-US" sz="900" dirty="0"/>
              <a:t>: 5</a:t>
            </a:r>
          </a:p>
          <a:p>
            <a:pPr marL="0" indent="0">
              <a:buNone/>
            </a:pPr>
            <a:r>
              <a:rPr lang="en-US" sz="900" dirty="0"/>
              <a:t>   </a:t>
            </a:r>
            <a:r>
              <a:rPr lang="en-US" sz="900" dirty="0" err="1"/>
              <a:t>revisionHistoryLimit</a:t>
            </a:r>
            <a:r>
              <a:rPr lang="en-US" sz="900" dirty="0"/>
              <a:t>: 5</a:t>
            </a:r>
          </a:p>
          <a:p>
            <a:pPr marL="0" indent="0">
              <a:buNone/>
            </a:pPr>
            <a:r>
              <a:rPr lang="en-US" sz="900" dirty="0"/>
              <a:t>   template:</a:t>
            </a:r>
          </a:p>
          <a:p>
            <a:pPr marL="0" indent="0">
              <a:buNone/>
            </a:pPr>
            <a:r>
              <a:rPr lang="en-US" sz="900" dirty="0"/>
              <a:t>      metadata:</a:t>
            </a:r>
          </a:p>
          <a:p>
            <a:pPr marL="0" indent="0">
              <a:buNone/>
            </a:pPr>
            <a:r>
              <a:rPr lang="en-US" sz="900" dirty="0"/>
              <a:t>        labels:</a:t>
            </a:r>
          </a:p>
          <a:p>
            <a:pPr marL="0" indent="0">
              <a:buNone/>
            </a:pPr>
            <a:r>
              <a:rPr lang="en-US" sz="900" dirty="0"/>
              <a:t>          run: </a:t>
            </a:r>
            <a:r>
              <a:rPr lang="en-US" sz="900" dirty="0" err="1"/>
              <a:t>nginx</a:t>
            </a:r>
            <a:endParaRPr lang="en-US" sz="900" dirty="0"/>
          </a:p>
          <a:p>
            <a:pPr marL="0" indent="0">
              <a:buNone/>
            </a:pPr>
            <a:r>
              <a:rPr lang="en-US" sz="900" dirty="0"/>
              <a:t>      spec:</a:t>
            </a:r>
          </a:p>
          <a:p>
            <a:pPr marL="0" indent="0">
              <a:buNone/>
            </a:pPr>
            <a:r>
              <a:rPr lang="en-US" sz="900" dirty="0"/>
              <a:t>        containers:</a:t>
            </a:r>
          </a:p>
          <a:p>
            <a:pPr marL="0" indent="0">
              <a:buNone/>
            </a:pPr>
            <a:r>
              <a:rPr lang="en-US" sz="900" dirty="0"/>
              <a:t>           - image: nginx:1.18</a:t>
            </a:r>
          </a:p>
          <a:p>
            <a:pPr marL="0" indent="0">
              <a:buNone/>
            </a:pPr>
            <a:r>
              <a:rPr lang="en-US" sz="900" dirty="0"/>
              <a:t>             name:  </a:t>
            </a:r>
            <a:r>
              <a:rPr lang="en-US" sz="900" dirty="0" err="1"/>
              <a:t>nginx</a:t>
            </a:r>
            <a:endParaRPr lang="en-US" sz="900" dirty="0" smtClean="0"/>
          </a:p>
        </p:txBody>
      </p:sp>
    </p:spTree>
    <p:extLst>
      <p:ext uri="{BB962C8B-B14F-4D97-AF65-F5344CB8AC3E}">
        <p14:creationId xmlns:p14="http://schemas.microsoft.com/office/powerpoint/2010/main" val="47111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Create service using YAML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9048" y="1161382"/>
            <a:ext cx="7768779" cy="35086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/>
              <a:t>apiVersion</a:t>
            </a:r>
            <a:r>
              <a:rPr lang="en-US" sz="1600" dirty="0"/>
              <a:t>: v1</a:t>
            </a:r>
          </a:p>
          <a:p>
            <a:pPr marL="0" indent="0">
              <a:buNone/>
            </a:pPr>
            <a:r>
              <a:rPr lang="en-US" sz="1600" dirty="0"/>
              <a:t>kind: Service</a:t>
            </a:r>
          </a:p>
          <a:p>
            <a:pPr marL="0" indent="0">
              <a:buNone/>
            </a:pPr>
            <a:r>
              <a:rPr lang="en-US" sz="1600" dirty="0"/>
              <a:t>metadata:</a:t>
            </a:r>
          </a:p>
          <a:p>
            <a:pPr marL="0" indent="0">
              <a:buNone/>
            </a:pPr>
            <a:r>
              <a:rPr lang="en-US" sz="1600" dirty="0"/>
              <a:t>  name: </a:t>
            </a:r>
            <a:r>
              <a:rPr lang="en-US" sz="1600" dirty="0" err="1"/>
              <a:t>nginx</a:t>
            </a:r>
            <a:r>
              <a:rPr lang="en-US" sz="1600" dirty="0"/>
              <a:t>-service</a:t>
            </a:r>
          </a:p>
          <a:p>
            <a:pPr marL="0" indent="0">
              <a:buNone/>
            </a:pPr>
            <a:r>
              <a:rPr lang="en-US" sz="1600" dirty="0"/>
              <a:t>spec:</a:t>
            </a:r>
          </a:p>
          <a:p>
            <a:pPr marL="0" indent="0">
              <a:buNone/>
            </a:pPr>
            <a:r>
              <a:rPr lang="en-US" sz="1600" dirty="0"/>
              <a:t>  type: </a:t>
            </a:r>
            <a:r>
              <a:rPr lang="en-US" sz="1600" dirty="0" err="1"/>
              <a:t>NodePort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ports:</a:t>
            </a:r>
          </a:p>
          <a:p>
            <a:pPr marL="0" indent="0">
              <a:buNone/>
            </a:pPr>
            <a:r>
              <a:rPr lang="en-US" sz="1600" dirty="0"/>
              <a:t>    - </a:t>
            </a:r>
            <a:r>
              <a:rPr lang="en-US" sz="1600" dirty="0" err="1"/>
              <a:t>nodePort</a:t>
            </a:r>
            <a:r>
              <a:rPr lang="en-US" sz="1600" dirty="0"/>
              <a:t>: 30303</a:t>
            </a:r>
          </a:p>
          <a:p>
            <a:pPr marL="0" indent="0">
              <a:buNone/>
            </a:pPr>
            <a:r>
              <a:rPr lang="en-US" sz="1600" dirty="0"/>
              <a:t>      port: 80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targetPort</a:t>
            </a:r>
            <a:r>
              <a:rPr lang="en-US" sz="1600" dirty="0"/>
              <a:t>: 80</a:t>
            </a:r>
          </a:p>
          <a:p>
            <a:pPr marL="0" indent="0">
              <a:buNone/>
            </a:pPr>
            <a:r>
              <a:rPr lang="en-US" sz="1600" dirty="0"/>
              <a:t>  selector:</a:t>
            </a:r>
          </a:p>
          <a:p>
            <a:pPr marL="0" indent="0">
              <a:buNone/>
            </a:pPr>
            <a:r>
              <a:rPr lang="en-US" sz="1600" dirty="0"/>
              <a:t>    run: </a:t>
            </a:r>
            <a:r>
              <a:rPr lang="en-US" sz="1600" dirty="0" err="1"/>
              <a:t>nginx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36347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9048" y="1"/>
            <a:ext cx="6444815" cy="750848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NodeSelector</a:t>
            </a:r>
            <a:r>
              <a:rPr lang="en-US" b="1" dirty="0" smtClean="0"/>
              <a:t>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9048" y="349405"/>
            <a:ext cx="8716990" cy="4794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dirty="0" err="1"/>
              <a:t>kubectl</a:t>
            </a:r>
            <a:r>
              <a:rPr lang="en-US" sz="1050" dirty="0"/>
              <a:t> label nodes &lt;node-name&gt; &lt;label-key&gt;=&lt;label-value</a:t>
            </a:r>
            <a:r>
              <a:rPr lang="en-US" sz="1050" dirty="0" smtClean="0"/>
              <a:t>&gt;</a:t>
            </a:r>
          </a:p>
          <a:p>
            <a:pPr marL="0" indent="0">
              <a:buNone/>
            </a:pPr>
            <a:r>
              <a:rPr lang="nl-NL" sz="1050" dirty="0"/>
              <a:t>kubectl label node &lt;nodename&gt; &lt;label</a:t>
            </a:r>
            <a:r>
              <a:rPr lang="nl-NL" sz="1050" dirty="0" smtClean="0"/>
              <a:t>&gt;-</a:t>
            </a:r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r>
              <a:rPr lang="en-US" sz="1050" dirty="0" err="1"/>
              <a:t>apiVersion</a:t>
            </a:r>
            <a:r>
              <a:rPr lang="en-US" sz="1050" dirty="0"/>
              <a:t>: apps/v1</a:t>
            </a:r>
          </a:p>
          <a:p>
            <a:pPr marL="0" indent="0">
              <a:buNone/>
            </a:pPr>
            <a:r>
              <a:rPr lang="en-US" sz="1050" dirty="0"/>
              <a:t>kind: Deployment</a:t>
            </a:r>
          </a:p>
          <a:p>
            <a:pPr marL="0" indent="0">
              <a:buNone/>
            </a:pPr>
            <a:r>
              <a:rPr lang="en-US" sz="1050" dirty="0"/>
              <a:t>metadata:</a:t>
            </a:r>
          </a:p>
          <a:p>
            <a:pPr marL="0" indent="0">
              <a:buNone/>
            </a:pPr>
            <a:r>
              <a:rPr lang="en-US" sz="1050" dirty="0"/>
              <a:t>    labels:</a:t>
            </a:r>
          </a:p>
          <a:p>
            <a:pPr marL="0" indent="0">
              <a:buNone/>
            </a:pPr>
            <a:r>
              <a:rPr lang="en-US" sz="1050" dirty="0"/>
              <a:t>      run: </a:t>
            </a:r>
            <a:r>
              <a:rPr lang="en-US" sz="1050" dirty="0" err="1"/>
              <a:t>httpd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    name: </a:t>
            </a:r>
            <a:r>
              <a:rPr lang="en-US" sz="1050" dirty="0" err="1" smtClean="0"/>
              <a:t>httpd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spec:</a:t>
            </a:r>
          </a:p>
          <a:p>
            <a:pPr marL="0" indent="0">
              <a:buNone/>
            </a:pPr>
            <a:r>
              <a:rPr lang="en-US" sz="1050" dirty="0"/>
              <a:t>   replicas: 2</a:t>
            </a:r>
          </a:p>
          <a:p>
            <a:pPr marL="0" indent="0">
              <a:buNone/>
            </a:pPr>
            <a:r>
              <a:rPr lang="en-US" sz="1050" dirty="0"/>
              <a:t>   selector:</a:t>
            </a:r>
          </a:p>
          <a:p>
            <a:pPr marL="0" indent="0">
              <a:buNone/>
            </a:pPr>
            <a:r>
              <a:rPr lang="en-US" sz="1050" dirty="0"/>
              <a:t>     </a:t>
            </a:r>
            <a:r>
              <a:rPr lang="en-US" sz="1050" dirty="0" err="1"/>
              <a:t>matchLabels</a:t>
            </a:r>
            <a:r>
              <a:rPr lang="en-US" sz="1050" dirty="0"/>
              <a:t>:</a:t>
            </a:r>
          </a:p>
          <a:p>
            <a:pPr marL="0" indent="0">
              <a:buNone/>
            </a:pPr>
            <a:r>
              <a:rPr lang="en-US" sz="1050" dirty="0"/>
              <a:t>         run: </a:t>
            </a:r>
            <a:r>
              <a:rPr lang="en-US" sz="1050" dirty="0" err="1"/>
              <a:t>httpd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   template:</a:t>
            </a:r>
          </a:p>
          <a:p>
            <a:pPr marL="0" indent="0">
              <a:buNone/>
            </a:pPr>
            <a:r>
              <a:rPr lang="en-US" sz="1050" dirty="0"/>
              <a:t>      metadata:</a:t>
            </a:r>
          </a:p>
          <a:p>
            <a:pPr marL="0" indent="0">
              <a:buNone/>
            </a:pPr>
            <a:r>
              <a:rPr lang="en-US" sz="1050" dirty="0"/>
              <a:t>        labels:</a:t>
            </a:r>
          </a:p>
          <a:p>
            <a:pPr marL="0" indent="0">
              <a:buNone/>
            </a:pPr>
            <a:r>
              <a:rPr lang="en-US" sz="1050" dirty="0"/>
              <a:t>          run: </a:t>
            </a:r>
            <a:r>
              <a:rPr lang="en-US" sz="1050" dirty="0" err="1"/>
              <a:t>httpd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      spec:</a:t>
            </a:r>
          </a:p>
          <a:p>
            <a:pPr marL="0" indent="0">
              <a:buNone/>
            </a:pPr>
            <a:r>
              <a:rPr lang="en-US" sz="1050" dirty="0"/>
              <a:t>        containers:</a:t>
            </a:r>
          </a:p>
          <a:p>
            <a:pPr marL="0" indent="0">
              <a:buNone/>
            </a:pPr>
            <a:r>
              <a:rPr lang="en-US" sz="1050" dirty="0"/>
              <a:t>           - image: </a:t>
            </a:r>
            <a:r>
              <a:rPr lang="en-US" sz="1050" dirty="0" err="1"/>
              <a:t>httpd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             name:  </a:t>
            </a:r>
            <a:r>
              <a:rPr lang="en-US" sz="1050" dirty="0" err="1"/>
              <a:t>httpd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        </a:t>
            </a:r>
            <a:r>
              <a:rPr lang="en-US" sz="1050" dirty="0" err="1"/>
              <a:t>nodeSelector</a:t>
            </a:r>
            <a:r>
              <a:rPr lang="en-US" sz="1050" dirty="0"/>
              <a:t>:</a:t>
            </a:r>
          </a:p>
          <a:p>
            <a:pPr marL="0" indent="0">
              <a:buNone/>
            </a:pPr>
            <a:r>
              <a:rPr lang="en-US" sz="1050" dirty="0"/>
              <a:t>           &lt;label-key&gt;=&lt;label-value&gt;</a:t>
            </a:r>
          </a:p>
        </p:txBody>
      </p:sp>
    </p:spTree>
    <p:extLst>
      <p:ext uri="{BB962C8B-B14F-4D97-AF65-F5344CB8AC3E}">
        <p14:creationId xmlns:p14="http://schemas.microsoft.com/office/powerpoint/2010/main" val="105215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9048" y="436033"/>
            <a:ext cx="6444815" cy="56757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Manual scale up or scale down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9048" y="1161382"/>
            <a:ext cx="7768779" cy="3508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</a:rPr>
              <a:t>kubectl</a:t>
            </a:r>
            <a:r>
              <a:rPr lang="en-US" sz="1600" dirty="0">
                <a:solidFill>
                  <a:srgbClr val="0000FF"/>
                </a:solidFill>
              </a:rPr>
              <a:t> scale </a:t>
            </a:r>
            <a:r>
              <a:rPr lang="en-US" sz="1600" dirty="0" smtClean="0">
                <a:solidFill>
                  <a:srgbClr val="0000FF"/>
                </a:solidFill>
              </a:rPr>
              <a:t>–replicas=number deployment/deployment-name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                                                  OR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Change in </a:t>
            </a:r>
            <a:r>
              <a:rPr lang="en-US" sz="2000" dirty="0" err="1" smtClean="0">
                <a:solidFill>
                  <a:srgbClr val="0000FF"/>
                </a:solidFill>
              </a:rPr>
              <a:t>yaml</a:t>
            </a:r>
            <a:r>
              <a:rPr lang="en-US" sz="2000" dirty="0" smtClean="0">
                <a:solidFill>
                  <a:srgbClr val="0000FF"/>
                </a:solidFill>
              </a:rPr>
              <a:t> file: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replicas</a:t>
            </a:r>
            <a:r>
              <a:rPr lang="en-US" sz="1600" dirty="0">
                <a:solidFill>
                  <a:srgbClr val="0000FF"/>
                </a:solidFill>
              </a:rPr>
              <a:t>: </a:t>
            </a:r>
            <a:r>
              <a:rPr lang="en-US" sz="1600" dirty="0" smtClean="0">
                <a:solidFill>
                  <a:srgbClr val="0000FF"/>
                </a:solidFill>
              </a:rPr>
              <a:t>number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And apply the change using below command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FF"/>
                </a:solidFill>
              </a:rPr>
              <a:t>Kubectl</a:t>
            </a:r>
            <a:r>
              <a:rPr lang="en-US" sz="1600" dirty="0" smtClean="0">
                <a:solidFill>
                  <a:srgbClr val="0000FF"/>
                </a:solidFill>
              </a:rPr>
              <a:t> apply –f file-</a:t>
            </a:r>
            <a:r>
              <a:rPr lang="en-US" sz="1600" dirty="0" err="1" smtClean="0">
                <a:solidFill>
                  <a:srgbClr val="0000FF"/>
                </a:solidFill>
              </a:rPr>
              <a:t>name.yaml</a:t>
            </a:r>
            <a:endParaRPr lang="en-US" sz="16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                                                  OR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Edit using below command</a:t>
            </a:r>
          </a:p>
          <a:p>
            <a:pPr marL="0" indent="0">
              <a:buNone/>
            </a:pPr>
            <a:endParaRPr lang="en-US" sz="16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FF"/>
                </a:solidFill>
              </a:rPr>
              <a:t>Kubectl</a:t>
            </a:r>
            <a:r>
              <a:rPr lang="en-US" sz="1600" dirty="0" smtClean="0">
                <a:solidFill>
                  <a:srgbClr val="0000FF"/>
                </a:solidFill>
              </a:rPr>
              <a:t> edit deployment deployment-name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And change the </a:t>
            </a:r>
            <a:r>
              <a:rPr lang="en-US" sz="1600" dirty="0" err="1" smtClean="0">
                <a:solidFill>
                  <a:srgbClr val="0000FF"/>
                </a:solidFill>
              </a:rPr>
              <a:t>replicas:number</a:t>
            </a:r>
            <a:endParaRPr lang="en-US" sz="16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AutoScaling</a:t>
            </a:r>
            <a:r>
              <a:rPr lang="en-US" b="1" dirty="0" smtClean="0"/>
              <a:t>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9048" y="1161382"/>
            <a:ext cx="7768779" cy="3508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0000FF"/>
                </a:solidFill>
              </a:rPr>
              <a:t>Prerequisite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0000FF"/>
              </a:solidFill>
            </a:endParaRPr>
          </a:p>
          <a:p>
            <a:pPr>
              <a:buAutoNum type="arabicPeriod"/>
            </a:pPr>
            <a:r>
              <a:rPr lang="en-US" sz="1600" dirty="0" smtClean="0">
                <a:solidFill>
                  <a:srgbClr val="0000FF"/>
                </a:solidFill>
              </a:rPr>
              <a:t>Install helm3</a:t>
            </a:r>
          </a:p>
          <a:p>
            <a:pPr>
              <a:buAutoNum type="arabicPeriod"/>
            </a:pPr>
            <a:r>
              <a:rPr lang="en-US" sz="1600" dirty="0" smtClean="0">
                <a:solidFill>
                  <a:srgbClr val="0000FF"/>
                </a:solidFill>
              </a:rPr>
              <a:t>Using helm install </a:t>
            </a:r>
            <a:r>
              <a:rPr lang="en-US" sz="1600" dirty="0" err="1" smtClean="0">
                <a:solidFill>
                  <a:srgbClr val="0000FF"/>
                </a:solidFill>
              </a:rPr>
              <a:t>matrics</a:t>
            </a:r>
            <a:r>
              <a:rPr lang="en-US" sz="1600" dirty="0" smtClean="0">
                <a:solidFill>
                  <a:srgbClr val="0000FF"/>
                </a:solidFill>
              </a:rPr>
              <a:t>-server</a:t>
            </a:r>
          </a:p>
          <a:p>
            <a:pPr>
              <a:buAutoNum type="arabicPeriod"/>
            </a:pPr>
            <a:r>
              <a:rPr lang="en-US" sz="1600" dirty="0" smtClean="0">
                <a:solidFill>
                  <a:srgbClr val="0000FF"/>
                </a:solidFill>
              </a:rPr>
              <a:t>Once </a:t>
            </a:r>
            <a:r>
              <a:rPr lang="en-US" sz="1600" dirty="0" err="1" smtClean="0">
                <a:solidFill>
                  <a:srgbClr val="0000FF"/>
                </a:solidFill>
              </a:rPr>
              <a:t>matrics</a:t>
            </a:r>
            <a:r>
              <a:rPr lang="en-US" sz="1600" dirty="0" smtClean="0">
                <a:solidFill>
                  <a:srgbClr val="0000FF"/>
                </a:solidFill>
              </a:rPr>
              <a:t>-server install then we can able to run the below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smtClean="0">
                <a:solidFill>
                  <a:srgbClr val="0000FF"/>
                </a:solidFill>
              </a:rPr>
              <a:t>       </a:t>
            </a:r>
            <a:r>
              <a:rPr lang="en-US" sz="1600" dirty="0" err="1" smtClean="0">
                <a:solidFill>
                  <a:srgbClr val="0000FF"/>
                </a:solidFill>
              </a:rPr>
              <a:t>kubectl</a:t>
            </a:r>
            <a:r>
              <a:rPr lang="en-US" sz="1600" dirty="0" smtClean="0">
                <a:solidFill>
                  <a:srgbClr val="0000FF"/>
                </a:solidFill>
              </a:rPr>
              <a:t> top nodes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smtClean="0">
                <a:solidFill>
                  <a:srgbClr val="0000FF"/>
                </a:solidFill>
              </a:rPr>
              <a:t>       </a:t>
            </a:r>
            <a:r>
              <a:rPr lang="en-US" sz="1600" dirty="0" err="1" smtClean="0">
                <a:solidFill>
                  <a:srgbClr val="0000FF"/>
                </a:solidFill>
              </a:rPr>
              <a:t>kubectl</a:t>
            </a:r>
            <a:r>
              <a:rPr lang="en-US" sz="1600" dirty="0" smtClean="0">
                <a:solidFill>
                  <a:srgbClr val="0000FF"/>
                </a:solidFill>
              </a:rPr>
              <a:t> top pods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</a:endParaRPr>
          </a:p>
          <a:p>
            <a:pPr>
              <a:buAutoNum type="arabicPeriod"/>
            </a:pPr>
            <a:endParaRPr lang="en-US" sz="16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25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761</Words>
  <Application>Microsoft Office PowerPoint</Application>
  <PresentationFormat>On-screen Show (16:9)</PresentationFormat>
  <Paragraphs>203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Welcome to  DevOps Basic Configuration Demo</vt:lpstr>
      <vt:lpstr>Create pod using YAML file</vt:lpstr>
      <vt:lpstr>Create replicaset using YAML</vt:lpstr>
      <vt:lpstr>Create deployment using YAML </vt:lpstr>
      <vt:lpstr>Rolling Update using YAML </vt:lpstr>
      <vt:lpstr>Create service using YAML </vt:lpstr>
      <vt:lpstr>NodeSelector  </vt:lpstr>
      <vt:lpstr>Manual scale up or scale down </vt:lpstr>
      <vt:lpstr>AutoScaling  </vt:lpstr>
      <vt:lpstr>AutoScaling cont…. </vt:lpstr>
      <vt:lpstr>AutoScaling cont…. </vt:lpstr>
      <vt:lpstr>AutoScaling cont…. </vt:lpstr>
      <vt:lpstr> </vt:lpstr>
      <vt:lpstr>Demo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2020-05-06T11:58:05Z</dcterms:modified>
</cp:coreProperties>
</file>