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438912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A4A3A4"/>
          </p15:clr>
        </p15:guide>
        <p15:guide id="2" pos="10367">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hAKJbsIYXkN4OuM+39RpEcRPfEP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398"/>
    <p:restoredTop sz="96860"/>
  </p:normalViewPr>
  <p:slideViewPr>
    <p:cSldViewPr snapToGrid="0">
      <p:cViewPr>
        <p:scale>
          <a:sx n="15" d="100"/>
          <a:sy n="15" d="100"/>
        </p:scale>
        <p:origin x="4368" y="920"/>
      </p:cViewPr>
      <p:guideLst>
        <p:guide orient="horz" pos="13824"/>
        <p:guide pos="1036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606800" y="514350"/>
            <a:ext cx="19304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267428" y="2926080"/>
            <a:ext cx="10617041" cy="10241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520"/>
              <a:buFont typeface="Calibri"/>
              <a:buNone/>
              <a:defRPr sz="11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body" idx="1"/>
          </p:nvPr>
        </p:nvSpPr>
        <p:spPr>
          <a:xfrm>
            <a:off x="13994608" y="6319530"/>
            <a:ext cx="16664940" cy="31191200"/>
          </a:xfrm>
          <a:prstGeom prst="rect">
            <a:avLst/>
          </a:prstGeom>
          <a:noFill/>
          <a:ln>
            <a:noFill/>
          </a:ln>
        </p:spPr>
        <p:txBody>
          <a:bodyPr spcFirstLastPara="1" wrap="square" lIns="91425" tIns="45700" rIns="91425" bIns="45700" anchor="t" anchorCtr="0">
            <a:normAutofit/>
          </a:bodyPr>
          <a:lstStyle>
            <a:lvl1pPr marL="457200" lvl="0" indent="-960120" algn="l">
              <a:lnSpc>
                <a:spcPct val="90000"/>
              </a:lnSpc>
              <a:spcBef>
                <a:spcPts val="3600"/>
              </a:spcBef>
              <a:spcAft>
                <a:spcPts val="0"/>
              </a:spcAft>
              <a:buClr>
                <a:schemeClr val="dk1"/>
              </a:buClr>
              <a:buSzPts val="11520"/>
              <a:buChar char="•"/>
              <a:defRPr sz="11520"/>
            </a:lvl1pPr>
            <a:lvl2pPr marL="914400" lvl="1" indent="-868680" algn="l">
              <a:lnSpc>
                <a:spcPct val="90000"/>
              </a:lnSpc>
              <a:spcBef>
                <a:spcPts val="1800"/>
              </a:spcBef>
              <a:spcAft>
                <a:spcPts val="0"/>
              </a:spcAft>
              <a:buClr>
                <a:schemeClr val="dk1"/>
              </a:buClr>
              <a:buSzPts val="10080"/>
              <a:buChar char="•"/>
              <a:defRPr sz="10080"/>
            </a:lvl2pPr>
            <a:lvl3pPr marL="1371600" lvl="2" indent="-777240" algn="l">
              <a:lnSpc>
                <a:spcPct val="90000"/>
              </a:lnSpc>
              <a:spcBef>
                <a:spcPts val="1800"/>
              </a:spcBef>
              <a:spcAft>
                <a:spcPts val="0"/>
              </a:spcAft>
              <a:buClr>
                <a:schemeClr val="dk1"/>
              </a:buClr>
              <a:buSzPts val="8640"/>
              <a:buChar char="•"/>
              <a:defRPr sz="8640"/>
            </a:lvl3pPr>
            <a:lvl4pPr marL="1828800" lvl="3" indent="-685800" algn="l">
              <a:lnSpc>
                <a:spcPct val="90000"/>
              </a:lnSpc>
              <a:spcBef>
                <a:spcPts val="1800"/>
              </a:spcBef>
              <a:spcAft>
                <a:spcPts val="0"/>
              </a:spcAft>
              <a:buClr>
                <a:schemeClr val="dk1"/>
              </a:buClr>
              <a:buSzPts val="7200"/>
              <a:buChar char="•"/>
              <a:defRPr sz="7200"/>
            </a:lvl4pPr>
            <a:lvl5pPr marL="2286000" lvl="4" indent="-685800" algn="l">
              <a:lnSpc>
                <a:spcPct val="90000"/>
              </a:lnSpc>
              <a:spcBef>
                <a:spcPts val="1800"/>
              </a:spcBef>
              <a:spcAft>
                <a:spcPts val="0"/>
              </a:spcAft>
              <a:buClr>
                <a:schemeClr val="dk1"/>
              </a:buClr>
              <a:buSzPts val="7200"/>
              <a:buChar char="•"/>
              <a:defRPr sz="7200"/>
            </a:lvl5pPr>
            <a:lvl6pPr marL="2743200" lvl="5" indent="-685800" algn="l">
              <a:lnSpc>
                <a:spcPct val="90000"/>
              </a:lnSpc>
              <a:spcBef>
                <a:spcPts val="1800"/>
              </a:spcBef>
              <a:spcAft>
                <a:spcPts val="0"/>
              </a:spcAft>
              <a:buClr>
                <a:schemeClr val="dk1"/>
              </a:buClr>
              <a:buSzPts val="7200"/>
              <a:buChar char="•"/>
              <a:defRPr sz="7200"/>
            </a:lvl6pPr>
            <a:lvl7pPr marL="3200400" lvl="6" indent="-685800" algn="l">
              <a:lnSpc>
                <a:spcPct val="90000"/>
              </a:lnSpc>
              <a:spcBef>
                <a:spcPts val="1800"/>
              </a:spcBef>
              <a:spcAft>
                <a:spcPts val="0"/>
              </a:spcAft>
              <a:buClr>
                <a:schemeClr val="dk1"/>
              </a:buClr>
              <a:buSzPts val="7200"/>
              <a:buChar char="•"/>
              <a:defRPr sz="7200"/>
            </a:lvl7pPr>
            <a:lvl8pPr marL="3657600" lvl="7" indent="-685800" algn="l">
              <a:lnSpc>
                <a:spcPct val="90000"/>
              </a:lnSpc>
              <a:spcBef>
                <a:spcPts val="1800"/>
              </a:spcBef>
              <a:spcAft>
                <a:spcPts val="0"/>
              </a:spcAft>
              <a:buClr>
                <a:schemeClr val="dk1"/>
              </a:buClr>
              <a:buSzPts val="7200"/>
              <a:buChar char="•"/>
              <a:defRPr sz="7200"/>
            </a:lvl8pPr>
            <a:lvl9pPr marL="4114800" lvl="8" indent="-685800" algn="l">
              <a:lnSpc>
                <a:spcPct val="90000"/>
              </a:lnSpc>
              <a:spcBef>
                <a:spcPts val="1800"/>
              </a:spcBef>
              <a:spcAft>
                <a:spcPts val="0"/>
              </a:spcAft>
              <a:buClr>
                <a:schemeClr val="dk1"/>
              </a:buClr>
              <a:buSzPts val="7200"/>
              <a:buChar char="•"/>
              <a:defRPr sz="7200"/>
            </a:lvl9pPr>
          </a:lstStyle>
          <a:p>
            <a:endParaRPr/>
          </a:p>
        </p:txBody>
      </p:sp>
      <p:sp>
        <p:nvSpPr>
          <p:cNvPr id="14" name="Google Shape;14;p3"/>
          <p:cNvSpPr txBox="1">
            <a:spLocks noGrp="1"/>
          </p:cNvSpPr>
          <p:nvPr>
            <p:ph type="body" idx="2"/>
          </p:nvPr>
        </p:nvSpPr>
        <p:spPr>
          <a:xfrm>
            <a:off x="2267428" y="13167360"/>
            <a:ext cx="10617041" cy="243941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5760"/>
              <a:buNone/>
              <a:defRPr sz="5760"/>
            </a:lvl1pPr>
            <a:lvl2pPr marL="914400" lvl="1" indent="-228600" algn="l">
              <a:lnSpc>
                <a:spcPct val="90000"/>
              </a:lnSpc>
              <a:spcBef>
                <a:spcPts val="1800"/>
              </a:spcBef>
              <a:spcAft>
                <a:spcPts val="0"/>
              </a:spcAft>
              <a:buClr>
                <a:schemeClr val="dk1"/>
              </a:buClr>
              <a:buSzPts val="5040"/>
              <a:buNone/>
              <a:defRPr sz="5040"/>
            </a:lvl2pPr>
            <a:lvl3pPr marL="1371600" lvl="2" indent="-228600" algn="l">
              <a:lnSpc>
                <a:spcPct val="90000"/>
              </a:lnSpc>
              <a:spcBef>
                <a:spcPts val="1800"/>
              </a:spcBef>
              <a:spcAft>
                <a:spcPts val="0"/>
              </a:spcAft>
              <a:buClr>
                <a:schemeClr val="dk1"/>
              </a:buClr>
              <a:buSzPts val="4320"/>
              <a:buNone/>
              <a:defRPr sz="4320"/>
            </a:lvl3pPr>
            <a:lvl4pPr marL="1828800" lvl="3" indent="-228600" algn="l">
              <a:lnSpc>
                <a:spcPct val="90000"/>
              </a:lnSpc>
              <a:spcBef>
                <a:spcPts val="1800"/>
              </a:spcBef>
              <a:spcAft>
                <a:spcPts val="0"/>
              </a:spcAft>
              <a:buClr>
                <a:schemeClr val="dk1"/>
              </a:buClr>
              <a:buSzPts val="3600"/>
              <a:buNone/>
              <a:defRPr sz="3600"/>
            </a:lvl4pPr>
            <a:lvl5pPr marL="2286000" lvl="4" indent="-228600" algn="l">
              <a:lnSpc>
                <a:spcPct val="90000"/>
              </a:lnSpc>
              <a:spcBef>
                <a:spcPts val="1800"/>
              </a:spcBef>
              <a:spcAft>
                <a:spcPts val="0"/>
              </a:spcAft>
              <a:buClr>
                <a:schemeClr val="dk1"/>
              </a:buClr>
              <a:buSzPts val="3600"/>
              <a:buNone/>
              <a:defRPr sz="3600"/>
            </a:lvl5pPr>
            <a:lvl6pPr marL="2743200" lvl="5" indent="-228600" algn="l">
              <a:lnSpc>
                <a:spcPct val="90000"/>
              </a:lnSpc>
              <a:spcBef>
                <a:spcPts val="1800"/>
              </a:spcBef>
              <a:spcAft>
                <a:spcPts val="0"/>
              </a:spcAft>
              <a:buClr>
                <a:schemeClr val="dk1"/>
              </a:buClr>
              <a:buSzPts val="3600"/>
              <a:buNone/>
              <a:defRPr sz="3600"/>
            </a:lvl6pPr>
            <a:lvl7pPr marL="3200400" lvl="6" indent="-228600" algn="l">
              <a:lnSpc>
                <a:spcPct val="90000"/>
              </a:lnSpc>
              <a:spcBef>
                <a:spcPts val="1800"/>
              </a:spcBef>
              <a:spcAft>
                <a:spcPts val="0"/>
              </a:spcAft>
              <a:buClr>
                <a:schemeClr val="dk1"/>
              </a:buClr>
              <a:buSzPts val="3600"/>
              <a:buNone/>
              <a:defRPr sz="3600"/>
            </a:lvl7pPr>
            <a:lvl8pPr marL="3657600" lvl="7" indent="-228600" algn="l">
              <a:lnSpc>
                <a:spcPct val="90000"/>
              </a:lnSpc>
              <a:spcBef>
                <a:spcPts val="1800"/>
              </a:spcBef>
              <a:spcAft>
                <a:spcPts val="0"/>
              </a:spcAft>
              <a:buClr>
                <a:schemeClr val="dk1"/>
              </a:buClr>
              <a:buSzPts val="3600"/>
              <a:buNone/>
              <a:defRPr sz="3600"/>
            </a:lvl8pPr>
            <a:lvl9pPr marL="4114800" lvl="8" indent="-228600" algn="l">
              <a:lnSpc>
                <a:spcPct val="90000"/>
              </a:lnSpc>
              <a:spcBef>
                <a:spcPts val="1800"/>
              </a:spcBef>
              <a:spcAft>
                <a:spcPts val="0"/>
              </a:spcAft>
              <a:buClr>
                <a:schemeClr val="dk1"/>
              </a:buClr>
              <a:buSzPts val="3600"/>
              <a:buNone/>
              <a:defRPr sz="3600"/>
            </a:lvl9pPr>
          </a:lstStyle>
          <a:p>
            <a:endParaRPr/>
          </a:p>
        </p:txBody>
      </p:sp>
      <p:sp>
        <p:nvSpPr>
          <p:cNvPr id="15" name="Google Shape;15;p3"/>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3"/>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2534919" y="11412222"/>
            <a:ext cx="27848563" cy="283921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8508365" y="17385667"/>
            <a:ext cx="37195763" cy="709803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5893434" y="10493377"/>
            <a:ext cx="37195763" cy="2088261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
          <p:cNvSpPr txBox="1">
            <a:spLocks noGrp="1"/>
          </p:cNvSpPr>
          <p:nvPr>
            <p:ph type="ctrTitle"/>
          </p:nvPr>
        </p:nvSpPr>
        <p:spPr>
          <a:xfrm>
            <a:off x="2468880" y="7183123"/>
            <a:ext cx="27980640" cy="15280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21600"/>
              <a:buFont typeface="Calibri"/>
              <a:buNone/>
              <a:defRPr sz="2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4"/>
          <p:cNvSpPr txBox="1">
            <a:spLocks noGrp="1"/>
          </p:cNvSpPr>
          <p:nvPr>
            <p:ph type="subTitle" idx="1"/>
          </p:nvPr>
        </p:nvSpPr>
        <p:spPr>
          <a:xfrm>
            <a:off x="4114800" y="23053043"/>
            <a:ext cx="24688800" cy="1059687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3600"/>
              </a:spcBef>
              <a:spcAft>
                <a:spcPts val="0"/>
              </a:spcAft>
              <a:buClr>
                <a:schemeClr val="dk1"/>
              </a:buClr>
              <a:buSzPts val="8640"/>
              <a:buNone/>
              <a:defRPr sz="8640"/>
            </a:lvl1pPr>
            <a:lvl2pPr lvl="1" algn="ctr">
              <a:lnSpc>
                <a:spcPct val="90000"/>
              </a:lnSpc>
              <a:spcBef>
                <a:spcPts val="1800"/>
              </a:spcBef>
              <a:spcAft>
                <a:spcPts val="0"/>
              </a:spcAft>
              <a:buClr>
                <a:schemeClr val="dk1"/>
              </a:buClr>
              <a:buSzPts val="7200"/>
              <a:buNone/>
              <a:defRPr sz="7200"/>
            </a:lvl2pPr>
            <a:lvl3pPr lvl="2" algn="ctr">
              <a:lnSpc>
                <a:spcPct val="90000"/>
              </a:lnSpc>
              <a:spcBef>
                <a:spcPts val="1800"/>
              </a:spcBef>
              <a:spcAft>
                <a:spcPts val="0"/>
              </a:spcAft>
              <a:buClr>
                <a:schemeClr val="dk1"/>
              </a:buClr>
              <a:buSzPts val="6480"/>
              <a:buNone/>
              <a:defRPr sz="6480"/>
            </a:lvl3pPr>
            <a:lvl4pPr lvl="3" algn="ctr">
              <a:lnSpc>
                <a:spcPct val="90000"/>
              </a:lnSpc>
              <a:spcBef>
                <a:spcPts val="1800"/>
              </a:spcBef>
              <a:spcAft>
                <a:spcPts val="0"/>
              </a:spcAft>
              <a:buClr>
                <a:schemeClr val="dk1"/>
              </a:buClr>
              <a:buSzPts val="5760"/>
              <a:buNone/>
              <a:defRPr sz="5760"/>
            </a:lvl4pPr>
            <a:lvl5pPr lvl="4" algn="ctr">
              <a:lnSpc>
                <a:spcPct val="90000"/>
              </a:lnSpc>
              <a:spcBef>
                <a:spcPts val="1800"/>
              </a:spcBef>
              <a:spcAft>
                <a:spcPts val="0"/>
              </a:spcAft>
              <a:buClr>
                <a:schemeClr val="dk1"/>
              </a:buClr>
              <a:buSzPts val="5760"/>
              <a:buNone/>
              <a:defRPr sz="5760"/>
            </a:lvl5pPr>
            <a:lvl6pPr lvl="5" algn="ctr">
              <a:lnSpc>
                <a:spcPct val="90000"/>
              </a:lnSpc>
              <a:spcBef>
                <a:spcPts val="1800"/>
              </a:spcBef>
              <a:spcAft>
                <a:spcPts val="0"/>
              </a:spcAft>
              <a:buClr>
                <a:schemeClr val="dk1"/>
              </a:buClr>
              <a:buSzPts val="5760"/>
              <a:buNone/>
              <a:defRPr sz="5760"/>
            </a:lvl6pPr>
            <a:lvl7pPr lvl="6" algn="ctr">
              <a:lnSpc>
                <a:spcPct val="90000"/>
              </a:lnSpc>
              <a:spcBef>
                <a:spcPts val="1800"/>
              </a:spcBef>
              <a:spcAft>
                <a:spcPts val="0"/>
              </a:spcAft>
              <a:buClr>
                <a:schemeClr val="dk1"/>
              </a:buClr>
              <a:buSzPts val="5760"/>
              <a:buNone/>
              <a:defRPr sz="5760"/>
            </a:lvl7pPr>
            <a:lvl8pPr lvl="7" algn="ctr">
              <a:lnSpc>
                <a:spcPct val="90000"/>
              </a:lnSpc>
              <a:spcBef>
                <a:spcPts val="1800"/>
              </a:spcBef>
              <a:spcAft>
                <a:spcPts val="0"/>
              </a:spcAft>
              <a:buClr>
                <a:schemeClr val="dk1"/>
              </a:buClr>
              <a:buSzPts val="5760"/>
              <a:buNone/>
              <a:defRPr sz="5760"/>
            </a:lvl8pPr>
            <a:lvl9pPr lvl="8" algn="ctr">
              <a:lnSpc>
                <a:spcPct val="90000"/>
              </a:lnSpc>
              <a:spcBef>
                <a:spcPts val="1800"/>
              </a:spcBef>
              <a:spcAft>
                <a:spcPts val="0"/>
              </a:spcAft>
              <a:buClr>
                <a:schemeClr val="dk1"/>
              </a:buClr>
              <a:buSzPts val="5760"/>
              <a:buNone/>
              <a:defRPr sz="5760"/>
            </a:lvl9pPr>
          </a:lstStyle>
          <a:p>
            <a:endParaRPr/>
          </a:p>
        </p:txBody>
      </p:sp>
      <p:sp>
        <p:nvSpPr>
          <p:cNvPr id="21" name="Google Shape;21;p4"/>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27" name="Google Shape;27;p5"/>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2245997" y="10942333"/>
            <a:ext cx="28392120" cy="1825751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1600"/>
              <a:buFont typeface="Calibri"/>
              <a:buNone/>
              <a:defRPr sz="21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6"/>
          <p:cNvSpPr txBox="1">
            <a:spLocks noGrp="1"/>
          </p:cNvSpPr>
          <p:nvPr>
            <p:ph type="body" idx="1"/>
          </p:nvPr>
        </p:nvSpPr>
        <p:spPr>
          <a:xfrm>
            <a:off x="2245997" y="29372573"/>
            <a:ext cx="28392120" cy="960119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8640"/>
              <a:buNone/>
              <a:defRPr sz="8640">
                <a:solidFill>
                  <a:schemeClr val="dk1"/>
                </a:solidFill>
              </a:defRPr>
            </a:lvl1pPr>
            <a:lvl2pPr marL="914400" lvl="1" indent="-228600" algn="l">
              <a:lnSpc>
                <a:spcPct val="90000"/>
              </a:lnSpc>
              <a:spcBef>
                <a:spcPts val="1800"/>
              </a:spcBef>
              <a:spcAft>
                <a:spcPts val="0"/>
              </a:spcAft>
              <a:buClr>
                <a:srgbClr val="888888"/>
              </a:buClr>
              <a:buSzPts val="7200"/>
              <a:buNone/>
              <a:defRPr sz="7200">
                <a:solidFill>
                  <a:srgbClr val="888888"/>
                </a:solidFill>
              </a:defRPr>
            </a:lvl2pPr>
            <a:lvl3pPr marL="1371600" lvl="2" indent="-228600" algn="l">
              <a:lnSpc>
                <a:spcPct val="90000"/>
              </a:lnSpc>
              <a:spcBef>
                <a:spcPts val="1800"/>
              </a:spcBef>
              <a:spcAft>
                <a:spcPts val="0"/>
              </a:spcAft>
              <a:buClr>
                <a:srgbClr val="888888"/>
              </a:buClr>
              <a:buSzPts val="6480"/>
              <a:buNone/>
              <a:defRPr sz="6480">
                <a:solidFill>
                  <a:srgbClr val="888888"/>
                </a:solidFill>
              </a:defRPr>
            </a:lvl3pPr>
            <a:lvl4pPr marL="1828800" lvl="3" indent="-228600" algn="l">
              <a:lnSpc>
                <a:spcPct val="90000"/>
              </a:lnSpc>
              <a:spcBef>
                <a:spcPts val="1800"/>
              </a:spcBef>
              <a:spcAft>
                <a:spcPts val="0"/>
              </a:spcAft>
              <a:buClr>
                <a:srgbClr val="888888"/>
              </a:buClr>
              <a:buSzPts val="5760"/>
              <a:buNone/>
              <a:defRPr sz="5760">
                <a:solidFill>
                  <a:srgbClr val="888888"/>
                </a:solidFill>
              </a:defRPr>
            </a:lvl4pPr>
            <a:lvl5pPr marL="2286000" lvl="4" indent="-228600" algn="l">
              <a:lnSpc>
                <a:spcPct val="90000"/>
              </a:lnSpc>
              <a:spcBef>
                <a:spcPts val="1800"/>
              </a:spcBef>
              <a:spcAft>
                <a:spcPts val="0"/>
              </a:spcAft>
              <a:buClr>
                <a:srgbClr val="888888"/>
              </a:buClr>
              <a:buSzPts val="5760"/>
              <a:buNone/>
              <a:defRPr sz="5760">
                <a:solidFill>
                  <a:srgbClr val="888888"/>
                </a:solidFill>
              </a:defRPr>
            </a:lvl5pPr>
            <a:lvl6pPr marL="2743200" lvl="5" indent="-228600" algn="l">
              <a:lnSpc>
                <a:spcPct val="90000"/>
              </a:lnSpc>
              <a:spcBef>
                <a:spcPts val="1800"/>
              </a:spcBef>
              <a:spcAft>
                <a:spcPts val="0"/>
              </a:spcAft>
              <a:buClr>
                <a:srgbClr val="888888"/>
              </a:buClr>
              <a:buSzPts val="5760"/>
              <a:buNone/>
              <a:defRPr sz="5760">
                <a:solidFill>
                  <a:srgbClr val="888888"/>
                </a:solidFill>
              </a:defRPr>
            </a:lvl6pPr>
            <a:lvl7pPr marL="3200400" lvl="6" indent="-228600" algn="l">
              <a:lnSpc>
                <a:spcPct val="90000"/>
              </a:lnSpc>
              <a:spcBef>
                <a:spcPts val="1800"/>
              </a:spcBef>
              <a:spcAft>
                <a:spcPts val="0"/>
              </a:spcAft>
              <a:buClr>
                <a:srgbClr val="888888"/>
              </a:buClr>
              <a:buSzPts val="5760"/>
              <a:buNone/>
              <a:defRPr sz="5760">
                <a:solidFill>
                  <a:srgbClr val="888888"/>
                </a:solidFill>
              </a:defRPr>
            </a:lvl7pPr>
            <a:lvl8pPr marL="3657600" lvl="7" indent="-228600" algn="l">
              <a:lnSpc>
                <a:spcPct val="90000"/>
              </a:lnSpc>
              <a:spcBef>
                <a:spcPts val="1800"/>
              </a:spcBef>
              <a:spcAft>
                <a:spcPts val="0"/>
              </a:spcAft>
              <a:buClr>
                <a:srgbClr val="888888"/>
              </a:buClr>
              <a:buSzPts val="5760"/>
              <a:buNone/>
              <a:defRPr sz="5760">
                <a:solidFill>
                  <a:srgbClr val="888888"/>
                </a:solidFill>
              </a:defRPr>
            </a:lvl8pPr>
            <a:lvl9pPr marL="4114800" lvl="8" indent="-228600" algn="l">
              <a:lnSpc>
                <a:spcPct val="90000"/>
              </a:lnSpc>
              <a:spcBef>
                <a:spcPts val="1800"/>
              </a:spcBef>
              <a:spcAft>
                <a:spcPts val="0"/>
              </a:spcAft>
              <a:buClr>
                <a:srgbClr val="888888"/>
              </a:buClr>
              <a:buSzPts val="5760"/>
              <a:buNone/>
              <a:defRPr sz="5760">
                <a:solidFill>
                  <a:srgbClr val="888888"/>
                </a:solidFill>
              </a:defRPr>
            </a:lvl9pPr>
          </a:lstStyle>
          <a:p>
            <a:endParaRPr/>
          </a:p>
        </p:txBody>
      </p:sp>
      <p:sp>
        <p:nvSpPr>
          <p:cNvPr id="33" name="Google Shape;33;p6"/>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2263140" y="11684000"/>
            <a:ext cx="13990320" cy="27848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39" name="Google Shape;39;p7"/>
          <p:cNvSpPr txBox="1">
            <a:spLocks noGrp="1"/>
          </p:cNvSpPr>
          <p:nvPr>
            <p:ph type="body" idx="2"/>
          </p:nvPr>
        </p:nvSpPr>
        <p:spPr>
          <a:xfrm>
            <a:off x="16664940" y="11684000"/>
            <a:ext cx="13990320" cy="278485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0" name="Google Shape;40;p7"/>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7"/>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2267428"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8"/>
          <p:cNvSpPr txBox="1">
            <a:spLocks noGrp="1"/>
          </p:cNvSpPr>
          <p:nvPr>
            <p:ph type="body" idx="1"/>
          </p:nvPr>
        </p:nvSpPr>
        <p:spPr>
          <a:xfrm>
            <a:off x="2267431" y="10759443"/>
            <a:ext cx="13926024" cy="5273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600"/>
              </a:spcBef>
              <a:spcAft>
                <a:spcPts val="0"/>
              </a:spcAft>
              <a:buClr>
                <a:schemeClr val="dk1"/>
              </a:buClr>
              <a:buSzPts val="8640"/>
              <a:buNone/>
              <a:defRPr sz="864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80"/>
              <a:buNone/>
              <a:defRPr sz="6480" b="1"/>
            </a:lvl3pPr>
            <a:lvl4pPr marL="1828800" lvl="3" indent="-228600" algn="l">
              <a:lnSpc>
                <a:spcPct val="90000"/>
              </a:lnSpc>
              <a:spcBef>
                <a:spcPts val="1800"/>
              </a:spcBef>
              <a:spcAft>
                <a:spcPts val="0"/>
              </a:spcAft>
              <a:buClr>
                <a:schemeClr val="dk1"/>
              </a:buClr>
              <a:buSzPts val="5760"/>
              <a:buNone/>
              <a:defRPr sz="5760" b="1"/>
            </a:lvl4pPr>
            <a:lvl5pPr marL="2286000" lvl="4" indent="-228600" algn="l">
              <a:lnSpc>
                <a:spcPct val="90000"/>
              </a:lnSpc>
              <a:spcBef>
                <a:spcPts val="1800"/>
              </a:spcBef>
              <a:spcAft>
                <a:spcPts val="0"/>
              </a:spcAft>
              <a:buClr>
                <a:schemeClr val="dk1"/>
              </a:buClr>
              <a:buSzPts val="5760"/>
              <a:buNone/>
              <a:defRPr sz="5760" b="1"/>
            </a:lvl5pPr>
            <a:lvl6pPr marL="2743200" lvl="5" indent="-228600" algn="l">
              <a:lnSpc>
                <a:spcPct val="90000"/>
              </a:lnSpc>
              <a:spcBef>
                <a:spcPts val="1800"/>
              </a:spcBef>
              <a:spcAft>
                <a:spcPts val="0"/>
              </a:spcAft>
              <a:buClr>
                <a:schemeClr val="dk1"/>
              </a:buClr>
              <a:buSzPts val="5760"/>
              <a:buNone/>
              <a:defRPr sz="5760" b="1"/>
            </a:lvl6pPr>
            <a:lvl7pPr marL="3200400" lvl="6" indent="-228600" algn="l">
              <a:lnSpc>
                <a:spcPct val="90000"/>
              </a:lnSpc>
              <a:spcBef>
                <a:spcPts val="1800"/>
              </a:spcBef>
              <a:spcAft>
                <a:spcPts val="0"/>
              </a:spcAft>
              <a:buClr>
                <a:schemeClr val="dk1"/>
              </a:buClr>
              <a:buSzPts val="5760"/>
              <a:buNone/>
              <a:defRPr sz="5760" b="1"/>
            </a:lvl7pPr>
            <a:lvl8pPr marL="3657600" lvl="7" indent="-228600" algn="l">
              <a:lnSpc>
                <a:spcPct val="90000"/>
              </a:lnSpc>
              <a:spcBef>
                <a:spcPts val="1800"/>
              </a:spcBef>
              <a:spcAft>
                <a:spcPts val="0"/>
              </a:spcAft>
              <a:buClr>
                <a:schemeClr val="dk1"/>
              </a:buClr>
              <a:buSzPts val="5760"/>
              <a:buNone/>
              <a:defRPr sz="5760" b="1"/>
            </a:lvl8pPr>
            <a:lvl9pPr marL="4114800" lvl="8" indent="-228600" algn="l">
              <a:lnSpc>
                <a:spcPct val="90000"/>
              </a:lnSpc>
              <a:spcBef>
                <a:spcPts val="1800"/>
              </a:spcBef>
              <a:spcAft>
                <a:spcPts val="0"/>
              </a:spcAft>
              <a:buClr>
                <a:schemeClr val="dk1"/>
              </a:buClr>
              <a:buSzPts val="5760"/>
              <a:buNone/>
              <a:defRPr sz="5760" b="1"/>
            </a:lvl9pPr>
          </a:lstStyle>
          <a:p>
            <a:endParaRPr/>
          </a:p>
        </p:txBody>
      </p:sp>
      <p:sp>
        <p:nvSpPr>
          <p:cNvPr id="46" name="Google Shape;46;p8"/>
          <p:cNvSpPr txBox="1">
            <a:spLocks noGrp="1"/>
          </p:cNvSpPr>
          <p:nvPr>
            <p:ph type="body" idx="2"/>
          </p:nvPr>
        </p:nvSpPr>
        <p:spPr>
          <a:xfrm>
            <a:off x="2267431" y="16032480"/>
            <a:ext cx="13926024" cy="23581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7" name="Google Shape;47;p8"/>
          <p:cNvSpPr txBox="1">
            <a:spLocks noGrp="1"/>
          </p:cNvSpPr>
          <p:nvPr>
            <p:ph type="body" idx="3"/>
          </p:nvPr>
        </p:nvSpPr>
        <p:spPr>
          <a:xfrm>
            <a:off x="16664942" y="10759443"/>
            <a:ext cx="13994608" cy="527303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3600"/>
              </a:spcBef>
              <a:spcAft>
                <a:spcPts val="0"/>
              </a:spcAft>
              <a:buClr>
                <a:schemeClr val="dk1"/>
              </a:buClr>
              <a:buSzPts val="8640"/>
              <a:buNone/>
              <a:defRPr sz="8640" b="1"/>
            </a:lvl1pPr>
            <a:lvl2pPr marL="914400" lvl="1" indent="-228600" algn="l">
              <a:lnSpc>
                <a:spcPct val="90000"/>
              </a:lnSpc>
              <a:spcBef>
                <a:spcPts val="1800"/>
              </a:spcBef>
              <a:spcAft>
                <a:spcPts val="0"/>
              </a:spcAft>
              <a:buClr>
                <a:schemeClr val="dk1"/>
              </a:buClr>
              <a:buSzPts val="7200"/>
              <a:buNone/>
              <a:defRPr sz="7200" b="1"/>
            </a:lvl2pPr>
            <a:lvl3pPr marL="1371600" lvl="2" indent="-228600" algn="l">
              <a:lnSpc>
                <a:spcPct val="90000"/>
              </a:lnSpc>
              <a:spcBef>
                <a:spcPts val="1800"/>
              </a:spcBef>
              <a:spcAft>
                <a:spcPts val="0"/>
              </a:spcAft>
              <a:buClr>
                <a:schemeClr val="dk1"/>
              </a:buClr>
              <a:buSzPts val="6480"/>
              <a:buNone/>
              <a:defRPr sz="6480" b="1"/>
            </a:lvl3pPr>
            <a:lvl4pPr marL="1828800" lvl="3" indent="-228600" algn="l">
              <a:lnSpc>
                <a:spcPct val="90000"/>
              </a:lnSpc>
              <a:spcBef>
                <a:spcPts val="1800"/>
              </a:spcBef>
              <a:spcAft>
                <a:spcPts val="0"/>
              </a:spcAft>
              <a:buClr>
                <a:schemeClr val="dk1"/>
              </a:buClr>
              <a:buSzPts val="5760"/>
              <a:buNone/>
              <a:defRPr sz="5760" b="1"/>
            </a:lvl4pPr>
            <a:lvl5pPr marL="2286000" lvl="4" indent="-228600" algn="l">
              <a:lnSpc>
                <a:spcPct val="90000"/>
              </a:lnSpc>
              <a:spcBef>
                <a:spcPts val="1800"/>
              </a:spcBef>
              <a:spcAft>
                <a:spcPts val="0"/>
              </a:spcAft>
              <a:buClr>
                <a:schemeClr val="dk1"/>
              </a:buClr>
              <a:buSzPts val="5760"/>
              <a:buNone/>
              <a:defRPr sz="5760" b="1"/>
            </a:lvl5pPr>
            <a:lvl6pPr marL="2743200" lvl="5" indent="-228600" algn="l">
              <a:lnSpc>
                <a:spcPct val="90000"/>
              </a:lnSpc>
              <a:spcBef>
                <a:spcPts val="1800"/>
              </a:spcBef>
              <a:spcAft>
                <a:spcPts val="0"/>
              </a:spcAft>
              <a:buClr>
                <a:schemeClr val="dk1"/>
              </a:buClr>
              <a:buSzPts val="5760"/>
              <a:buNone/>
              <a:defRPr sz="5760" b="1"/>
            </a:lvl6pPr>
            <a:lvl7pPr marL="3200400" lvl="6" indent="-228600" algn="l">
              <a:lnSpc>
                <a:spcPct val="90000"/>
              </a:lnSpc>
              <a:spcBef>
                <a:spcPts val="1800"/>
              </a:spcBef>
              <a:spcAft>
                <a:spcPts val="0"/>
              </a:spcAft>
              <a:buClr>
                <a:schemeClr val="dk1"/>
              </a:buClr>
              <a:buSzPts val="5760"/>
              <a:buNone/>
              <a:defRPr sz="5760" b="1"/>
            </a:lvl7pPr>
            <a:lvl8pPr marL="3657600" lvl="7" indent="-228600" algn="l">
              <a:lnSpc>
                <a:spcPct val="90000"/>
              </a:lnSpc>
              <a:spcBef>
                <a:spcPts val="1800"/>
              </a:spcBef>
              <a:spcAft>
                <a:spcPts val="0"/>
              </a:spcAft>
              <a:buClr>
                <a:schemeClr val="dk1"/>
              </a:buClr>
              <a:buSzPts val="5760"/>
              <a:buNone/>
              <a:defRPr sz="5760" b="1"/>
            </a:lvl8pPr>
            <a:lvl9pPr marL="4114800" lvl="8" indent="-228600" algn="l">
              <a:lnSpc>
                <a:spcPct val="90000"/>
              </a:lnSpc>
              <a:spcBef>
                <a:spcPts val="1800"/>
              </a:spcBef>
              <a:spcAft>
                <a:spcPts val="0"/>
              </a:spcAft>
              <a:buClr>
                <a:schemeClr val="dk1"/>
              </a:buClr>
              <a:buSzPts val="5760"/>
              <a:buNone/>
              <a:defRPr sz="5760" b="1"/>
            </a:lvl9pPr>
          </a:lstStyle>
          <a:p>
            <a:endParaRPr/>
          </a:p>
        </p:txBody>
      </p:sp>
      <p:sp>
        <p:nvSpPr>
          <p:cNvPr id="48" name="Google Shape;48;p8"/>
          <p:cNvSpPr txBox="1">
            <a:spLocks noGrp="1"/>
          </p:cNvSpPr>
          <p:nvPr>
            <p:ph type="body" idx="4"/>
          </p:nvPr>
        </p:nvSpPr>
        <p:spPr>
          <a:xfrm>
            <a:off x="16664942" y="16032480"/>
            <a:ext cx="13994608" cy="2358136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3600"/>
              </a:spcBef>
              <a:spcAft>
                <a:spcPts val="0"/>
              </a:spcAft>
              <a:buClr>
                <a:schemeClr val="dk1"/>
              </a:buClr>
              <a:buSzPts val="1800"/>
              <a:buChar char="•"/>
              <a:defRPr/>
            </a:lvl1pPr>
            <a:lvl2pPr marL="914400" lvl="1" indent="-342900" algn="l">
              <a:lnSpc>
                <a:spcPct val="90000"/>
              </a:lnSpc>
              <a:spcBef>
                <a:spcPts val="1800"/>
              </a:spcBef>
              <a:spcAft>
                <a:spcPts val="0"/>
              </a:spcAft>
              <a:buClr>
                <a:schemeClr val="dk1"/>
              </a:buClr>
              <a:buSzPts val="1800"/>
              <a:buChar char="•"/>
              <a:defRPr/>
            </a:lvl2pPr>
            <a:lvl3pPr marL="1371600" lvl="2" indent="-342900" algn="l">
              <a:lnSpc>
                <a:spcPct val="90000"/>
              </a:lnSpc>
              <a:spcBef>
                <a:spcPts val="1800"/>
              </a:spcBef>
              <a:spcAft>
                <a:spcPts val="0"/>
              </a:spcAft>
              <a:buClr>
                <a:schemeClr val="dk1"/>
              </a:buClr>
              <a:buSzPts val="1800"/>
              <a:buChar char="•"/>
              <a:defRPr/>
            </a:lvl3pPr>
            <a:lvl4pPr marL="1828800" lvl="3" indent="-342900" algn="l">
              <a:lnSpc>
                <a:spcPct val="90000"/>
              </a:lnSpc>
              <a:spcBef>
                <a:spcPts val="1800"/>
              </a:spcBef>
              <a:spcAft>
                <a:spcPts val="0"/>
              </a:spcAft>
              <a:buClr>
                <a:schemeClr val="dk1"/>
              </a:buClr>
              <a:buSzPts val="1800"/>
              <a:buChar char="•"/>
              <a:defRPr/>
            </a:lvl4pPr>
            <a:lvl5pPr marL="2286000" lvl="4" indent="-342900" algn="l">
              <a:lnSpc>
                <a:spcPct val="90000"/>
              </a:lnSpc>
              <a:spcBef>
                <a:spcPts val="1800"/>
              </a:spcBef>
              <a:spcAft>
                <a:spcPts val="0"/>
              </a:spcAft>
              <a:buClr>
                <a:schemeClr val="dk1"/>
              </a:buClr>
              <a:buSzPts val="1800"/>
              <a:buChar char="•"/>
              <a:defRPr/>
            </a:lvl5pPr>
            <a:lvl6pPr marL="2743200" lvl="5" indent="-342900" algn="l">
              <a:lnSpc>
                <a:spcPct val="90000"/>
              </a:lnSpc>
              <a:spcBef>
                <a:spcPts val="1800"/>
              </a:spcBef>
              <a:spcAft>
                <a:spcPts val="0"/>
              </a:spcAft>
              <a:buClr>
                <a:schemeClr val="dk1"/>
              </a:buClr>
              <a:buSzPts val="1800"/>
              <a:buChar char="•"/>
              <a:defRPr/>
            </a:lvl6pPr>
            <a:lvl7pPr marL="3200400" lvl="6" indent="-342900" algn="l">
              <a:lnSpc>
                <a:spcPct val="90000"/>
              </a:lnSpc>
              <a:spcBef>
                <a:spcPts val="1800"/>
              </a:spcBef>
              <a:spcAft>
                <a:spcPts val="0"/>
              </a:spcAft>
              <a:buClr>
                <a:schemeClr val="dk1"/>
              </a:buClr>
              <a:buSzPts val="1800"/>
              <a:buChar char="•"/>
              <a:defRPr/>
            </a:lvl7pPr>
            <a:lvl8pPr marL="3657600" lvl="7" indent="-342900" algn="l">
              <a:lnSpc>
                <a:spcPct val="90000"/>
              </a:lnSpc>
              <a:spcBef>
                <a:spcPts val="1800"/>
              </a:spcBef>
              <a:spcAft>
                <a:spcPts val="0"/>
              </a:spcAft>
              <a:buClr>
                <a:schemeClr val="dk1"/>
              </a:buClr>
              <a:buSzPts val="1800"/>
              <a:buChar char="•"/>
              <a:defRPr/>
            </a:lvl8pPr>
            <a:lvl9pPr marL="4114800" lvl="8" indent="-342900" algn="l">
              <a:lnSpc>
                <a:spcPct val="90000"/>
              </a:lnSpc>
              <a:spcBef>
                <a:spcPts val="1800"/>
              </a:spcBef>
              <a:spcAft>
                <a:spcPts val="0"/>
              </a:spcAft>
              <a:buClr>
                <a:schemeClr val="dk1"/>
              </a:buClr>
              <a:buSzPts val="1800"/>
              <a:buChar char="•"/>
              <a:defRPr/>
            </a:lvl9pPr>
          </a:lstStyle>
          <a:p>
            <a:endParaRPr/>
          </a:p>
        </p:txBody>
      </p:sp>
      <p:sp>
        <p:nvSpPr>
          <p:cNvPr id="49" name="Google Shape;49;p8"/>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8"/>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9"/>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9"/>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9"/>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10"/>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2267428" y="2926080"/>
            <a:ext cx="10617041" cy="10241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1520"/>
              <a:buFont typeface="Calibri"/>
              <a:buNone/>
              <a:defRPr sz="1152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13994608" y="6319530"/>
            <a:ext cx="16664940" cy="31191200"/>
          </a:xfrm>
          <a:prstGeom prst="rect">
            <a:avLst/>
          </a:prstGeom>
          <a:noFill/>
          <a:ln>
            <a:noFill/>
          </a:ln>
        </p:spPr>
      </p:sp>
      <p:sp>
        <p:nvSpPr>
          <p:cNvPr id="64" name="Google Shape;64;p11"/>
          <p:cNvSpPr txBox="1">
            <a:spLocks noGrp="1"/>
          </p:cNvSpPr>
          <p:nvPr>
            <p:ph type="body" idx="1"/>
          </p:nvPr>
        </p:nvSpPr>
        <p:spPr>
          <a:xfrm>
            <a:off x="2267428" y="13167360"/>
            <a:ext cx="10617041" cy="2439416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3600"/>
              </a:spcBef>
              <a:spcAft>
                <a:spcPts val="0"/>
              </a:spcAft>
              <a:buClr>
                <a:schemeClr val="dk1"/>
              </a:buClr>
              <a:buSzPts val="5760"/>
              <a:buNone/>
              <a:defRPr sz="5760"/>
            </a:lvl1pPr>
            <a:lvl2pPr marL="914400" lvl="1" indent="-228600" algn="l">
              <a:lnSpc>
                <a:spcPct val="90000"/>
              </a:lnSpc>
              <a:spcBef>
                <a:spcPts val="1800"/>
              </a:spcBef>
              <a:spcAft>
                <a:spcPts val="0"/>
              </a:spcAft>
              <a:buClr>
                <a:schemeClr val="dk1"/>
              </a:buClr>
              <a:buSzPts val="5040"/>
              <a:buNone/>
              <a:defRPr sz="5040"/>
            </a:lvl2pPr>
            <a:lvl3pPr marL="1371600" lvl="2" indent="-228600" algn="l">
              <a:lnSpc>
                <a:spcPct val="90000"/>
              </a:lnSpc>
              <a:spcBef>
                <a:spcPts val="1800"/>
              </a:spcBef>
              <a:spcAft>
                <a:spcPts val="0"/>
              </a:spcAft>
              <a:buClr>
                <a:schemeClr val="dk1"/>
              </a:buClr>
              <a:buSzPts val="4320"/>
              <a:buNone/>
              <a:defRPr sz="4320"/>
            </a:lvl3pPr>
            <a:lvl4pPr marL="1828800" lvl="3" indent="-228600" algn="l">
              <a:lnSpc>
                <a:spcPct val="90000"/>
              </a:lnSpc>
              <a:spcBef>
                <a:spcPts val="1800"/>
              </a:spcBef>
              <a:spcAft>
                <a:spcPts val="0"/>
              </a:spcAft>
              <a:buClr>
                <a:schemeClr val="dk1"/>
              </a:buClr>
              <a:buSzPts val="3600"/>
              <a:buNone/>
              <a:defRPr sz="3600"/>
            </a:lvl4pPr>
            <a:lvl5pPr marL="2286000" lvl="4" indent="-228600" algn="l">
              <a:lnSpc>
                <a:spcPct val="90000"/>
              </a:lnSpc>
              <a:spcBef>
                <a:spcPts val="1800"/>
              </a:spcBef>
              <a:spcAft>
                <a:spcPts val="0"/>
              </a:spcAft>
              <a:buClr>
                <a:schemeClr val="dk1"/>
              </a:buClr>
              <a:buSzPts val="3600"/>
              <a:buNone/>
              <a:defRPr sz="3600"/>
            </a:lvl5pPr>
            <a:lvl6pPr marL="2743200" lvl="5" indent="-228600" algn="l">
              <a:lnSpc>
                <a:spcPct val="90000"/>
              </a:lnSpc>
              <a:spcBef>
                <a:spcPts val="1800"/>
              </a:spcBef>
              <a:spcAft>
                <a:spcPts val="0"/>
              </a:spcAft>
              <a:buClr>
                <a:schemeClr val="dk1"/>
              </a:buClr>
              <a:buSzPts val="3600"/>
              <a:buNone/>
              <a:defRPr sz="3600"/>
            </a:lvl6pPr>
            <a:lvl7pPr marL="3200400" lvl="6" indent="-228600" algn="l">
              <a:lnSpc>
                <a:spcPct val="90000"/>
              </a:lnSpc>
              <a:spcBef>
                <a:spcPts val="1800"/>
              </a:spcBef>
              <a:spcAft>
                <a:spcPts val="0"/>
              </a:spcAft>
              <a:buClr>
                <a:schemeClr val="dk1"/>
              </a:buClr>
              <a:buSzPts val="3600"/>
              <a:buNone/>
              <a:defRPr sz="3600"/>
            </a:lvl7pPr>
            <a:lvl8pPr marL="3657600" lvl="7" indent="-228600" algn="l">
              <a:lnSpc>
                <a:spcPct val="90000"/>
              </a:lnSpc>
              <a:spcBef>
                <a:spcPts val="1800"/>
              </a:spcBef>
              <a:spcAft>
                <a:spcPts val="0"/>
              </a:spcAft>
              <a:buClr>
                <a:schemeClr val="dk1"/>
              </a:buClr>
              <a:buSzPts val="3600"/>
              <a:buNone/>
              <a:defRPr sz="3600"/>
            </a:lvl8pPr>
            <a:lvl9pPr marL="4114800" lvl="8" indent="-228600" algn="l">
              <a:lnSpc>
                <a:spcPct val="90000"/>
              </a:lnSpc>
              <a:spcBef>
                <a:spcPts val="1800"/>
              </a:spcBef>
              <a:spcAft>
                <a:spcPts val="0"/>
              </a:spcAft>
              <a:buClr>
                <a:schemeClr val="dk1"/>
              </a:buClr>
              <a:buSzPts val="3600"/>
              <a:buNone/>
              <a:defRPr sz="3600"/>
            </a:lvl9pPr>
          </a:lstStyle>
          <a:p>
            <a:endParaRPr/>
          </a:p>
        </p:txBody>
      </p:sp>
      <p:sp>
        <p:nvSpPr>
          <p:cNvPr id="65" name="Google Shape;65;p11"/>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2263140" y="2336810"/>
            <a:ext cx="28392120" cy="848360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5840"/>
              <a:buFont typeface="Calibri"/>
              <a:buNone/>
              <a:defRPr sz="1583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2263140" y="11684000"/>
            <a:ext cx="28392120" cy="27848563"/>
          </a:xfrm>
          <a:prstGeom prst="rect">
            <a:avLst/>
          </a:prstGeom>
          <a:noFill/>
          <a:ln>
            <a:noFill/>
          </a:ln>
        </p:spPr>
        <p:txBody>
          <a:bodyPr spcFirstLastPara="1" wrap="square" lIns="91425" tIns="45700" rIns="91425" bIns="45700" anchor="t" anchorCtr="0">
            <a:normAutofit/>
          </a:bodyPr>
          <a:lstStyle>
            <a:lvl1pPr marL="457200" marR="0" lvl="0" indent="-868680" algn="l" rtl="0">
              <a:lnSpc>
                <a:spcPct val="90000"/>
              </a:lnSpc>
              <a:spcBef>
                <a:spcPts val="3600"/>
              </a:spcBef>
              <a:spcAft>
                <a:spcPts val="0"/>
              </a:spcAft>
              <a:buClr>
                <a:schemeClr val="dk1"/>
              </a:buClr>
              <a:buSzPts val="10080"/>
              <a:buFont typeface="Arial"/>
              <a:buChar char="•"/>
              <a:defRPr sz="10080" b="0" i="0" u="none" strike="noStrike" cap="none">
                <a:solidFill>
                  <a:schemeClr val="dk1"/>
                </a:solidFill>
                <a:latin typeface="Calibri"/>
                <a:ea typeface="Calibri"/>
                <a:cs typeface="Calibri"/>
                <a:sym typeface="Calibri"/>
              </a:defRPr>
            </a:lvl1pPr>
            <a:lvl2pPr marL="914400" marR="0" lvl="1" indent="-777240" algn="l" rtl="0">
              <a:lnSpc>
                <a:spcPct val="90000"/>
              </a:lnSpc>
              <a:spcBef>
                <a:spcPts val="1800"/>
              </a:spcBef>
              <a:spcAft>
                <a:spcPts val="0"/>
              </a:spcAft>
              <a:buClr>
                <a:schemeClr val="dk1"/>
              </a:buClr>
              <a:buSzPts val="8640"/>
              <a:buFont typeface="Arial"/>
              <a:buChar char="•"/>
              <a:defRPr sz="8640" b="0" i="0" u="none" strike="noStrike" cap="none">
                <a:solidFill>
                  <a:schemeClr val="dk1"/>
                </a:solidFill>
                <a:latin typeface="Calibri"/>
                <a:ea typeface="Calibri"/>
                <a:cs typeface="Calibri"/>
                <a:sym typeface="Calibri"/>
              </a:defRPr>
            </a:lvl2pPr>
            <a:lvl3pPr marL="1371600" marR="0" lvl="2" indent="-685800" algn="l" rtl="0">
              <a:lnSpc>
                <a:spcPct val="90000"/>
              </a:lnSpc>
              <a:spcBef>
                <a:spcPts val="1800"/>
              </a:spcBef>
              <a:spcAft>
                <a:spcPts val="0"/>
              </a:spcAft>
              <a:buClr>
                <a:schemeClr val="dk1"/>
              </a:buClr>
              <a:buSzPts val="7200"/>
              <a:buFont typeface="Arial"/>
              <a:buChar char="•"/>
              <a:defRPr sz="7200" b="0" i="0" u="none" strike="noStrike" cap="none">
                <a:solidFill>
                  <a:schemeClr val="dk1"/>
                </a:solidFill>
                <a:latin typeface="Calibri"/>
                <a:ea typeface="Calibri"/>
                <a:cs typeface="Calibri"/>
                <a:sym typeface="Calibri"/>
              </a:defRPr>
            </a:lvl3pPr>
            <a:lvl4pPr marL="1828800" marR="0" lvl="3" indent="-640080"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4pPr>
            <a:lvl5pPr marL="2286000" marR="0" lvl="4"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5pPr>
            <a:lvl6pPr marL="2743200" marR="0" lvl="5"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6pPr>
            <a:lvl7pPr marL="3200400" marR="0" lvl="6"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7pPr>
            <a:lvl8pPr marL="3657600" marR="0" lvl="7"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8pPr>
            <a:lvl9pPr marL="4114800" marR="0" lvl="8" indent="-640079" algn="l" rtl="0">
              <a:lnSpc>
                <a:spcPct val="90000"/>
              </a:lnSpc>
              <a:spcBef>
                <a:spcPts val="1800"/>
              </a:spcBef>
              <a:spcAft>
                <a:spcPts val="0"/>
              </a:spcAft>
              <a:buClr>
                <a:schemeClr val="dk1"/>
              </a:buClr>
              <a:buSzPts val="6480"/>
              <a:buFont typeface="Arial"/>
              <a:buChar char="•"/>
              <a:defRPr sz="648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2263140" y="40680650"/>
            <a:ext cx="7406640" cy="23368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4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10904220" y="40680650"/>
            <a:ext cx="11109960" cy="23368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32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23248620" y="40680650"/>
            <a:ext cx="7406640" cy="23368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4320" b="0" i="0" u="none" strike="noStrike" cap="none">
                <a:solidFill>
                  <a:srgbClr val="888888"/>
                </a:solidFill>
                <a:latin typeface="Calibri"/>
                <a:ea typeface="Calibri"/>
                <a:cs typeface="Calibri"/>
                <a:sym typeface="Calibri"/>
              </a:defRPr>
            </a:lvl1pPr>
            <a:lvl2pPr marL="0" marR="0" lvl="1" indent="0" algn="r" rtl="0">
              <a:spcBef>
                <a:spcPts val="0"/>
              </a:spcBef>
              <a:buNone/>
              <a:defRPr sz="4320" b="0" i="0" u="none" strike="noStrike" cap="none">
                <a:solidFill>
                  <a:srgbClr val="888888"/>
                </a:solidFill>
                <a:latin typeface="Calibri"/>
                <a:ea typeface="Calibri"/>
                <a:cs typeface="Calibri"/>
                <a:sym typeface="Calibri"/>
              </a:defRPr>
            </a:lvl2pPr>
            <a:lvl3pPr marL="0" marR="0" lvl="2" indent="0" algn="r" rtl="0">
              <a:spcBef>
                <a:spcPts val="0"/>
              </a:spcBef>
              <a:buNone/>
              <a:defRPr sz="4320" b="0" i="0" u="none" strike="noStrike" cap="none">
                <a:solidFill>
                  <a:srgbClr val="888888"/>
                </a:solidFill>
                <a:latin typeface="Calibri"/>
                <a:ea typeface="Calibri"/>
                <a:cs typeface="Calibri"/>
                <a:sym typeface="Calibri"/>
              </a:defRPr>
            </a:lvl3pPr>
            <a:lvl4pPr marL="0" marR="0" lvl="3" indent="0" algn="r" rtl="0">
              <a:spcBef>
                <a:spcPts val="0"/>
              </a:spcBef>
              <a:buNone/>
              <a:defRPr sz="4320" b="0" i="0" u="none" strike="noStrike" cap="none">
                <a:solidFill>
                  <a:srgbClr val="888888"/>
                </a:solidFill>
                <a:latin typeface="Calibri"/>
                <a:ea typeface="Calibri"/>
                <a:cs typeface="Calibri"/>
                <a:sym typeface="Calibri"/>
              </a:defRPr>
            </a:lvl4pPr>
            <a:lvl5pPr marL="0" marR="0" lvl="4" indent="0" algn="r" rtl="0">
              <a:spcBef>
                <a:spcPts val="0"/>
              </a:spcBef>
              <a:buNone/>
              <a:defRPr sz="4320" b="0" i="0" u="none" strike="noStrike" cap="none">
                <a:solidFill>
                  <a:srgbClr val="888888"/>
                </a:solidFill>
                <a:latin typeface="Calibri"/>
                <a:ea typeface="Calibri"/>
                <a:cs typeface="Calibri"/>
                <a:sym typeface="Calibri"/>
              </a:defRPr>
            </a:lvl5pPr>
            <a:lvl6pPr marL="0" marR="0" lvl="5" indent="0" algn="r" rtl="0">
              <a:spcBef>
                <a:spcPts val="0"/>
              </a:spcBef>
              <a:buNone/>
              <a:defRPr sz="4320" b="0" i="0" u="none" strike="noStrike" cap="none">
                <a:solidFill>
                  <a:srgbClr val="888888"/>
                </a:solidFill>
                <a:latin typeface="Calibri"/>
                <a:ea typeface="Calibri"/>
                <a:cs typeface="Calibri"/>
                <a:sym typeface="Calibri"/>
              </a:defRPr>
            </a:lvl6pPr>
            <a:lvl7pPr marL="0" marR="0" lvl="6" indent="0" algn="r" rtl="0">
              <a:spcBef>
                <a:spcPts val="0"/>
              </a:spcBef>
              <a:buNone/>
              <a:defRPr sz="4320" b="0" i="0" u="none" strike="noStrike" cap="none">
                <a:solidFill>
                  <a:srgbClr val="888888"/>
                </a:solidFill>
                <a:latin typeface="Calibri"/>
                <a:ea typeface="Calibri"/>
                <a:cs typeface="Calibri"/>
                <a:sym typeface="Calibri"/>
              </a:defRPr>
            </a:lvl7pPr>
            <a:lvl8pPr marL="0" marR="0" lvl="7" indent="0" algn="r" rtl="0">
              <a:spcBef>
                <a:spcPts val="0"/>
              </a:spcBef>
              <a:buNone/>
              <a:defRPr sz="4320" b="0" i="0" u="none" strike="noStrike" cap="none">
                <a:solidFill>
                  <a:srgbClr val="888888"/>
                </a:solidFill>
                <a:latin typeface="Calibri"/>
                <a:ea typeface="Calibri"/>
                <a:cs typeface="Calibri"/>
                <a:sym typeface="Calibri"/>
              </a:defRPr>
            </a:lvl8pPr>
            <a:lvl9pPr marL="0" marR="0" lvl="8" indent="0" algn="r" rtl="0">
              <a:spcBef>
                <a:spcPts val="0"/>
              </a:spcBef>
              <a:buNone/>
              <a:defRPr sz="432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1"/>
            <a:ext cx="32918400" cy="3331028"/>
          </a:xfrm>
          <a:prstGeom prst="rect">
            <a:avLst/>
          </a:prstGeom>
          <a:blipFill rotWithShape="1">
            <a:blip r:embed="rId3">
              <a:alphaModFix/>
            </a:blip>
            <a:stretch>
              <a:fillRect/>
            </a:stretch>
          </a:blip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Calibri"/>
              <a:ea typeface="Calibri"/>
              <a:cs typeface="Calibri"/>
              <a:sym typeface="Calibri"/>
            </a:endParaRPr>
          </a:p>
        </p:txBody>
      </p:sp>
      <p:sp>
        <p:nvSpPr>
          <p:cNvPr id="85" name="Google Shape;85;p1"/>
          <p:cNvSpPr txBox="1"/>
          <p:nvPr/>
        </p:nvSpPr>
        <p:spPr>
          <a:xfrm>
            <a:off x="914400" y="962709"/>
            <a:ext cx="30937200" cy="15694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GB" sz="9600" b="1" i="0" u="none" strike="noStrike" cap="none" dirty="0">
                <a:solidFill>
                  <a:schemeClr val="lt1"/>
                </a:solidFill>
                <a:latin typeface="Times New Roman"/>
                <a:ea typeface="Times New Roman"/>
                <a:cs typeface="Times New Roman"/>
                <a:sym typeface="Times New Roman"/>
              </a:rPr>
              <a:t>Culturally Sensitive Social Robotics for Africa</a:t>
            </a:r>
            <a:endParaRPr dirty="0"/>
          </a:p>
        </p:txBody>
      </p:sp>
      <p:pic>
        <p:nvPicPr>
          <p:cNvPr id="86" name="Google Shape;86;p1"/>
          <p:cNvPicPr preferRelativeResize="0"/>
          <p:nvPr/>
        </p:nvPicPr>
        <p:blipFill>
          <a:blip r:embed="rId4">
            <a:alphaModFix/>
          </a:blip>
          <a:stretch>
            <a:fillRect/>
          </a:stretch>
        </p:blipFill>
        <p:spPr>
          <a:xfrm>
            <a:off x="22856379" y="41780692"/>
            <a:ext cx="9595596" cy="1569650"/>
          </a:xfrm>
          <a:prstGeom prst="rect">
            <a:avLst/>
          </a:prstGeom>
          <a:noFill/>
          <a:ln>
            <a:noFill/>
          </a:ln>
        </p:spPr>
      </p:pic>
      <p:pic>
        <p:nvPicPr>
          <p:cNvPr id="3" name="Picture 2">
            <a:extLst>
              <a:ext uri="{FF2B5EF4-FFF2-40B4-BE49-F238E27FC236}">
                <a16:creationId xmlns:a16="http://schemas.microsoft.com/office/drawing/2014/main" id="{02D667EB-2A6A-CBA8-38CF-9FED2E4FDBCB}"/>
              </a:ext>
            </a:extLst>
          </p:cNvPr>
          <p:cNvPicPr>
            <a:picLocks noChangeAspect="1"/>
          </p:cNvPicPr>
          <p:nvPr/>
        </p:nvPicPr>
        <p:blipFill>
          <a:blip r:embed="rId5"/>
          <a:stretch>
            <a:fillRect/>
          </a:stretch>
        </p:blipFill>
        <p:spPr>
          <a:xfrm>
            <a:off x="14041980" y="6075539"/>
            <a:ext cx="5185608" cy="1264523"/>
          </a:xfrm>
          <a:prstGeom prst="rect">
            <a:avLst/>
          </a:prstGeom>
        </p:spPr>
      </p:pic>
      <p:pic>
        <p:nvPicPr>
          <p:cNvPr id="28" name="Picture 27">
            <a:extLst>
              <a:ext uri="{FF2B5EF4-FFF2-40B4-BE49-F238E27FC236}">
                <a16:creationId xmlns:a16="http://schemas.microsoft.com/office/drawing/2014/main" id="{0F850032-0F49-B0EA-C643-4143CCAE0527}"/>
              </a:ext>
            </a:extLst>
          </p:cNvPr>
          <p:cNvPicPr>
            <a:picLocks noChangeAspect="1"/>
          </p:cNvPicPr>
          <p:nvPr/>
        </p:nvPicPr>
        <p:blipFill>
          <a:blip r:embed="rId6"/>
          <a:stretch>
            <a:fillRect/>
          </a:stretch>
        </p:blipFill>
        <p:spPr>
          <a:xfrm>
            <a:off x="4020242" y="17897047"/>
            <a:ext cx="25200008" cy="8323836"/>
          </a:xfrm>
          <a:prstGeom prst="rect">
            <a:avLst/>
          </a:prstGeom>
        </p:spPr>
      </p:pic>
      <p:sp>
        <p:nvSpPr>
          <p:cNvPr id="35" name="TextBox 34">
            <a:extLst>
              <a:ext uri="{FF2B5EF4-FFF2-40B4-BE49-F238E27FC236}">
                <a16:creationId xmlns:a16="http://schemas.microsoft.com/office/drawing/2014/main" id="{225CF4EF-21BA-A983-836C-59925A27B9F7}"/>
              </a:ext>
            </a:extLst>
          </p:cNvPr>
          <p:cNvSpPr txBox="1"/>
          <p:nvPr/>
        </p:nvSpPr>
        <p:spPr>
          <a:xfrm>
            <a:off x="10263411" y="41965352"/>
            <a:ext cx="12391578" cy="1200329"/>
          </a:xfrm>
          <a:prstGeom prst="rect">
            <a:avLst/>
          </a:prstGeom>
          <a:noFill/>
        </p:spPr>
        <p:txBody>
          <a:bodyPr wrap="square">
            <a:spAutoFit/>
          </a:bodyPr>
          <a:lstStyle/>
          <a:p>
            <a:r>
              <a:rPr lang="en-US" sz="2400" dirty="0">
                <a:latin typeface="Avenir Book" panose="02000503020000020003" pitchFamily="2" charset="0"/>
                <a:cs typeface="Calibri" panose="020F0502020204030204" pitchFamily="34" charset="0"/>
              </a:rPr>
              <a:t>This project is funded by the African Engineering and Technology Network (</a:t>
            </a:r>
            <a:r>
              <a:rPr lang="en-US" sz="2400" dirty="0" err="1">
                <a:latin typeface="Avenir Book" panose="02000503020000020003" pitchFamily="2" charset="0"/>
                <a:cs typeface="Calibri" panose="020F0502020204030204" pitchFamily="34" charset="0"/>
              </a:rPr>
              <a:t>Afretec</a:t>
            </a:r>
            <a:r>
              <a:rPr lang="en-US" sz="2400" dirty="0">
                <a:latin typeface="Avenir Book" panose="02000503020000020003" pitchFamily="2" charset="0"/>
                <a:cs typeface="Calibri" panose="020F0502020204030204" pitchFamily="34" charset="0"/>
              </a:rPr>
              <a:t>) Inclusive Digital Transformation Research Grant Program which is managed by Carnegie Mellon University Africa and receives financial support from the Mastercard Foundation.</a:t>
            </a:r>
            <a:endParaRPr lang="en-RW" sz="2400" dirty="0">
              <a:latin typeface="Avenir Book" panose="02000503020000020003" pitchFamily="2" charset="0"/>
              <a:cs typeface="Calibri" panose="020F0502020204030204" pitchFamily="34" charset="0"/>
            </a:endParaRPr>
          </a:p>
        </p:txBody>
      </p:sp>
      <p:pic>
        <p:nvPicPr>
          <p:cNvPr id="37" name="Picture 36">
            <a:extLst>
              <a:ext uri="{FF2B5EF4-FFF2-40B4-BE49-F238E27FC236}">
                <a16:creationId xmlns:a16="http://schemas.microsoft.com/office/drawing/2014/main" id="{389C1412-3D41-DA92-8821-E32C2B38802C}"/>
              </a:ext>
            </a:extLst>
          </p:cNvPr>
          <p:cNvPicPr>
            <a:picLocks noChangeAspect="1"/>
          </p:cNvPicPr>
          <p:nvPr/>
        </p:nvPicPr>
        <p:blipFill>
          <a:blip r:embed="rId7"/>
          <a:stretch>
            <a:fillRect/>
          </a:stretch>
        </p:blipFill>
        <p:spPr>
          <a:xfrm>
            <a:off x="508000" y="41105878"/>
            <a:ext cx="9223822" cy="2244463"/>
          </a:xfrm>
          <a:prstGeom prst="rect">
            <a:avLst/>
          </a:prstGeom>
        </p:spPr>
      </p:pic>
      <p:sp>
        <p:nvSpPr>
          <p:cNvPr id="58" name="TextBox 57">
            <a:extLst>
              <a:ext uri="{FF2B5EF4-FFF2-40B4-BE49-F238E27FC236}">
                <a16:creationId xmlns:a16="http://schemas.microsoft.com/office/drawing/2014/main" id="{B3875630-FB8F-47F2-7475-3F78E803767D}"/>
              </a:ext>
            </a:extLst>
          </p:cNvPr>
          <p:cNvSpPr txBox="1"/>
          <p:nvPr/>
        </p:nvSpPr>
        <p:spPr>
          <a:xfrm>
            <a:off x="14697395" y="7611603"/>
            <a:ext cx="3874779" cy="584775"/>
          </a:xfrm>
          <a:prstGeom prst="rect">
            <a:avLst/>
          </a:prstGeom>
          <a:noFill/>
        </p:spPr>
        <p:txBody>
          <a:bodyPr wrap="none" rtlCol="0">
            <a:spAutoFit/>
          </a:bodyPr>
          <a:lstStyle/>
          <a:p>
            <a:r>
              <a:rPr lang="en-RW" sz="3200" dirty="0">
                <a:solidFill>
                  <a:srgbClr val="C00000"/>
                </a:solidFill>
                <a:latin typeface="Avenir Book" panose="02000503020000020003" pitchFamily="2" charset="0"/>
              </a:rPr>
              <a:t>www.cssr4africa.org</a:t>
            </a:r>
          </a:p>
        </p:txBody>
      </p:sp>
      <p:sp>
        <p:nvSpPr>
          <p:cNvPr id="62" name="TextBox 61">
            <a:extLst>
              <a:ext uri="{FF2B5EF4-FFF2-40B4-BE49-F238E27FC236}">
                <a16:creationId xmlns:a16="http://schemas.microsoft.com/office/drawing/2014/main" id="{C2C1A717-DFEC-2EAB-44D1-B829BF41E864}"/>
              </a:ext>
            </a:extLst>
          </p:cNvPr>
          <p:cNvSpPr txBox="1"/>
          <p:nvPr/>
        </p:nvSpPr>
        <p:spPr>
          <a:xfrm>
            <a:off x="822790" y="27675015"/>
            <a:ext cx="13124022" cy="954107"/>
          </a:xfrm>
          <a:prstGeom prst="rect">
            <a:avLst/>
          </a:prstGeom>
          <a:noFill/>
        </p:spPr>
        <p:txBody>
          <a:bodyPr wrap="square" rtlCol="0">
            <a:spAutoFit/>
          </a:bodyPr>
          <a:lstStyle/>
          <a:p>
            <a:r>
              <a:rPr lang="en-US" sz="2800" b="1" dirty="0">
                <a:solidFill>
                  <a:schemeClr val="tx1"/>
                </a:solidFill>
                <a:latin typeface="Avenir Book" panose="02000503020000020003" pitchFamily="2" charset="0"/>
              </a:rPr>
              <a:t>A sample of the verbal and non-verbal social and cultural norms of human interaction that are prevalent in countries in Africa (</a:t>
            </a:r>
            <a:r>
              <a:rPr lang="en-US" sz="2800" b="1" dirty="0" err="1">
                <a:solidFill>
                  <a:schemeClr val="tx1"/>
                </a:solidFill>
                <a:latin typeface="Avenir Book" panose="02000503020000020003" pitchFamily="2" charset="0"/>
              </a:rPr>
              <a:t>Zantou</a:t>
            </a:r>
            <a:r>
              <a:rPr lang="en-US" sz="2800" b="1" dirty="0">
                <a:solidFill>
                  <a:schemeClr val="tx1"/>
                </a:solidFill>
                <a:latin typeface="Avenir Book" panose="02000503020000020003" pitchFamily="2" charset="0"/>
              </a:rPr>
              <a:t> and Vernon 2023)</a:t>
            </a:r>
            <a:endParaRPr lang="en-RW" sz="2800" b="1" dirty="0">
              <a:solidFill>
                <a:schemeClr val="tx1"/>
              </a:solidFill>
              <a:latin typeface="Avenir Book" panose="02000503020000020003" pitchFamily="2" charset="0"/>
            </a:endParaRPr>
          </a:p>
        </p:txBody>
      </p:sp>
      <p:cxnSp>
        <p:nvCxnSpPr>
          <p:cNvPr id="66" name="Straight Arrow Connector 65">
            <a:extLst>
              <a:ext uri="{FF2B5EF4-FFF2-40B4-BE49-F238E27FC236}">
                <a16:creationId xmlns:a16="http://schemas.microsoft.com/office/drawing/2014/main" id="{6E022302-E5C8-5C97-A2CF-7DAB6D047BED}"/>
              </a:ext>
            </a:extLst>
          </p:cNvPr>
          <p:cNvCxnSpPr>
            <a:cxnSpLocks/>
          </p:cNvCxnSpPr>
          <p:nvPr/>
        </p:nvCxnSpPr>
        <p:spPr>
          <a:xfrm flipH="1">
            <a:off x="14011369" y="17446384"/>
            <a:ext cx="1838231" cy="1231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4969C78-47EB-A69C-4439-81B5A2724B81}"/>
              </a:ext>
            </a:extLst>
          </p:cNvPr>
          <p:cNvSpPr txBox="1"/>
          <p:nvPr/>
        </p:nvSpPr>
        <p:spPr>
          <a:xfrm>
            <a:off x="825042" y="9111849"/>
            <a:ext cx="31634380" cy="6001643"/>
          </a:xfrm>
          <a:prstGeom prst="rect">
            <a:avLst/>
          </a:prstGeom>
          <a:noFill/>
        </p:spPr>
        <p:txBody>
          <a:bodyPr wrap="square" rtlCol="0">
            <a:spAutoFit/>
          </a:bodyPr>
          <a:lstStyle/>
          <a:p>
            <a:r>
              <a:rPr lang="en-US" sz="3200" dirty="0">
                <a:solidFill>
                  <a:schemeClr val="tx1"/>
                </a:solidFill>
                <a:latin typeface="Avenir Book" panose="02000503020000020003" pitchFamily="2" charset="0"/>
              </a:rPr>
              <a:t>CSSR4Africa is a three-year research project to develop culturally sensitive social robotics for Africa. It has the following objectives.</a:t>
            </a:r>
          </a:p>
          <a:p>
            <a:endParaRPr lang="en-US" sz="3200" dirty="0">
              <a:solidFill>
                <a:schemeClr val="tx1"/>
              </a:solidFill>
              <a:latin typeface="Avenir Book" panose="02000503020000020003" pitchFamily="2" charset="0"/>
            </a:endParaRPr>
          </a:p>
          <a:p>
            <a:pPr marL="742950" indent="-742950">
              <a:buFont typeface="+mj-lt"/>
              <a:buAutoNum type="arabicPeriod"/>
            </a:pPr>
            <a:r>
              <a:rPr lang="en-US" sz="3200" dirty="0">
                <a:solidFill>
                  <a:schemeClr val="tx1"/>
                </a:solidFill>
                <a:latin typeface="Avenir Book" panose="02000503020000020003" pitchFamily="2" charset="0"/>
              </a:rPr>
              <a:t>Identify the verbal and non-verbal social and cultural norms of human interaction that are prevalent in countries in Africa.</a:t>
            </a:r>
            <a:br>
              <a:rPr lang="en-US" sz="3200" dirty="0">
                <a:solidFill>
                  <a:schemeClr val="tx1"/>
                </a:solidFill>
                <a:latin typeface="Avenir Book" panose="02000503020000020003" pitchFamily="2" charset="0"/>
              </a:rPr>
            </a:br>
            <a:endParaRPr lang="en-US" sz="3200" dirty="0">
              <a:solidFill>
                <a:schemeClr val="tx1"/>
              </a:solidFill>
              <a:latin typeface="Avenir Book" panose="02000503020000020003" pitchFamily="2" charset="0"/>
            </a:endParaRPr>
          </a:p>
          <a:p>
            <a:pPr marL="742950" indent="-742950">
              <a:buFont typeface="+mj-lt"/>
              <a:buAutoNum type="arabicPeriod"/>
            </a:pPr>
            <a:r>
              <a:rPr lang="en-US" sz="3200" dirty="0">
                <a:solidFill>
                  <a:schemeClr val="tx1"/>
                </a:solidFill>
                <a:latin typeface="Avenir Book" panose="02000503020000020003" pitchFamily="2" charset="0"/>
              </a:rPr>
              <a:t>Encapsulate them in the </a:t>
            </a:r>
            <a:r>
              <a:rPr lang="en-US" sz="3200" dirty="0" err="1">
                <a:solidFill>
                  <a:schemeClr val="tx1"/>
                </a:solidFill>
                <a:latin typeface="Avenir Book" panose="02000503020000020003" pitchFamily="2" charset="0"/>
              </a:rPr>
              <a:t>behavioural</a:t>
            </a:r>
            <a:r>
              <a:rPr lang="en-US" sz="3200" dirty="0">
                <a:solidFill>
                  <a:schemeClr val="tx1"/>
                </a:solidFill>
                <a:latin typeface="Avenir Book" panose="02000503020000020003" pitchFamily="2" charset="0"/>
              </a:rPr>
              <a:t> patterns of social robots so that they can engage with African people in a manner that is consistent with their expectations of acceptable social interaction.</a:t>
            </a:r>
            <a:br>
              <a:rPr lang="en-US" sz="3200" dirty="0">
                <a:solidFill>
                  <a:schemeClr val="tx1"/>
                </a:solidFill>
                <a:latin typeface="Avenir Book" panose="02000503020000020003" pitchFamily="2" charset="0"/>
              </a:rPr>
            </a:br>
            <a:endParaRPr lang="en-US" sz="3200" dirty="0">
              <a:solidFill>
                <a:schemeClr val="tx1"/>
              </a:solidFill>
              <a:latin typeface="Avenir Book" panose="02000503020000020003" pitchFamily="2" charset="0"/>
            </a:endParaRPr>
          </a:p>
          <a:p>
            <a:pPr marL="742950" indent="-742950">
              <a:buFont typeface="+mj-lt"/>
              <a:buAutoNum type="arabicPeriod"/>
            </a:pPr>
            <a:r>
              <a:rPr lang="en-US" sz="3200" dirty="0">
                <a:solidFill>
                  <a:schemeClr val="tx1"/>
                </a:solidFill>
                <a:latin typeface="Avenir Book" panose="02000503020000020003" pitchFamily="2" charset="0"/>
              </a:rPr>
              <a:t>Demonstrate these culturally-sensitive social robot </a:t>
            </a:r>
            <a:r>
              <a:rPr lang="en-US" sz="3200" dirty="0" err="1">
                <a:solidFill>
                  <a:schemeClr val="tx1"/>
                </a:solidFill>
                <a:latin typeface="Avenir Book" panose="02000503020000020003" pitchFamily="2" charset="0"/>
              </a:rPr>
              <a:t>behaviours</a:t>
            </a:r>
            <a:r>
              <a:rPr lang="en-US" sz="3200" dirty="0">
                <a:solidFill>
                  <a:schemeClr val="tx1"/>
                </a:solidFill>
                <a:latin typeface="Avenir Book" panose="02000503020000020003" pitchFamily="2" charset="0"/>
              </a:rPr>
              <a:t> in two use cases: one for giving a tour of a university laboratory, and one for assisting and giving directions to visitors at the reception of a university.</a:t>
            </a:r>
            <a:br>
              <a:rPr lang="en-US" sz="3200" dirty="0">
                <a:solidFill>
                  <a:schemeClr val="tx1"/>
                </a:solidFill>
                <a:latin typeface="Avenir Book" panose="02000503020000020003" pitchFamily="2" charset="0"/>
              </a:rPr>
            </a:br>
            <a:endParaRPr lang="en-US" sz="3200" dirty="0">
              <a:solidFill>
                <a:schemeClr val="tx1"/>
              </a:solidFill>
              <a:latin typeface="Avenir Book" panose="02000503020000020003" pitchFamily="2" charset="0"/>
            </a:endParaRPr>
          </a:p>
          <a:p>
            <a:r>
              <a:rPr lang="en-US" sz="3200" dirty="0">
                <a:solidFill>
                  <a:schemeClr val="tx1"/>
                </a:solidFill>
                <a:latin typeface="Avenir Book" panose="02000503020000020003" pitchFamily="2" charset="0"/>
              </a:rPr>
              <a:t>In order to ensure that the project objectives can be achieved in the time available, we restrict the scope of the project to the cultures and social practices that are prevalent in Rwanda and South Africa.</a:t>
            </a:r>
            <a:endParaRPr lang="en-RW" sz="3200" dirty="0">
              <a:solidFill>
                <a:schemeClr val="tx1"/>
              </a:solidFill>
              <a:latin typeface="Avenir Book" panose="02000503020000020003" pitchFamily="2" charset="0"/>
            </a:endParaRPr>
          </a:p>
        </p:txBody>
      </p:sp>
      <p:pic>
        <p:nvPicPr>
          <p:cNvPr id="69" name="Picture 68">
            <a:extLst>
              <a:ext uri="{FF2B5EF4-FFF2-40B4-BE49-F238E27FC236}">
                <a16:creationId xmlns:a16="http://schemas.microsoft.com/office/drawing/2014/main" id="{87FDEAF9-09DA-C06A-3645-8C1842279CA8}"/>
              </a:ext>
            </a:extLst>
          </p:cNvPr>
          <p:cNvPicPr>
            <a:picLocks noChangeAspect="1"/>
          </p:cNvPicPr>
          <p:nvPr/>
        </p:nvPicPr>
        <p:blipFill>
          <a:blip r:embed="rId8"/>
          <a:stretch>
            <a:fillRect/>
          </a:stretch>
        </p:blipFill>
        <p:spPr>
          <a:xfrm>
            <a:off x="770178" y="28719958"/>
            <a:ext cx="12143011" cy="7178610"/>
          </a:xfrm>
          <a:prstGeom prst="rect">
            <a:avLst/>
          </a:prstGeom>
        </p:spPr>
      </p:pic>
      <p:sp>
        <p:nvSpPr>
          <p:cNvPr id="70" name="TextBox 69">
            <a:extLst>
              <a:ext uri="{FF2B5EF4-FFF2-40B4-BE49-F238E27FC236}">
                <a16:creationId xmlns:a16="http://schemas.microsoft.com/office/drawing/2014/main" id="{0842ACE6-CC09-4A28-3408-FCBE69206C82}"/>
              </a:ext>
            </a:extLst>
          </p:cNvPr>
          <p:cNvSpPr txBox="1"/>
          <p:nvPr/>
        </p:nvSpPr>
        <p:spPr>
          <a:xfrm>
            <a:off x="770178" y="36874416"/>
            <a:ext cx="31663457" cy="4339650"/>
          </a:xfrm>
          <a:prstGeom prst="rect">
            <a:avLst/>
          </a:prstGeom>
          <a:noFill/>
        </p:spPr>
        <p:txBody>
          <a:bodyPr wrap="square" rtlCol="0">
            <a:spAutoFit/>
          </a:bodyPr>
          <a:lstStyle/>
          <a:p>
            <a:r>
              <a:rPr lang="en-RW" sz="3600" b="1" dirty="0">
                <a:solidFill>
                  <a:schemeClr val="tx1"/>
                </a:solidFill>
                <a:latin typeface="Avenir Book" panose="02000503020000020003" pitchFamily="2" charset="0"/>
              </a:rPr>
              <a:t>References</a:t>
            </a:r>
            <a:endParaRPr lang="en-US" sz="3600" b="1" dirty="0">
              <a:solidFill>
                <a:schemeClr val="tx1"/>
              </a:solidFill>
              <a:latin typeface="Avenir Book" panose="02000503020000020003" pitchFamily="2" charset="0"/>
            </a:endParaRPr>
          </a:p>
          <a:p>
            <a:pPr marL="415925" indent="-398463"/>
            <a:r>
              <a:rPr lang="en-US" sz="2400" dirty="0">
                <a:solidFill>
                  <a:schemeClr val="tx1"/>
                </a:solidFill>
                <a:latin typeface="Avenir Book" panose="02000503020000020003" pitchFamily="2" charset="0"/>
              </a:rPr>
              <a:t>B. Bruno, N. Y. Chong, H. </a:t>
            </a:r>
            <a:r>
              <a:rPr lang="en-US" sz="2400" dirty="0" err="1">
                <a:solidFill>
                  <a:schemeClr val="tx1"/>
                </a:solidFill>
                <a:latin typeface="Avenir Book" panose="02000503020000020003" pitchFamily="2" charset="0"/>
              </a:rPr>
              <a:t>Kamide</a:t>
            </a:r>
            <a:r>
              <a:rPr lang="en-US" sz="2400" dirty="0">
                <a:solidFill>
                  <a:schemeClr val="tx1"/>
                </a:solidFill>
                <a:latin typeface="Avenir Book" panose="02000503020000020003" pitchFamily="2" charset="0"/>
              </a:rPr>
              <a:t>, S. Kanoria, J. Lee, Y. Lim, A. K. Pandey, C. Papadopoulos, I. Papadopoulos, F. Pecora, A. </a:t>
            </a:r>
            <a:r>
              <a:rPr lang="en-US" sz="2400" dirty="0" err="1">
                <a:solidFill>
                  <a:schemeClr val="tx1"/>
                </a:solidFill>
                <a:latin typeface="Avenir Book" panose="02000503020000020003" pitchFamily="2" charset="0"/>
              </a:rPr>
              <a:t>Saffioti</a:t>
            </a:r>
            <a:r>
              <a:rPr lang="en-US" sz="2400" dirty="0">
                <a:solidFill>
                  <a:schemeClr val="tx1"/>
                </a:solidFill>
                <a:latin typeface="Avenir Book" panose="02000503020000020003" pitchFamily="2" charset="0"/>
              </a:rPr>
              <a:t>, and A. </a:t>
            </a:r>
            <a:r>
              <a:rPr lang="en-US" sz="2400" dirty="0" err="1">
                <a:solidFill>
                  <a:schemeClr val="tx1"/>
                </a:solidFill>
                <a:latin typeface="Avenir Book" panose="02000503020000020003" pitchFamily="2" charset="0"/>
              </a:rPr>
              <a:t>Sgorbissa</a:t>
            </a:r>
            <a:r>
              <a:rPr lang="en-US" sz="2400" dirty="0">
                <a:solidFill>
                  <a:schemeClr val="tx1"/>
                </a:solidFill>
                <a:latin typeface="Avenir Book" panose="02000503020000020003" pitchFamily="2" charset="0"/>
              </a:rPr>
              <a:t>, “Paving the way for culturally competent robots: A position paper”, in 26th IEEE International Symposium on Robot and Human Interactive Communication (RO-MAN), Lisbon, Portugal, 2017, pp. 553-560.</a:t>
            </a:r>
          </a:p>
          <a:p>
            <a:pPr marL="415925" indent="-398463"/>
            <a:r>
              <a:rPr lang="en-US" sz="2400" dirty="0">
                <a:solidFill>
                  <a:schemeClr val="tx1"/>
                </a:solidFill>
                <a:latin typeface="Avenir Book" panose="02000503020000020003" pitchFamily="2" charset="0"/>
              </a:rPr>
              <a:t>B. Bruno, C. T. </a:t>
            </a:r>
            <a:r>
              <a:rPr lang="en-US" sz="2400" dirty="0" err="1">
                <a:solidFill>
                  <a:schemeClr val="tx1"/>
                </a:solidFill>
                <a:latin typeface="Avenir Book" panose="02000503020000020003" pitchFamily="2" charset="0"/>
              </a:rPr>
              <a:t>Recchiuto</a:t>
            </a:r>
            <a:r>
              <a:rPr lang="en-US" sz="2400" dirty="0">
                <a:solidFill>
                  <a:schemeClr val="tx1"/>
                </a:solidFill>
                <a:latin typeface="Avenir Book" panose="02000503020000020003" pitchFamily="2" charset="0"/>
              </a:rPr>
              <a:t>, I. Papadopoulos, A. </a:t>
            </a:r>
            <a:r>
              <a:rPr lang="en-US" sz="2400" dirty="0" err="1">
                <a:solidFill>
                  <a:schemeClr val="tx1"/>
                </a:solidFill>
                <a:latin typeface="Avenir Book" panose="02000503020000020003" pitchFamily="2" charset="0"/>
              </a:rPr>
              <a:t>Saffiotti</a:t>
            </a:r>
            <a:r>
              <a:rPr lang="en-US" sz="2400" dirty="0">
                <a:solidFill>
                  <a:schemeClr val="tx1"/>
                </a:solidFill>
                <a:latin typeface="Avenir Book" panose="02000503020000020003" pitchFamily="2" charset="0"/>
              </a:rPr>
              <a:t>, C. </a:t>
            </a:r>
            <a:r>
              <a:rPr lang="en-US" sz="2400" dirty="0" err="1">
                <a:solidFill>
                  <a:schemeClr val="tx1"/>
                </a:solidFill>
                <a:latin typeface="Avenir Book" panose="02000503020000020003" pitchFamily="2" charset="0"/>
              </a:rPr>
              <a:t>Koulouglioti</a:t>
            </a:r>
            <a:r>
              <a:rPr lang="en-US" sz="2400" dirty="0">
                <a:solidFill>
                  <a:schemeClr val="tx1"/>
                </a:solidFill>
                <a:latin typeface="Avenir Book" panose="02000503020000020003" pitchFamily="2" charset="0"/>
              </a:rPr>
              <a:t>, R. </a:t>
            </a:r>
            <a:r>
              <a:rPr lang="en-US" sz="2400" dirty="0" err="1">
                <a:solidFill>
                  <a:schemeClr val="tx1"/>
                </a:solidFill>
                <a:latin typeface="Avenir Book" panose="02000503020000020003" pitchFamily="2" charset="0"/>
              </a:rPr>
              <a:t>Menicatti</a:t>
            </a:r>
            <a:r>
              <a:rPr lang="en-US" sz="2400" dirty="0">
                <a:solidFill>
                  <a:schemeClr val="tx1"/>
                </a:solidFill>
                <a:latin typeface="Avenir Book" panose="02000503020000020003" pitchFamily="2" charset="0"/>
              </a:rPr>
              <a:t>, F. </a:t>
            </a:r>
            <a:r>
              <a:rPr lang="en-US" sz="2400" dirty="0" err="1">
                <a:solidFill>
                  <a:schemeClr val="tx1"/>
                </a:solidFill>
                <a:latin typeface="Avenir Book" panose="02000503020000020003" pitchFamily="2" charset="0"/>
              </a:rPr>
              <a:t>Mastrogiovanni</a:t>
            </a:r>
            <a:r>
              <a:rPr lang="en-US" sz="2400" dirty="0">
                <a:solidFill>
                  <a:schemeClr val="tx1"/>
                </a:solidFill>
                <a:latin typeface="Avenir Book" panose="02000503020000020003" pitchFamily="2" charset="0"/>
              </a:rPr>
              <a:t>, R. </a:t>
            </a:r>
            <a:r>
              <a:rPr lang="en-US" sz="2400" dirty="0" err="1">
                <a:solidFill>
                  <a:schemeClr val="tx1"/>
                </a:solidFill>
                <a:latin typeface="Avenir Book" panose="02000503020000020003" pitchFamily="2" charset="0"/>
              </a:rPr>
              <a:t>Zaccaria</a:t>
            </a:r>
            <a:r>
              <a:rPr lang="en-US" sz="2400" dirty="0">
                <a:solidFill>
                  <a:schemeClr val="tx1"/>
                </a:solidFill>
                <a:latin typeface="Avenir Book" panose="02000503020000020003" pitchFamily="2" charset="0"/>
              </a:rPr>
              <a:t>, and A. </a:t>
            </a:r>
            <a:r>
              <a:rPr lang="en-US" sz="2400" dirty="0" err="1">
                <a:solidFill>
                  <a:schemeClr val="tx1"/>
                </a:solidFill>
                <a:latin typeface="Avenir Book" panose="02000503020000020003" pitchFamily="2" charset="0"/>
              </a:rPr>
              <a:t>Sgorbissa</a:t>
            </a:r>
            <a:r>
              <a:rPr lang="en-US" sz="2400" dirty="0">
                <a:solidFill>
                  <a:schemeClr val="tx1"/>
                </a:solidFill>
                <a:latin typeface="Avenir Book" panose="02000503020000020003" pitchFamily="2" charset="0"/>
              </a:rPr>
              <a:t>, “Knowledge representation for culturally competent personal robots: requirements, design principles, implementation, and assessment,” International Journal of Social Robotics, vol. 11, no. 3, pp. 515–538, 2019.</a:t>
            </a:r>
          </a:p>
          <a:p>
            <a:r>
              <a:rPr lang="en-US" sz="2400" dirty="0">
                <a:solidFill>
                  <a:schemeClr val="tx1"/>
                </a:solidFill>
                <a:latin typeface="Avenir Book" panose="02000503020000020003" pitchFamily="2" charset="0"/>
              </a:rPr>
              <a:t>A. </a:t>
            </a:r>
            <a:r>
              <a:rPr lang="en-US" sz="2400" dirty="0" err="1">
                <a:solidFill>
                  <a:schemeClr val="tx1"/>
                </a:solidFill>
                <a:latin typeface="Avenir Book" panose="02000503020000020003" pitchFamily="2" charset="0"/>
              </a:rPr>
              <a:t>Akinade</a:t>
            </a:r>
            <a:r>
              <a:rPr lang="en-US" sz="2400" dirty="0">
                <a:solidFill>
                  <a:schemeClr val="tx1"/>
                </a:solidFill>
                <a:latin typeface="Avenir Book" panose="02000503020000020003" pitchFamily="2" charset="0"/>
              </a:rPr>
              <a:t>, Y. Haile, N. </a:t>
            </a:r>
            <a:r>
              <a:rPr lang="en-US" sz="2400" dirty="0" err="1">
                <a:solidFill>
                  <a:schemeClr val="tx1"/>
                </a:solidFill>
                <a:latin typeface="Avenir Book" panose="02000503020000020003" pitchFamily="2" charset="0"/>
              </a:rPr>
              <a:t>Mutangana</a:t>
            </a:r>
            <a:r>
              <a:rPr lang="en-US" sz="2400" dirty="0">
                <a:solidFill>
                  <a:schemeClr val="tx1"/>
                </a:solidFill>
                <a:latin typeface="Avenir Book" panose="02000503020000020003" pitchFamily="2" charset="0"/>
              </a:rPr>
              <a:t> C. Tucker, and D. Vernon, “Culturally Competent Social Robots Target Inclusion in Africa”, Science Robotics, 2023.  </a:t>
            </a:r>
          </a:p>
          <a:p>
            <a:r>
              <a:rPr lang="en-US" sz="2400" dirty="0">
                <a:solidFill>
                  <a:schemeClr val="tx1"/>
                </a:solidFill>
                <a:latin typeface="Avenir Book" panose="02000503020000020003" pitchFamily="2" charset="0"/>
              </a:rPr>
              <a:t>P. </a:t>
            </a:r>
            <a:r>
              <a:rPr lang="en-US" sz="2400" dirty="0" err="1">
                <a:solidFill>
                  <a:schemeClr val="tx1"/>
                </a:solidFill>
                <a:latin typeface="Avenir Book" panose="02000503020000020003" pitchFamily="2" charset="0"/>
              </a:rPr>
              <a:t>Zantou</a:t>
            </a:r>
            <a:r>
              <a:rPr lang="en-US" sz="2400" dirty="0">
                <a:solidFill>
                  <a:schemeClr val="tx1"/>
                </a:solidFill>
                <a:latin typeface="Avenir Book" panose="02000503020000020003" pitchFamily="2" charset="0"/>
              </a:rPr>
              <a:t> and D. Vernon, “Culturally-Sensitive Human-Robot Interaction: A Case Study with the Pepper Humanoid Robot”, Proc. IEEE </a:t>
            </a:r>
            <a:r>
              <a:rPr lang="en-US" sz="2400" dirty="0" err="1">
                <a:solidFill>
                  <a:schemeClr val="tx1"/>
                </a:solidFill>
                <a:latin typeface="Avenir Book" panose="02000503020000020003" pitchFamily="2" charset="0"/>
              </a:rPr>
              <a:t>Africon</a:t>
            </a:r>
            <a:r>
              <a:rPr lang="en-US" sz="2400" dirty="0">
                <a:solidFill>
                  <a:schemeClr val="tx1"/>
                </a:solidFill>
                <a:latin typeface="Avenir Book" panose="02000503020000020003" pitchFamily="2" charset="0"/>
              </a:rPr>
              <a:t>, Nairobi, Kenya, September, 2023.  </a:t>
            </a:r>
          </a:p>
          <a:p>
            <a:pPr marL="725488" indent="-708025"/>
            <a:r>
              <a:rPr lang="en-US" sz="2400" dirty="0">
                <a:solidFill>
                  <a:schemeClr val="tx1"/>
                </a:solidFill>
                <a:latin typeface="Avenir Book" panose="02000503020000020003" pitchFamily="2" charset="0"/>
              </a:rPr>
              <a:t>P. </a:t>
            </a:r>
            <a:r>
              <a:rPr lang="en-US" sz="2400" dirty="0" err="1">
                <a:solidFill>
                  <a:schemeClr val="tx1"/>
                </a:solidFill>
                <a:latin typeface="Avenir Book" panose="02000503020000020003" pitchFamily="2" charset="0"/>
              </a:rPr>
              <a:t>Zantou</a:t>
            </a:r>
            <a:r>
              <a:rPr lang="en-US" sz="2400" dirty="0">
                <a:solidFill>
                  <a:schemeClr val="tx1"/>
                </a:solidFill>
                <a:latin typeface="Avenir Book" panose="02000503020000020003" pitchFamily="2" charset="0"/>
              </a:rPr>
              <a:t> and D. Vernon, “Inclusion Drives Sustainable Development: The Case of Social Robotics for Africa”, Poster Presentation, ACM SIGCAS/SIGCHI Conference on Computing and Sustainable Societies - COMPASS, 2023. </a:t>
            </a:r>
            <a:endParaRPr lang="en-US" sz="2400" b="1" dirty="0">
              <a:solidFill>
                <a:schemeClr val="tx1"/>
              </a:solidFill>
              <a:latin typeface="Avenir Book" panose="02000503020000020003" pitchFamily="2" charset="0"/>
            </a:endParaRPr>
          </a:p>
          <a:p>
            <a:pPr marL="415925" indent="-398463"/>
            <a:r>
              <a:rPr lang="en-US" sz="2400" dirty="0">
                <a:solidFill>
                  <a:schemeClr val="tx1"/>
                </a:solidFill>
                <a:latin typeface="Avenir Book" panose="02000503020000020003" pitchFamily="2" charset="0"/>
              </a:rPr>
              <a:t>A. Khaliq, U. </a:t>
            </a:r>
            <a:r>
              <a:rPr lang="en-US" sz="2400" dirty="0" err="1">
                <a:solidFill>
                  <a:schemeClr val="tx1"/>
                </a:solidFill>
                <a:latin typeface="Avenir Book" panose="02000503020000020003" pitchFamily="2" charset="0"/>
              </a:rPr>
              <a:t>Kockemann</a:t>
            </a:r>
            <a:r>
              <a:rPr lang="en-US" sz="2400" dirty="0">
                <a:solidFill>
                  <a:schemeClr val="tx1"/>
                </a:solidFill>
                <a:latin typeface="Avenir Book" panose="02000503020000020003" pitchFamily="2" charset="0"/>
              </a:rPr>
              <a:t>, F. Pecora, A. </a:t>
            </a:r>
            <a:r>
              <a:rPr lang="en-US" sz="2400" dirty="0" err="1">
                <a:solidFill>
                  <a:schemeClr val="tx1"/>
                </a:solidFill>
                <a:latin typeface="Avenir Book" panose="02000503020000020003" pitchFamily="2" charset="0"/>
              </a:rPr>
              <a:t>Saffiotti</a:t>
            </a:r>
            <a:r>
              <a:rPr lang="en-US" sz="2400" dirty="0">
                <a:solidFill>
                  <a:schemeClr val="tx1"/>
                </a:solidFill>
                <a:latin typeface="Avenir Book" panose="02000503020000020003" pitchFamily="2" charset="0"/>
              </a:rPr>
              <a:t>, B. Bruno, C. </a:t>
            </a:r>
            <a:r>
              <a:rPr lang="en-US" sz="2400" dirty="0" err="1">
                <a:solidFill>
                  <a:schemeClr val="tx1"/>
                </a:solidFill>
                <a:latin typeface="Avenir Book" panose="02000503020000020003" pitchFamily="2" charset="0"/>
              </a:rPr>
              <a:t>Recchiuto</a:t>
            </a:r>
            <a:r>
              <a:rPr lang="en-US" sz="2400" dirty="0">
                <a:solidFill>
                  <a:schemeClr val="tx1"/>
                </a:solidFill>
                <a:latin typeface="Avenir Book" panose="02000503020000020003" pitchFamily="2" charset="0"/>
              </a:rPr>
              <a:t>, A. </a:t>
            </a:r>
            <a:r>
              <a:rPr lang="en-US" sz="2400" dirty="0" err="1">
                <a:solidFill>
                  <a:schemeClr val="tx1"/>
                </a:solidFill>
                <a:latin typeface="Avenir Book" panose="02000503020000020003" pitchFamily="2" charset="0"/>
              </a:rPr>
              <a:t>Sgorbissa</a:t>
            </a:r>
            <a:r>
              <a:rPr lang="en-US" sz="2400" dirty="0">
                <a:solidFill>
                  <a:schemeClr val="tx1"/>
                </a:solidFill>
                <a:latin typeface="Avenir Book" panose="02000503020000020003" pitchFamily="2" charset="0"/>
              </a:rPr>
              <a:t>, H.-D. Bui, and N. Chong, “Culturally aware planning and execution of robot actions,” in IEEE/RSJ International Conference on Intelligent Robots and Systems (IROS), 2018, pp. 326–332.</a:t>
            </a:r>
          </a:p>
          <a:p>
            <a:endParaRPr lang="en-US" sz="2400" dirty="0">
              <a:solidFill>
                <a:schemeClr val="tx1"/>
              </a:solidFill>
              <a:latin typeface="Avenir Book" panose="02000503020000020003" pitchFamily="2" charset="0"/>
            </a:endParaRPr>
          </a:p>
        </p:txBody>
      </p:sp>
      <p:sp>
        <p:nvSpPr>
          <p:cNvPr id="75" name="TextBox 74">
            <a:extLst>
              <a:ext uri="{FF2B5EF4-FFF2-40B4-BE49-F238E27FC236}">
                <a16:creationId xmlns:a16="http://schemas.microsoft.com/office/drawing/2014/main" id="{6A36FC36-D2F7-5780-6F09-D27C7855AEE6}"/>
              </a:ext>
            </a:extLst>
          </p:cNvPr>
          <p:cNvSpPr txBox="1"/>
          <p:nvPr/>
        </p:nvSpPr>
        <p:spPr>
          <a:xfrm>
            <a:off x="12681229" y="16525330"/>
            <a:ext cx="6463261" cy="830997"/>
          </a:xfrm>
          <a:prstGeom prst="rect">
            <a:avLst/>
          </a:prstGeom>
          <a:noFill/>
        </p:spPr>
        <p:txBody>
          <a:bodyPr wrap="square">
            <a:spAutoFit/>
          </a:bodyPr>
          <a:lstStyle/>
          <a:p>
            <a:r>
              <a:rPr lang="en-US" sz="2400" dirty="0">
                <a:solidFill>
                  <a:schemeClr val="tx1"/>
                </a:solidFill>
                <a:latin typeface="Avenir Book" panose="02000503020000020003" pitchFamily="2" charset="0"/>
              </a:rPr>
              <a:t>General cultural knowledge underpins </a:t>
            </a:r>
            <a:r>
              <a:rPr lang="en-US" sz="2400" b="1" dirty="0">
                <a:solidFill>
                  <a:schemeClr val="tx1"/>
                </a:solidFill>
                <a:latin typeface="Avenir Book" panose="02000503020000020003" pitchFamily="2" charset="0"/>
              </a:rPr>
              <a:t>culturally sensitive </a:t>
            </a:r>
            <a:r>
              <a:rPr lang="en-US" sz="2400" b="1" dirty="0">
                <a:solidFill>
                  <a:srgbClr val="C00000"/>
                </a:solidFill>
                <a:latin typeface="Avenir Book" panose="02000503020000020003" pitchFamily="2" charset="0"/>
              </a:rPr>
              <a:t>polite</a:t>
            </a:r>
            <a:r>
              <a:rPr lang="en-US" sz="2400" dirty="0">
                <a:solidFill>
                  <a:schemeClr val="tx1"/>
                </a:solidFill>
                <a:latin typeface="Avenir Book" panose="02000503020000020003" pitchFamily="2" charset="0"/>
              </a:rPr>
              <a:t> social interaction  </a:t>
            </a:r>
            <a:endParaRPr lang="en-RW" sz="2400" dirty="0"/>
          </a:p>
        </p:txBody>
      </p:sp>
      <p:sp>
        <p:nvSpPr>
          <p:cNvPr id="76" name="TextBox 75">
            <a:extLst>
              <a:ext uri="{FF2B5EF4-FFF2-40B4-BE49-F238E27FC236}">
                <a16:creationId xmlns:a16="http://schemas.microsoft.com/office/drawing/2014/main" id="{97856FA8-33F2-AFC3-F24C-85051178A33C}"/>
              </a:ext>
            </a:extLst>
          </p:cNvPr>
          <p:cNvSpPr txBox="1"/>
          <p:nvPr/>
        </p:nvSpPr>
        <p:spPr>
          <a:xfrm>
            <a:off x="2917253" y="16525330"/>
            <a:ext cx="7054570" cy="1200329"/>
          </a:xfrm>
          <a:prstGeom prst="rect">
            <a:avLst/>
          </a:prstGeom>
          <a:noFill/>
        </p:spPr>
        <p:txBody>
          <a:bodyPr wrap="square">
            <a:spAutoFit/>
          </a:bodyPr>
          <a:lstStyle/>
          <a:p>
            <a:r>
              <a:rPr lang="en-US" sz="2400" dirty="0">
                <a:solidFill>
                  <a:schemeClr val="tx1"/>
                </a:solidFill>
                <a:latin typeface="Avenir Book" panose="02000503020000020003" pitchFamily="2" charset="0"/>
              </a:rPr>
              <a:t>Person-specific cultural knowledge underpins </a:t>
            </a:r>
            <a:r>
              <a:rPr lang="en-US" sz="2400" b="1" dirty="0">
                <a:solidFill>
                  <a:schemeClr val="tx1"/>
                </a:solidFill>
                <a:latin typeface="Avenir Book" panose="02000503020000020003" pitchFamily="2" charset="0"/>
              </a:rPr>
              <a:t>culturally competent </a:t>
            </a:r>
            <a:r>
              <a:rPr lang="en-US" sz="2400" b="1" dirty="0">
                <a:solidFill>
                  <a:srgbClr val="C00000"/>
                </a:solidFill>
                <a:latin typeface="Avenir Book" panose="02000503020000020003" pitchFamily="2" charset="0"/>
              </a:rPr>
              <a:t>empathetic</a:t>
            </a:r>
            <a:r>
              <a:rPr lang="en-US" sz="2400" dirty="0">
                <a:solidFill>
                  <a:schemeClr val="tx1"/>
                </a:solidFill>
                <a:latin typeface="Avenir Book" panose="02000503020000020003" pitchFamily="2" charset="0"/>
              </a:rPr>
              <a:t> social interaction</a:t>
            </a:r>
            <a:endParaRPr lang="en-RW" sz="2400" dirty="0"/>
          </a:p>
        </p:txBody>
      </p:sp>
      <p:cxnSp>
        <p:nvCxnSpPr>
          <p:cNvPr id="77" name="Straight Arrow Connector 76">
            <a:extLst>
              <a:ext uri="{FF2B5EF4-FFF2-40B4-BE49-F238E27FC236}">
                <a16:creationId xmlns:a16="http://schemas.microsoft.com/office/drawing/2014/main" id="{18E0EB2D-405A-5123-0FA2-53C7C198389C}"/>
              </a:ext>
            </a:extLst>
          </p:cNvPr>
          <p:cNvCxnSpPr>
            <a:cxnSpLocks/>
          </p:cNvCxnSpPr>
          <p:nvPr/>
        </p:nvCxnSpPr>
        <p:spPr>
          <a:xfrm>
            <a:off x="6444538" y="17417171"/>
            <a:ext cx="1838231" cy="1231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78" name="Picture 77">
            <a:extLst>
              <a:ext uri="{FF2B5EF4-FFF2-40B4-BE49-F238E27FC236}">
                <a16:creationId xmlns:a16="http://schemas.microsoft.com/office/drawing/2014/main" id="{57ABACF0-D565-466E-0F79-0778A98679D5}"/>
              </a:ext>
            </a:extLst>
          </p:cNvPr>
          <p:cNvPicPr>
            <a:picLocks noChangeAspect="1"/>
          </p:cNvPicPr>
          <p:nvPr/>
        </p:nvPicPr>
        <p:blipFill>
          <a:blip r:embed="rId9"/>
          <a:stretch>
            <a:fillRect/>
          </a:stretch>
        </p:blipFill>
        <p:spPr>
          <a:xfrm>
            <a:off x="15849600" y="28508012"/>
            <a:ext cx="16418919" cy="7569096"/>
          </a:xfrm>
          <a:prstGeom prst="rect">
            <a:avLst/>
          </a:prstGeom>
        </p:spPr>
      </p:pic>
      <p:sp>
        <p:nvSpPr>
          <p:cNvPr id="79" name="TextBox 78">
            <a:extLst>
              <a:ext uri="{FF2B5EF4-FFF2-40B4-BE49-F238E27FC236}">
                <a16:creationId xmlns:a16="http://schemas.microsoft.com/office/drawing/2014/main" id="{8707C8DE-BDB6-537C-2486-8B2302514164}"/>
              </a:ext>
            </a:extLst>
          </p:cNvPr>
          <p:cNvSpPr txBox="1"/>
          <p:nvPr/>
        </p:nvSpPr>
        <p:spPr>
          <a:xfrm>
            <a:off x="23122944" y="36005722"/>
            <a:ext cx="4172937" cy="400110"/>
          </a:xfrm>
          <a:prstGeom prst="rect">
            <a:avLst/>
          </a:prstGeom>
          <a:noFill/>
        </p:spPr>
        <p:txBody>
          <a:bodyPr wrap="none" rtlCol="0">
            <a:spAutoFit/>
          </a:bodyPr>
          <a:lstStyle/>
          <a:p>
            <a:r>
              <a:rPr lang="en-RW" sz="2000" b="1" dirty="0">
                <a:solidFill>
                  <a:schemeClr val="tx1"/>
                </a:solidFill>
                <a:latin typeface="Avenir Book" panose="02000503020000020003" pitchFamily="2" charset="0"/>
              </a:rPr>
              <a:t>CSSR4Africa System Architecture </a:t>
            </a:r>
          </a:p>
        </p:txBody>
      </p:sp>
      <p:sp>
        <p:nvSpPr>
          <p:cNvPr id="80" name="TextBox 79">
            <a:extLst>
              <a:ext uri="{FF2B5EF4-FFF2-40B4-BE49-F238E27FC236}">
                <a16:creationId xmlns:a16="http://schemas.microsoft.com/office/drawing/2014/main" id="{4AD49654-6D04-A00D-EF35-7A57052EFB2D}"/>
              </a:ext>
            </a:extLst>
          </p:cNvPr>
          <p:cNvSpPr txBox="1"/>
          <p:nvPr/>
        </p:nvSpPr>
        <p:spPr>
          <a:xfrm>
            <a:off x="22281629" y="26034678"/>
            <a:ext cx="7206971" cy="400110"/>
          </a:xfrm>
          <a:prstGeom prst="rect">
            <a:avLst/>
          </a:prstGeom>
          <a:noFill/>
        </p:spPr>
        <p:txBody>
          <a:bodyPr wrap="square">
            <a:spAutoFit/>
          </a:bodyPr>
          <a:lstStyle/>
          <a:p>
            <a:r>
              <a:rPr lang="en-US" sz="2000" dirty="0">
                <a:solidFill>
                  <a:schemeClr val="tx1"/>
                </a:solidFill>
                <a:latin typeface="Avenir Book" panose="02000503020000020003" pitchFamily="2" charset="0"/>
              </a:rPr>
              <a:t>Graphic based on (Bruno et al. 2017)</a:t>
            </a:r>
            <a:endParaRPr lang="en-RW" sz="2000" dirty="0"/>
          </a:p>
        </p:txBody>
      </p:sp>
      <p:sp>
        <p:nvSpPr>
          <p:cNvPr id="2" name="TextBox 1">
            <a:extLst>
              <a:ext uri="{FF2B5EF4-FFF2-40B4-BE49-F238E27FC236}">
                <a16:creationId xmlns:a16="http://schemas.microsoft.com/office/drawing/2014/main" id="{CC60C296-E7D9-E217-C7FC-33B26DCB0D72}"/>
              </a:ext>
            </a:extLst>
          </p:cNvPr>
          <p:cNvSpPr txBox="1"/>
          <p:nvPr/>
        </p:nvSpPr>
        <p:spPr>
          <a:xfrm>
            <a:off x="11942635" y="3595009"/>
            <a:ext cx="9384300" cy="2123658"/>
          </a:xfrm>
          <a:prstGeom prst="rect">
            <a:avLst/>
          </a:prstGeom>
          <a:noFill/>
        </p:spPr>
        <p:txBody>
          <a:bodyPr wrap="none" rtlCol="0">
            <a:spAutoFit/>
          </a:bodyPr>
          <a:lstStyle/>
          <a:p>
            <a:pPr algn="ctr"/>
            <a:r>
              <a:rPr lang="en-RW" sz="3600" b="1" dirty="0">
                <a:solidFill>
                  <a:schemeClr val="tx1"/>
                </a:solidFill>
                <a:latin typeface="Avenir Book" panose="02000503020000020003" pitchFamily="2" charset="0"/>
              </a:rPr>
              <a:t>Principal Investigators</a:t>
            </a:r>
          </a:p>
          <a:p>
            <a:pPr algn="ctr"/>
            <a:r>
              <a:rPr lang="en-RW" sz="3200" dirty="0">
                <a:solidFill>
                  <a:schemeClr val="tx1"/>
                </a:solidFill>
                <a:latin typeface="Avenir Book" panose="02000503020000020003" pitchFamily="2" charset="0"/>
              </a:rPr>
              <a:t>David Vernon, Carnegie Mellon University Africa</a:t>
            </a:r>
          </a:p>
          <a:p>
            <a:pPr algn="ctr"/>
            <a:r>
              <a:rPr lang="en-US" sz="3200" dirty="0" err="1">
                <a:solidFill>
                  <a:schemeClr val="tx1"/>
                </a:solidFill>
                <a:latin typeface="Avenir Book" panose="02000503020000020003" pitchFamily="2" charset="0"/>
              </a:rPr>
              <a:t>Pravesh</a:t>
            </a:r>
            <a:r>
              <a:rPr lang="en-US" sz="3200" dirty="0">
                <a:solidFill>
                  <a:schemeClr val="tx1"/>
                </a:solidFill>
                <a:latin typeface="Avenir Book" panose="02000503020000020003" pitchFamily="2" charset="0"/>
              </a:rPr>
              <a:t> </a:t>
            </a:r>
            <a:r>
              <a:rPr lang="en-US" sz="3200" dirty="0" err="1">
                <a:solidFill>
                  <a:schemeClr val="tx1"/>
                </a:solidFill>
                <a:latin typeface="Avenir Book" panose="02000503020000020003" pitchFamily="2" charset="0"/>
              </a:rPr>
              <a:t>Ranchod</a:t>
            </a:r>
            <a:r>
              <a:rPr lang="en-US" sz="3200" dirty="0">
                <a:solidFill>
                  <a:schemeClr val="tx1"/>
                </a:solidFill>
                <a:latin typeface="Avenir Book" panose="02000503020000020003" pitchFamily="2" charset="0"/>
              </a:rPr>
              <a:t>, University of the Witwatersrand</a:t>
            </a:r>
            <a:br>
              <a:rPr lang="en-RW" sz="3200" dirty="0">
                <a:solidFill>
                  <a:schemeClr val="tx1"/>
                </a:solidFill>
                <a:latin typeface="Avenir Book" panose="02000503020000020003" pitchFamily="2" charset="0"/>
              </a:rPr>
            </a:br>
            <a:r>
              <a:rPr lang="en-US" sz="3200" dirty="0">
                <a:solidFill>
                  <a:schemeClr val="tx1"/>
                </a:solidFill>
                <a:latin typeface="Avenir Book" panose="02000503020000020003" pitchFamily="2" charset="0"/>
              </a:rPr>
              <a:t>Benjamin Rosman, University of the Witwatersrand</a:t>
            </a:r>
          </a:p>
        </p:txBody>
      </p:sp>
      <p:sp>
        <p:nvSpPr>
          <p:cNvPr id="4" name="TextBox 3">
            <a:extLst>
              <a:ext uri="{FF2B5EF4-FFF2-40B4-BE49-F238E27FC236}">
                <a16:creationId xmlns:a16="http://schemas.microsoft.com/office/drawing/2014/main" id="{6A74DC62-30C7-9688-F5DD-5FC38C245B92}"/>
              </a:ext>
            </a:extLst>
          </p:cNvPr>
          <p:cNvSpPr txBox="1"/>
          <p:nvPr/>
        </p:nvSpPr>
        <p:spPr>
          <a:xfrm>
            <a:off x="825042" y="8327422"/>
            <a:ext cx="2867123" cy="646331"/>
          </a:xfrm>
          <a:prstGeom prst="rect">
            <a:avLst/>
          </a:prstGeom>
          <a:noFill/>
        </p:spPr>
        <p:txBody>
          <a:bodyPr wrap="none" rtlCol="0">
            <a:spAutoFit/>
          </a:bodyPr>
          <a:lstStyle/>
          <a:p>
            <a:r>
              <a:rPr lang="en-RW" sz="3600" b="1" dirty="0">
                <a:solidFill>
                  <a:schemeClr val="tx1"/>
                </a:solidFill>
                <a:latin typeface="Avenir Book" panose="02000503020000020003" pitchFamily="2" charset="0"/>
              </a:rPr>
              <a:t>Research Goals</a:t>
            </a:r>
          </a:p>
        </p:txBody>
      </p:sp>
      <p:sp>
        <p:nvSpPr>
          <p:cNvPr id="5" name="TextBox 4">
            <a:extLst>
              <a:ext uri="{FF2B5EF4-FFF2-40B4-BE49-F238E27FC236}">
                <a16:creationId xmlns:a16="http://schemas.microsoft.com/office/drawing/2014/main" id="{DF372219-D7A4-41EC-1F30-3734B11640B5}"/>
              </a:ext>
            </a:extLst>
          </p:cNvPr>
          <p:cNvSpPr txBox="1"/>
          <p:nvPr/>
        </p:nvSpPr>
        <p:spPr>
          <a:xfrm>
            <a:off x="825042" y="15490630"/>
            <a:ext cx="3086101" cy="646331"/>
          </a:xfrm>
          <a:prstGeom prst="rect">
            <a:avLst/>
          </a:prstGeom>
          <a:noFill/>
        </p:spPr>
        <p:txBody>
          <a:bodyPr wrap="none" rtlCol="0">
            <a:spAutoFit/>
          </a:bodyPr>
          <a:lstStyle/>
          <a:p>
            <a:r>
              <a:rPr lang="en-RW" sz="3600" b="1" dirty="0">
                <a:solidFill>
                  <a:schemeClr val="tx1"/>
                </a:solidFill>
                <a:latin typeface="Avenir Book" panose="02000503020000020003" pitchFamily="2" charset="0"/>
              </a:rPr>
              <a:t>Methodology</a:t>
            </a:r>
          </a:p>
        </p:txBody>
      </p:sp>
      <p:sp>
        <p:nvSpPr>
          <p:cNvPr id="6" name="TextBox 5">
            <a:extLst>
              <a:ext uri="{FF2B5EF4-FFF2-40B4-BE49-F238E27FC236}">
                <a16:creationId xmlns:a16="http://schemas.microsoft.com/office/drawing/2014/main" id="{09DC5A7A-8427-8EFF-3771-F66D05E15252}"/>
              </a:ext>
            </a:extLst>
          </p:cNvPr>
          <p:cNvSpPr txBox="1"/>
          <p:nvPr/>
        </p:nvSpPr>
        <p:spPr>
          <a:xfrm>
            <a:off x="831138" y="26908438"/>
            <a:ext cx="4642618" cy="646331"/>
          </a:xfrm>
          <a:prstGeom prst="rect">
            <a:avLst/>
          </a:prstGeom>
          <a:noFill/>
        </p:spPr>
        <p:txBody>
          <a:bodyPr wrap="none" rtlCol="0">
            <a:spAutoFit/>
          </a:bodyPr>
          <a:lstStyle/>
          <a:p>
            <a:r>
              <a:rPr lang="en-RW" sz="3600" b="1" dirty="0">
                <a:solidFill>
                  <a:schemeClr val="tx1"/>
                </a:solidFill>
                <a:latin typeface="Avenir Book" panose="02000503020000020003" pitchFamily="2" charset="0"/>
              </a:rPr>
              <a:t>Preliminary Findings</a:t>
            </a: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10995</TotalTime>
  <Words>633</Words>
  <Application>Microsoft Macintosh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Lenah Chacha</dc:creator>
  <cp:lastModifiedBy>David Vernon</cp:lastModifiedBy>
  <cp:revision>11</cp:revision>
  <cp:lastPrinted>2024-01-15T06:01:13Z</cp:lastPrinted>
  <dcterms:created xsi:type="dcterms:W3CDTF">2022-03-18T15:26:16Z</dcterms:created>
  <dcterms:modified xsi:type="dcterms:W3CDTF">2024-01-20T07:23:11Z</dcterms:modified>
</cp:coreProperties>
</file>