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06.11.2016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158" y="1412875"/>
            <a:ext cx="8219529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313" y="3068960"/>
            <a:ext cx="6407943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Abgerundetes Rechteck 8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8313" y="6431434"/>
            <a:ext cx="280754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- INTRAS - ARCOSANA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/Dan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/>
          </p:nvPr>
        </p:nvSpPr>
        <p:spPr>
          <a:xfrm>
            <a:off x="468312" y="1700808"/>
            <a:ext cx="8207375" cy="4680942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8984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159" y="188913"/>
            <a:ext cx="8219529" cy="863600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09276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313" y="1412875"/>
            <a:ext cx="6407943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8312" y="6431434"/>
            <a:ext cx="4679751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CSS Versicherung - INTRAS - ARCOSANA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876"/>
            <a:ext cx="4043363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43438" y="1412875"/>
            <a:ext cx="4500562" cy="49688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393453"/>
            <a:ext cx="4032250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496346" cy="49688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4032250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/>
          </p:nvPr>
        </p:nvSpPr>
        <p:spPr>
          <a:xfrm>
            <a:off x="4643438" y="1412875"/>
            <a:ext cx="4032250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143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12" y="1412875"/>
            <a:ext cx="8207375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8" y="6453336"/>
            <a:ext cx="3096915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3438" y="6459116"/>
            <a:ext cx="3528962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453187"/>
            <a:ext cx="359272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7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1" r:id="rId10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2835" userDrawn="1">
          <p15:clr>
            <a:srgbClr val="FBAE40"/>
          </p15:clr>
        </p15:guide>
        <p15:guide id="8" pos="292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1610" userDrawn="1">
          <p15:clr>
            <a:srgbClr val="FBAE40"/>
          </p15:clr>
        </p15:guide>
        <p15:guide id="13" pos="1519" userDrawn="1">
          <p15:clr>
            <a:srgbClr val="FBAE40"/>
          </p15:clr>
        </p15:guide>
        <p15:guide id="14" pos="4241" userDrawn="1">
          <p15:clr>
            <a:srgbClr val="FBAE40"/>
          </p15:clr>
        </p15:guide>
        <p15:guide id="15" pos="4150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Titel der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Ort, xx. Monat Jahr</a:t>
            </a:r>
          </a:p>
          <a:p>
            <a:r>
              <a:rPr lang="de-CH" dirty="0"/>
              <a:t>Autor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085183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6159" y="5229200"/>
            <a:ext cx="7212186" cy="86409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361950" algn="l"/>
              </a:tabLst>
              <a:defRPr sz="3200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 smtClean="0"/>
              <a:t>SP5-Asynchrone Kommunikation</a:t>
            </a:r>
          </a:p>
          <a:p>
            <a:r>
              <a:rPr lang="de-CH" dirty="0" smtClean="0"/>
              <a:t>Workshops JS: Threading Model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587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Single-</a:t>
            </a:r>
            <a:r>
              <a:rPr lang="de-CH" dirty="0" err="1" smtClean="0"/>
              <a:t>Threaded</a:t>
            </a:r>
            <a:r>
              <a:rPr lang="de-CH" dirty="0" smtClean="0"/>
              <a:t> (Event Loop)</a:t>
            </a:r>
          </a:p>
          <a:p>
            <a:endParaRPr lang="de-CH" dirty="0"/>
          </a:p>
          <a:p>
            <a:r>
              <a:rPr lang="de-CH" dirty="0" smtClean="0"/>
              <a:t>Web-Worker (</a:t>
            </a:r>
            <a:r>
              <a:rPr lang="de-CH" dirty="0" err="1" smtClean="0"/>
              <a:t>Async</a:t>
            </a:r>
            <a:r>
              <a:rPr lang="de-CH" dirty="0" smtClean="0"/>
              <a:t> Thread Pool)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Event Loop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259632" y="1412776"/>
            <a:ext cx="2664296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Parse </a:t>
            </a:r>
            <a:r>
              <a:rPr lang="de-CH" sz="1600" dirty="0" err="1" smtClean="0"/>
              <a:t>markup</a:t>
            </a:r>
            <a:r>
              <a:rPr lang="de-CH" sz="1600" dirty="0"/>
              <a:t> </a:t>
            </a:r>
            <a:r>
              <a:rPr lang="de-CH" sz="1600" dirty="0" smtClean="0"/>
              <a:t>und </a:t>
            </a:r>
            <a:r>
              <a:rPr lang="de-CH" sz="1600" dirty="0" err="1" smtClean="0"/>
              <a:t>set</a:t>
            </a:r>
            <a:r>
              <a:rPr lang="de-CH" sz="1600" dirty="0" smtClean="0"/>
              <a:t> </a:t>
            </a:r>
            <a:r>
              <a:rPr lang="de-CH" sz="1600" dirty="0" err="1" smtClean="0"/>
              <a:t>up</a:t>
            </a:r>
            <a:r>
              <a:rPr lang="de-CH" sz="1600" dirty="0" smtClean="0"/>
              <a:t> DOM</a:t>
            </a:r>
            <a:endParaRPr lang="de-CH" sz="1600" dirty="0" smtClean="0"/>
          </a:p>
        </p:txBody>
      </p:sp>
      <p:sp>
        <p:nvSpPr>
          <p:cNvPr id="8" name="Rechteck 7"/>
          <p:cNvSpPr/>
          <p:nvPr/>
        </p:nvSpPr>
        <p:spPr>
          <a:xfrm>
            <a:off x="1259632" y="2564904"/>
            <a:ext cx="2664296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Prüfe ob </a:t>
            </a:r>
            <a:r>
              <a:rPr lang="de-CH" sz="1600" dirty="0" err="1" smtClean="0"/>
              <a:t>events</a:t>
            </a:r>
            <a:r>
              <a:rPr lang="de-CH" sz="1600" dirty="0" smtClean="0"/>
              <a:t> in der Queue sind?</a:t>
            </a:r>
            <a:endParaRPr lang="de-CH" sz="1600" dirty="0" smtClean="0"/>
          </a:p>
        </p:txBody>
      </p:sp>
      <p:cxnSp>
        <p:nvCxnSpPr>
          <p:cNvPr id="10" name="Gerade Verbindung mit Pfeil 9"/>
          <p:cNvCxnSpPr>
            <a:stCxn id="7" idx="2"/>
            <a:endCxn id="8" idx="0"/>
          </p:cNvCxnSpPr>
          <p:nvPr/>
        </p:nvCxnSpPr>
        <p:spPr>
          <a:xfrm>
            <a:off x="2591780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Flussdiagramm: Verzweigung 10"/>
          <p:cNvSpPr/>
          <p:nvPr/>
        </p:nvSpPr>
        <p:spPr>
          <a:xfrm>
            <a:off x="1259632" y="3645024"/>
            <a:ext cx="2664296" cy="864096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Vorhanden?</a:t>
            </a:r>
            <a:endParaRPr lang="de-CH" dirty="0" smtClean="0"/>
          </a:p>
        </p:txBody>
      </p:sp>
      <p:cxnSp>
        <p:nvCxnSpPr>
          <p:cNvPr id="17" name="Gerade Verbindung mit Pfeil 16"/>
          <p:cNvCxnSpPr>
            <a:stCxn id="8" idx="2"/>
            <a:endCxn id="11" idx="0"/>
          </p:cNvCxnSpPr>
          <p:nvPr/>
        </p:nvCxnSpPr>
        <p:spPr>
          <a:xfrm>
            <a:off x="2591780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259632" y="4941168"/>
            <a:ext cx="2664296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Event verarbeiten</a:t>
            </a:r>
            <a:endParaRPr lang="de-CH" sz="1600" dirty="0" smtClean="0"/>
          </a:p>
        </p:txBody>
      </p:sp>
      <p:cxnSp>
        <p:nvCxnSpPr>
          <p:cNvPr id="21" name="Gerade Verbindung mit Pfeil 20"/>
          <p:cNvCxnSpPr>
            <a:stCxn id="11" idx="2"/>
            <a:endCxn id="18" idx="0"/>
          </p:cNvCxnSpPr>
          <p:nvPr/>
        </p:nvCxnSpPr>
        <p:spPr>
          <a:xfrm>
            <a:off x="2591780" y="45091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8" idx="2"/>
            <a:endCxn id="8" idx="1"/>
          </p:cNvCxnSpPr>
          <p:nvPr/>
        </p:nvCxnSpPr>
        <p:spPr>
          <a:xfrm rot="5400000" flipH="1">
            <a:off x="557554" y="3627022"/>
            <a:ext cx="2736304" cy="1332148"/>
          </a:xfrm>
          <a:prstGeom prst="bentConnector4">
            <a:avLst>
              <a:gd name="adj1" fmla="val -18660"/>
              <a:gd name="adj2" fmla="val 160141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1"/>
          </p:cNvCxnSpPr>
          <p:nvPr/>
        </p:nvCxnSpPr>
        <p:spPr>
          <a:xfrm flipH="1">
            <a:off x="467544" y="407707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30910" y="3818804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Nein</a:t>
            </a:r>
            <a:endParaRPr lang="de-CH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699792" y="4555976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Ja</a:t>
            </a:r>
            <a:endParaRPr lang="de-CH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lussdiagramm: Dokument 31"/>
          <p:cNvSpPr/>
          <p:nvPr/>
        </p:nvSpPr>
        <p:spPr>
          <a:xfrm>
            <a:off x="5076056" y="2564904"/>
            <a:ext cx="1656184" cy="1991072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Event </a:t>
            </a:r>
            <a:r>
              <a:rPr lang="de-CH" dirty="0" err="1" smtClean="0"/>
              <a:t>queue</a:t>
            </a:r>
            <a:endParaRPr lang="de-CH" dirty="0" smtClean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067944" y="2924944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Pfeil nach links 38"/>
          <p:cNvSpPr/>
          <p:nvPr/>
        </p:nvSpPr>
        <p:spPr>
          <a:xfrm rot="19638280">
            <a:off x="6623510" y="1579055"/>
            <a:ext cx="1882374" cy="682791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Maus </a:t>
            </a:r>
            <a:r>
              <a:rPr lang="de-CH" dirty="0" err="1" smtClean="0"/>
              <a:t>klicks</a:t>
            </a:r>
            <a:endParaRPr lang="de-CH" dirty="0" smtClean="0"/>
          </a:p>
        </p:txBody>
      </p:sp>
      <p:sp>
        <p:nvSpPr>
          <p:cNvPr id="40" name="Pfeil nach links 39"/>
          <p:cNvSpPr/>
          <p:nvPr/>
        </p:nvSpPr>
        <p:spPr>
          <a:xfrm rot="20993398">
            <a:off x="6993578" y="2562993"/>
            <a:ext cx="1882374" cy="682791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Key Presses</a:t>
            </a:r>
            <a:endParaRPr lang="de-CH" dirty="0" smtClean="0"/>
          </a:p>
        </p:txBody>
      </p:sp>
      <p:sp>
        <p:nvSpPr>
          <p:cNvPr id="41" name="Pfeil nach links 40"/>
          <p:cNvSpPr/>
          <p:nvPr/>
        </p:nvSpPr>
        <p:spPr>
          <a:xfrm rot="1345233">
            <a:off x="6790476" y="4526914"/>
            <a:ext cx="1882374" cy="682791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Netzwerk</a:t>
            </a:r>
            <a:endParaRPr lang="de-CH" dirty="0" smtClean="0"/>
          </a:p>
        </p:txBody>
      </p:sp>
      <p:sp>
        <p:nvSpPr>
          <p:cNvPr id="42" name="Pfeil nach links 41"/>
          <p:cNvSpPr/>
          <p:nvPr/>
        </p:nvSpPr>
        <p:spPr>
          <a:xfrm rot="488380">
            <a:off x="6990987" y="3569584"/>
            <a:ext cx="1882374" cy="682791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Timer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2556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8" grpId="0" animBg="1"/>
      <p:bldP spid="27" grpId="0"/>
      <p:bldP spid="28" grpId="0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Web-Worker – </a:t>
            </a:r>
            <a:r>
              <a:rPr lang="de-CH" dirty="0" err="1" smtClean="0"/>
              <a:t>Async</a:t>
            </a:r>
            <a:r>
              <a:rPr lang="de-CH" dirty="0" smtClean="0"/>
              <a:t> Threads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4</a:t>
            </a:fld>
            <a:endParaRPr lang="de-CH"/>
          </a:p>
        </p:txBody>
      </p:sp>
      <p:grpSp>
        <p:nvGrpSpPr>
          <p:cNvPr id="9" name="Gruppieren 8"/>
          <p:cNvGrpSpPr/>
          <p:nvPr/>
        </p:nvGrpSpPr>
        <p:grpSpPr>
          <a:xfrm>
            <a:off x="539552" y="1908448"/>
            <a:ext cx="3168352" cy="3320752"/>
            <a:chOff x="323528" y="1268760"/>
            <a:chExt cx="3168352" cy="3320752"/>
          </a:xfrm>
        </p:grpSpPr>
        <p:sp>
          <p:nvSpPr>
            <p:cNvPr id="7" name="Gebogener Pfeil 6"/>
            <p:cNvSpPr/>
            <p:nvPr/>
          </p:nvSpPr>
          <p:spPr>
            <a:xfrm>
              <a:off x="323528" y="1268760"/>
              <a:ext cx="3168352" cy="3168352"/>
            </a:xfrm>
            <a:prstGeom prst="circular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Gebogener Pfeil 7"/>
            <p:cNvSpPr/>
            <p:nvPr/>
          </p:nvSpPr>
          <p:spPr>
            <a:xfrm rot="10800000">
              <a:off x="323528" y="1421160"/>
              <a:ext cx="3168352" cy="3168352"/>
            </a:xfrm>
            <a:prstGeom prst="circular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475656" y="337869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 smtClean="0">
                <a:latin typeface="Arial" pitchFamily="34" charset="0"/>
                <a:cs typeface="Arial" pitchFamily="34" charset="0"/>
              </a:rPr>
              <a:t>Event Loop</a:t>
            </a:r>
            <a:endParaRPr lang="de-CH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lussdiagramm: Prozess 16"/>
          <p:cNvSpPr/>
          <p:nvPr/>
        </p:nvSpPr>
        <p:spPr>
          <a:xfrm>
            <a:off x="5796136" y="2302639"/>
            <a:ext cx="1728192" cy="2342781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Async</a:t>
            </a:r>
            <a:endParaRPr lang="de-CH" dirty="0"/>
          </a:p>
          <a:p>
            <a:pPr algn="ctr"/>
            <a:r>
              <a:rPr lang="de-CH" dirty="0" smtClean="0"/>
              <a:t>Worker Threads</a:t>
            </a:r>
          </a:p>
          <a:p>
            <a:pPr algn="ctr"/>
            <a:r>
              <a:rPr lang="de-CH" dirty="0" smtClean="0"/>
              <a:t>(Web-Worker)</a:t>
            </a:r>
            <a:endParaRPr lang="de-CH" dirty="0" smtClean="0"/>
          </a:p>
        </p:txBody>
      </p:sp>
      <p:sp>
        <p:nvSpPr>
          <p:cNvPr id="20" name="AutoShape 4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1" name="AutoShape 6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2" name="AutoShape 8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3" name="AutoShape 10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4" name="AutoShape 12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5" name="AutoShape 14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210">
            <a:off x="3338324" y="1614973"/>
            <a:ext cx="2143125" cy="75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5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30805">
            <a:off x="3345671" y="4710753"/>
            <a:ext cx="2143125" cy="75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3707904" y="2132856"/>
            <a:ext cx="1296144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 err="1" smtClean="0">
                <a:latin typeface="Arial" pitchFamily="34" charset="0"/>
                <a:cs typeface="Arial" pitchFamily="34" charset="0"/>
              </a:rPr>
              <a:t>Delegate</a:t>
            </a:r>
            <a:endParaRPr lang="de-CH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224169" y="4509120"/>
            <a:ext cx="1296144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CH" sz="2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xmlns="" name="000_d_blank.potx" id="{ED09B998-B862-4674-A3C9-1FD8ADF641AF}" vid="{7953DAFE-0865-4F1B-A7BB-15D19E48741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90</Words>
  <Application>Microsoft Office PowerPoint</Application>
  <PresentationFormat>Bildschirmpräsentation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blank</vt:lpstr>
      <vt:lpstr>Titel der Präsentation</vt:lpstr>
      <vt:lpstr>Inhalt</vt:lpstr>
      <vt:lpstr>Der Event Loop</vt:lpstr>
      <vt:lpstr>Web-Worker – Async Threads</vt:lpstr>
    </vt:vector>
  </TitlesOfParts>
  <Company>CSS Versicherung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Michael Böhlen</dc:creator>
  <cp:lastModifiedBy>Michael Böhlen</cp:lastModifiedBy>
  <cp:revision>10</cp:revision>
  <dcterms:created xsi:type="dcterms:W3CDTF">2016-11-06T15:14:44Z</dcterms:created>
  <dcterms:modified xsi:type="dcterms:W3CDTF">2016-11-07T11:51:55Z</dcterms:modified>
</cp:coreProperties>
</file>