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79" r:id="rId3"/>
    <p:sldId id="278" r:id="rId4"/>
    <p:sldId id="299" r:id="rId5"/>
    <p:sldId id="300" r:id="rId6"/>
    <p:sldId id="298" r:id="rId7"/>
    <p:sldId id="353" r:id="rId8"/>
    <p:sldId id="302" r:id="rId9"/>
    <p:sldId id="303" r:id="rId10"/>
    <p:sldId id="340" r:id="rId11"/>
    <p:sldId id="341" r:id="rId12"/>
    <p:sldId id="346" r:id="rId13"/>
    <p:sldId id="345" r:id="rId14"/>
    <p:sldId id="287" r:id="rId15"/>
    <p:sldId id="314" r:id="rId16"/>
    <p:sldId id="315" r:id="rId17"/>
    <p:sldId id="316" r:id="rId18"/>
    <p:sldId id="339" r:id="rId19"/>
    <p:sldId id="330" r:id="rId20"/>
    <p:sldId id="317" r:id="rId21"/>
    <p:sldId id="318" r:id="rId22"/>
    <p:sldId id="291" r:id="rId23"/>
    <p:sldId id="292" r:id="rId24"/>
    <p:sldId id="319" r:id="rId25"/>
    <p:sldId id="320" r:id="rId26"/>
    <p:sldId id="322" r:id="rId27"/>
    <p:sldId id="321" r:id="rId28"/>
    <p:sldId id="323" r:id="rId29"/>
    <p:sldId id="324" r:id="rId30"/>
    <p:sldId id="295" r:id="rId31"/>
    <p:sldId id="326" r:id="rId32"/>
    <p:sldId id="325" r:id="rId3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CAAA"/>
    <a:srgbClr val="288C74"/>
    <a:srgbClr val="0A902F"/>
    <a:srgbClr val="957D65"/>
    <a:srgbClr val="DDDDDD"/>
    <a:srgbClr val="FF0000"/>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9" autoAdjust="0"/>
    <p:restoredTop sz="94660"/>
  </p:normalViewPr>
  <p:slideViewPr>
    <p:cSldViewPr>
      <p:cViewPr varScale="1">
        <p:scale>
          <a:sx n="88" d="100"/>
          <a:sy n="88" d="100"/>
        </p:scale>
        <p:origin x="-87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AB1B3EA-4EB2-4C3A-87A3-B051A9155F13}" type="datetimeFigureOut">
              <a:rPr lang="zh-CN" altLang="en-US"/>
              <a:pPr>
                <a:defRPr/>
              </a:pPr>
              <a:t>2015/4/9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1D1E257-1695-4C37-8801-8D89F5E2170D}" type="slidenum">
              <a:rPr lang="zh-CN" altLang="en-US"/>
              <a:pPr>
                <a:defRPr/>
              </a:pPr>
              <a:t>‹#›</a:t>
            </a:fld>
            <a:endParaRPr lang="zh-CN" altLang="en-US"/>
          </a:p>
        </p:txBody>
      </p:sp>
    </p:spTree>
    <p:extLst>
      <p:ext uri="{BB962C8B-B14F-4D97-AF65-F5344CB8AC3E}">
        <p14:creationId xmlns:p14="http://schemas.microsoft.com/office/powerpoint/2010/main" val="1524968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382D5F-054E-4548-A07D-68EE1D2B1FDE}"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82948"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3C387561-A148-42D2-BBE1-41B3CA0FA5F8}" type="slidenum">
              <a:rPr lang="zh-CN" altLang="en-US" sz="1200">
                <a:latin typeface="Calibri" pitchFamily="34" charset="0"/>
              </a:rPr>
              <a:pPr algn="r">
                <a:buFont typeface="Arial" charset="0"/>
                <a:buNone/>
              </a:pPr>
              <a:t>6</a:t>
            </a:fld>
            <a:endParaRPr lang="en-US" altLang="zh-CN" sz="120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bwMode="auto">
          <a:noFill/>
          <a:ln>
            <a:solidFill>
              <a:srgbClr val="000000"/>
            </a:solidFill>
            <a:miter lim="800000"/>
            <a:headEnd/>
            <a:tailEnd/>
          </a:ln>
        </p:spPr>
      </p:sp>
      <p:sp>
        <p:nvSpPr>
          <p:cNvPr id="1044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A5EC6C-4C64-44EB-8ED3-E64833D7F739}" type="slidenum">
              <a:rPr lang="zh-CN" altLang="en-US"/>
              <a:pPr fontAlgn="base">
                <a:spcBef>
                  <a:spcPct val="0"/>
                </a:spcBef>
                <a:spcAft>
                  <a:spcPct val="0"/>
                </a:spcAft>
                <a:defRPr/>
              </a:pPr>
              <a:t>15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bwMode="auto">
          <a:noFill/>
          <a:ln>
            <a:solidFill>
              <a:srgbClr val="000000"/>
            </a:solidFill>
            <a:miter lim="800000"/>
            <a:headEnd/>
            <a:tailEnd/>
          </a:ln>
        </p:spPr>
      </p:sp>
      <p:sp>
        <p:nvSpPr>
          <p:cNvPr id="1228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25D9AE-6A7B-475C-848A-1978975FB2B2}" type="slidenum">
              <a:rPr lang="zh-CN" altLang="en-US"/>
              <a:pPr fontAlgn="base">
                <a:spcBef>
                  <a:spcPct val="0"/>
                </a:spcBef>
                <a:spcAft>
                  <a:spcPct val="0"/>
                </a:spcAft>
                <a:defRPr/>
              </a:pPr>
              <a:t>32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1A201B6-D70D-4550-A344-6EE10BD85839}" type="datetimeFigureOut">
              <a:rPr lang="zh-CN" altLang="en-US"/>
              <a:pPr>
                <a:defRPr/>
              </a:pPr>
              <a:t>2015/4/9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C7B8AD-59C3-4C18-A187-BA34E102271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5360708-3C73-490A-8681-428C7B0ED0B5}" type="datetimeFigureOut">
              <a:rPr lang="zh-CN" altLang="en-US"/>
              <a:pPr>
                <a:defRPr/>
              </a:pPr>
              <a:t>2015/4/9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B996E33-1D9E-40B0-BCD1-93572EFDBF6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1FF0F41-864F-4261-860A-28A9705F8EF1}" type="datetimeFigureOut">
              <a:rPr lang="zh-CN" altLang="en-US"/>
              <a:pPr>
                <a:defRPr/>
              </a:pPr>
              <a:t>2015/4/9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9C9C197-24A1-4401-96DE-796CEB53837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22C594-7382-4395-B960-2E3DE2074EEB}" type="datetimeFigureOut">
              <a:rPr lang="zh-CN" altLang="en-US"/>
              <a:pPr>
                <a:defRPr/>
              </a:pPr>
              <a:t>2015/4/9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2BA541-6520-41C7-93BE-A250E00F4F7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E7EA3E-6DB2-4223-A7C4-2DE64575D7F1}" type="datetimeFigureOut">
              <a:rPr lang="zh-CN" altLang="en-US"/>
              <a:pPr>
                <a:defRPr/>
              </a:pPr>
              <a:t>2015/4/9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5990F2-4B04-4928-87CB-FF0647479B5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7A7D0B9-8554-4FEB-95E4-97C61B6472B0}" type="datetimeFigureOut">
              <a:rPr lang="zh-CN" altLang="en-US"/>
              <a:pPr>
                <a:defRPr/>
              </a:pPr>
              <a:t>2015/4/9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39AE600-5E3C-4FE6-8AA3-EDB6788D788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73BEF53-F70F-4C8E-A85D-4595AE828124}" type="datetimeFigureOut">
              <a:rPr lang="zh-CN" altLang="en-US"/>
              <a:pPr>
                <a:defRPr/>
              </a:pPr>
              <a:t>2015/4/9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F41DF9F-78EE-490E-95E9-D09B45C44B9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56EA8C4-A1D8-4BA3-9970-3F03068D56F7}" type="datetimeFigureOut">
              <a:rPr lang="zh-CN" altLang="en-US"/>
              <a:pPr>
                <a:defRPr/>
              </a:pPr>
              <a:t>2015/4/9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C23A6B-B9A6-4D45-B58F-C4D442C949F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4" descr="模板.jpg"/>
          <p:cNvPicPr>
            <a:picLocks noChangeAspect="1"/>
          </p:cNvPicPr>
          <p:nvPr userDrawn="1"/>
        </p:nvPicPr>
        <p:blipFill>
          <a:blip r:embed="rId2"/>
          <a:srcRect/>
          <a:stretch>
            <a:fillRect/>
          </a:stretch>
        </p:blipFill>
        <p:spPr bwMode="auto">
          <a:xfrm>
            <a:off x="6350" y="0"/>
            <a:ext cx="9131300" cy="5143500"/>
          </a:xfrm>
          <a:prstGeom prst="rect">
            <a:avLst/>
          </a:prstGeom>
          <a:noFill/>
          <a:ln w="9525">
            <a:noFill/>
            <a:miter lim="800000"/>
            <a:headEnd/>
            <a:tailEnd/>
          </a:ln>
        </p:spPr>
      </p:pic>
      <p:sp>
        <p:nvSpPr>
          <p:cNvPr id="3" name="日期占位符 1"/>
          <p:cNvSpPr>
            <a:spLocks noGrp="1"/>
          </p:cNvSpPr>
          <p:nvPr>
            <p:ph type="dt" sz="half" idx="10"/>
          </p:nvPr>
        </p:nvSpPr>
        <p:spPr/>
        <p:txBody>
          <a:bodyPr/>
          <a:lstStyle>
            <a:lvl1pPr>
              <a:defRPr/>
            </a:lvl1pPr>
          </a:lstStyle>
          <a:p>
            <a:pPr>
              <a:defRPr/>
            </a:pPr>
            <a:fld id="{BCAA8FE8-42E5-4947-A5AA-B84D0A9A1D6D}" type="datetimeFigureOut">
              <a:rPr lang="zh-CN" altLang="en-US"/>
              <a:pPr>
                <a:defRPr/>
              </a:pPr>
              <a:t>2015/4/9</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04A30BE5-B92B-4E44-83F1-42F386AF86E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07141D-D7B1-4EE9-BA33-7F17793FAAB7}" type="datetimeFigureOut">
              <a:rPr lang="zh-CN" altLang="en-US"/>
              <a:pPr>
                <a:defRPr/>
              </a:pPr>
              <a:t>2015/4/9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67ECFBF-92A2-4939-BAAE-6AFF3C313D5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19BA656-A843-49EE-BC83-A1B388E36A88}" type="datetimeFigureOut">
              <a:rPr lang="zh-CN" altLang="en-US"/>
              <a:pPr>
                <a:defRPr/>
              </a:pPr>
              <a:t>2015/4/9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383760-D40B-404A-A561-24C2C320823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C5BEF3A-4996-4929-91E1-EA2786E2D253}" type="datetimeFigureOut">
              <a:rPr lang="zh-CN" altLang="en-US"/>
              <a:pPr>
                <a:defRPr/>
              </a:pPr>
              <a:t>2015/4/9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E1B5A34-C53B-4246-9982-571D4A84B8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60"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4" descr="底图2.jpg"/>
          <p:cNvPicPr>
            <a:picLocks noChangeAspect="1"/>
          </p:cNvPicPr>
          <p:nvPr/>
        </p:nvPicPr>
        <p:blipFill>
          <a:blip r:embed="rId2"/>
          <a:srcRect/>
          <a:stretch>
            <a:fillRect/>
          </a:stretch>
        </p:blipFill>
        <p:spPr bwMode="auto">
          <a:xfrm>
            <a:off x="0" y="0"/>
            <a:ext cx="9131300" cy="5143500"/>
          </a:xfrm>
          <a:prstGeom prst="rect">
            <a:avLst/>
          </a:prstGeom>
          <a:noFill/>
          <a:ln w="9525">
            <a:noFill/>
            <a:miter lim="800000"/>
            <a:headEnd/>
            <a:tailEnd/>
          </a:ln>
        </p:spPr>
      </p:pic>
      <p:sp>
        <p:nvSpPr>
          <p:cNvPr id="14338" name="AutoShape 5"/>
          <p:cNvSpPr>
            <a:spLocks noChangeArrowheads="1"/>
          </p:cNvSpPr>
          <p:nvPr/>
        </p:nvSpPr>
        <p:spPr bwMode="auto">
          <a:xfrm>
            <a:off x="5148263" y="1347788"/>
            <a:ext cx="3995737" cy="1728787"/>
          </a:xfrm>
          <a:prstGeom prst="roundRect">
            <a:avLst>
              <a:gd name="adj" fmla="val 6338"/>
            </a:avLst>
          </a:prstGeom>
          <a:gradFill rotWithShape="1">
            <a:gsLst>
              <a:gs pos="0">
                <a:srgbClr val="DDDDDD"/>
              </a:gs>
              <a:gs pos="100000">
                <a:srgbClr val="9A9A9A"/>
              </a:gs>
            </a:gsLst>
            <a:lin ang="5400000" scaled="1"/>
          </a:gradFill>
          <a:ln w="9525">
            <a:solidFill>
              <a:srgbClr val="969696"/>
            </a:solidFill>
            <a:round/>
            <a:headEnd/>
            <a:tailEnd/>
          </a:ln>
        </p:spPr>
        <p:txBody>
          <a:bodyPr wrap="none" anchor="ctr"/>
          <a:lstStyle/>
          <a:p>
            <a:endParaRPr lang="zh-CN" altLang="en-US"/>
          </a:p>
        </p:txBody>
      </p:sp>
      <p:sp>
        <p:nvSpPr>
          <p:cNvPr id="14339" name="TextBox 25"/>
          <p:cNvSpPr txBox="1">
            <a:spLocks noChangeArrowheads="1"/>
          </p:cNvSpPr>
          <p:nvPr/>
        </p:nvSpPr>
        <p:spPr bwMode="auto">
          <a:xfrm>
            <a:off x="5219700" y="1492250"/>
            <a:ext cx="4808538" cy="649288"/>
          </a:xfrm>
          <a:prstGeom prst="rect">
            <a:avLst/>
          </a:prstGeom>
          <a:noFill/>
          <a:ln w="9525">
            <a:noFill/>
            <a:miter lim="800000"/>
            <a:headEnd/>
            <a:tailEnd/>
          </a:ln>
        </p:spPr>
        <p:txBody>
          <a:bodyPr anchor="ctr"/>
          <a:lstStyle/>
          <a:p>
            <a:r>
              <a:rPr lang="en-US" altLang="zh-CN" sz="3600" b="1">
                <a:solidFill>
                  <a:srgbClr val="808080"/>
                </a:solidFill>
                <a:ea typeface="微软雅黑" pitchFamily="34" charset="-122"/>
              </a:rPr>
              <a:t>4G</a:t>
            </a:r>
            <a:r>
              <a:rPr lang="zh-CN" altLang="en-US" sz="3600" b="1">
                <a:solidFill>
                  <a:srgbClr val="808080"/>
                </a:solidFill>
                <a:ea typeface="微软雅黑" pitchFamily="34" charset="-122"/>
              </a:rPr>
              <a:t>发展利器</a:t>
            </a:r>
          </a:p>
        </p:txBody>
      </p:sp>
      <p:sp>
        <p:nvSpPr>
          <p:cNvPr id="14340" name="TextBox 25"/>
          <p:cNvSpPr txBox="1">
            <a:spLocks noChangeArrowheads="1"/>
          </p:cNvSpPr>
          <p:nvPr/>
        </p:nvSpPr>
        <p:spPr bwMode="auto">
          <a:xfrm>
            <a:off x="5219700" y="2211388"/>
            <a:ext cx="4824413" cy="649287"/>
          </a:xfrm>
          <a:prstGeom prst="rect">
            <a:avLst/>
          </a:prstGeom>
          <a:noFill/>
          <a:ln w="9525">
            <a:noFill/>
            <a:miter lim="800000"/>
            <a:headEnd/>
            <a:tailEnd/>
          </a:ln>
        </p:spPr>
        <p:txBody>
          <a:bodyPr anchor="ctr"/>
          <a:lstStyle/>
          <a:p>
            <a:r>
              <a:rPr lang="en-US" altLang="zh-CN" sz="2000" b="1">
                <a:solidFill>
                  <a:srgbClr val="39576E"/>
                </a:solidFill>
                <a:ea typeface="微软雅黑" pitchFamily="34" charset="-122"/>
              </a:rPr>
              <a:t>    —  </a:t>
            </a:r>
            <a:r>
              <a:rPr lang="zh-CN" altLang="en-US" sz="2000" b="1">
                <a:solidFill>
                  <a:srgbClr val="39576E"/>
                </a:solidFill>
                <a:ea typeface="微软雅黑" pitchFamily="34" charset="-122"/>
              </a:rPr>
              <a:t>外勤助手来帮你发展用户</a:t>
            </a:r>
          </a:p>
        </p:txBody>
      </p:sp>
      <p:sp>
        <p:nvSpPr>
          <p:cNvPr id="14341" name="Rectangle 6"/>
          <p:cNvSpPr>
            <a:spLocks noChangeArrowheads="1"/>
          </p:cNvSpPr>
          <p:nvPr/>
        </p:nvSpPr>
        <p:spPr bwMode="auto">
          <a:xfrm>
            <a:off x="7543800" y="4443413"/>
            <a:ext cx="1276350" cy="366712"/>
          </a:xfrm>
          <a:prstGeom prst="rect">
            <a:avLst/>
          </a:prstGeom>
          <a:noFill/>
          <a:ln w="9525">
            <a:noFill/>
            <a:miter lim="800000"/>
            <a:headEnd/>
            <a:tailEnd/>
          </a:ln>
        </p:spPr>
        <p:txBody>
          <a:bodyPr wrap="none">
            <a:spAutoFit/>
          </a:bodyPr>
          <a:lstStyle/>
          <a:p>
            <a:r>
              <a:rPr lang="en-US" altLang="zh-CN">
                <a:solidFill>
                  <a:srgbClr val="808080"/>
                </a:solidFill>
              </a:rPr>
              <a:t>2015</a:t>
            </a:r>
            <a:r>
              <a:rPr lang="zh-CN" altLang="en-US">
                <a:solidFill>
                  <a:srgbClr val="808080"/>
                </a:solidFill>
              </a:rPr>
              <a:t>年</a:t>
            </a:r>
            <a:r>
              <a:rPr lang="en-US" altLang="zh-CN">
                <a:solidFill>
                  <a:srgbClr val="808080"/>
                </a:solidFill>
              </a:rPr>
              <a:t>3</a:t>
            </a:r>
            <a:r>
              <a:rPr lang="zh-CN" altLang="en-US">
                <a:solidFill>
                  <a:srgbClr val="808080"/>
                </a:solidFill>
              </a:rPr>
              <a:t>月</a:t>
            </a:r>
          </a:p>
        </p:txBody>
      </p:sp>
      <p:sp>
        <p:nvSpPr>
          <p:cNvPr id="14342" name="Rectangle 7"/>
          <p:cNvSpPr>
            <a:spLocks noChangeArrowheads="1"/>
          </p:cNvSpPr>
          <p:nvPr/>
        </p:nvSpPr>
        <p:spPr bwMode="auto">
          <a:xfrm>
            <a:off x="6516688" y="4076700"/>
            <a:ext cx="2262158" cy="369332"/>
          </a:xfrm>
          <a:prstGeom prst="rect">
            <a:avLst/>
          </a:prstGeom>
          <a:noFill/>
          <a:ln w="9525">
            <a:noFill/>
            <a:miter lim="800000"/>
            <a:headEnd/>
            <a:tailEnd/>
          </a:ln>
        </p:spPr>
        <p:txBody>
          <a:bodyPr wrap="none">
            <a:spAutoFit/>
          </a:bodyPr>
          <a:lstStyle/>
          <a:p>
            <a:r>
              <a:rPr lang="zh-CN" altLang="en-US" dirty="0">
                <a:solidFill>
                  <a:srgbClr val="808080"/>
                </a:solidFill>
              </a:rPr>
              <a:t>中国</a:t>
            </a:r>
            <a:r>
              <a:rPr lang="zh-CN" altLang="en-US" dirty="0" smtClean="0">
                <a:solidFill>
                  <a:srgbClr val="808080"/>
                </a:solidFill>
              </a:rPr>
              <a:t>电信</a:t>
            </a:r>
            <a:r>
              <a:rPr lang="zh-CN" altLang="en-US" dirty="0">
                <a:solidFill>
                  <a:srgbClr val="808080"/>
                </a:solidFill>
              </a:rPr>
              <a:t>云南</a:t>
            </a:r>
            <a:r>
              <a:rPr lang="zh-CN" altLang="en-US" dirty="0" smtClean="0">
                <a:solidFill>
                  <a:srgbClr val="808080"/>
                </a:solidFill>
              </a:rPr>
              <a:t>分公司</a:t>
            </a:r>
            <a:endParaRPr lang="zh-CN" altLang="en-US" dirty="0">
              <a:solidFill>
                <a:srgbClr val="80808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Box 25"/>
          <p:cNvSpPr txBox="1">
            <a:spLocks noChangeArrowheads="1"/>
          </p:cNvSpPr>
          <p:nvPr/>
        </p:nvSpPr>
        <p:spPr bwMode="auto">
          <a:xfrm>
            <a:off x="2555875" y="1922463"/>
            <a:ext cx="5761038" cy="649287"/>
          </a:xfrm>
          <a:prstGeom prst="rect">
            <a:avLst/>
          </a:prstGeom>
          <a:noFill/>
          <a:ln w="9525">
            <a:noFill/>
            <a:miter lim="800000"/>
            <a:headEnd/>
            <a:tailEnd/>
          </a:ln>
        </p:spPr>
        <p:txBody>
          <a:bodyPr anchor="ctr"/>
          <a:lstStyle/>
          <a:p>
            <a:r>
              <a:rPr lang="zh-CN" altLang="en-US" sz="4800" b="1">
                <a:solidFill>
                  <a:srgbClr val="BFBFBF"/>
                </a:solidFill>
                <a:ea typeface="微软雅黑" pitchFamily="34" charset="-122"/>
              </a:rPr>
              <a:t>外勤助手</a:t>
            </a:r>
            <a:r>
              <a:rPr lang="zh-CN" altLang="en-US" sz="4800" b="1">
                <a:solidFill>
                  <a:srgbClr val="39576E"/>
                </a:solidFill>
                <a:ea typeface="微软雅黑" pitchFamily="34" charset="-122"/>
              </a:rPr>
              <a:t>产品优势？</a:t>
            </a:r>
          </a:p>
        </p:txBody>
      </p:sp>
      <p:cxnSp>
        <p:nvCxnSpPr>
          <p:cNvPr id="87042" name="直接连接符 7"/>
          <p:cNvCxnSpPr>
            <a:cxnSpLocks noChangeShapeType="1"/>
          </p:cNvCxnSpPr>
          <p:nvPr/>
        </p:nvCxnSpPr>
        <p:spPr bwMode="auto">
          <a:xfrm>
            <a:off x="1439863" y="1762125"/>
            <a:ext cx="6264275" cy="1588"/>
          </a:xfrm>
          <a:prstGeom prst="line">
            <a:avLst/>
          </a:prstGeom>
          <a:noFill/>
          <a:ln w="9525" algn="ctr">
            <a:solidFill>
              <a:srgbClr val="D9D9D9"/>
            </a:solidFill>
            <a:round/>
            <a:headEnd/>
            <a:tailEnd/>
          </a:ln>
        </p:spPr>
      </p:cxnSp>
      <p:cxnSp>
        <p:nvCxnSpPr>
          <p:cNvPr id="87043" name="直接连接符 8"/>
          <p:cNvCxnSpPr>
            <a:cxnSpLocks noChangeShapeType="1"/>
          </p:cNvCxnSpPr>
          <p:nvPr/>
        </p:nvCxnSpPr>
        <p:spPr bwMode="auto">
          <a:xfrm>
            <a:off x="1439863" y="2951163"/>
            <a:ext cx="6264275" cy="3175"/>
          </a:xfrm>
          <a:prstGeom prst="line">
            <a:avLst/>
          </a:prstGeom>
          <a:noFill/>
          <a:ln w="9525" algn="ctr">
            <a:solidFill>
              <a:srgbClr val="D9D9D9"/>
            </a:solidFill>
            <a:round/>
            <a:headEnd/>
            <a:tailEnd/>
          </a:ln>
        </p:spPr>
      </p:cxnSp>
      <p:sp>
        <p:nvSpPr>
          <p:cNvPr id="35" name="文本框 9"/>
          <p:cNvSpPr txBox="1"/>
          <p:nvPr/>
        </p:nvSpPr>
        <p:spPr>
          <a:xfrm>
            <a:off x="2627313" y="2557463"/>
            <a:ext cx="5708650" cy="288925"/>
          </a:xfrm>
          <a:prstGeom prst="rect">
            <a:avLst/>
          </a:prstGeom>
          <a:noFill/>
        </p:spPr>
        <p:txBody>
          <a:bodyPr/>
          <a:lstStyle>
            <a:defPPr>
              <a:defRPr lang="zh-CN"/>
            </a:defPPr>
            <a:lvl1pPr algn="r">
              <a:defRPr sz="3600">
                <a:gradFill flip="none" rotWithShape="1">
                  <a:gsLst>
                    <a:gs pos="0">
                      <a:schemeClr val="accent1"/>
                    </a:gs>
                    <a:gs pos="100000">
                      <a:schemeClr val="accent1">
                        <a:lumMod val="50000"/>
                      </a:schemeClr>
                    </a:gs>
                  </a:gsLst>
                  <a:lin ang="0" scaled="1"/>
                  <a:tileRect/>
                </a:gradFill>
                <a:latin typeface="Gungsuh" panose="02030600000101010101" pitchFamily="18" charset="-127"/>
                <a:ea typeface="华文琥珀" panose="02010800040101010101" pitchFamily="2" charset="-122"/>
              </a:defRPr>
            </a:lvl1pPr>
          </a:lstStyle>
          <a:p>
            <a:pPr algn="l" fontAlgn="auto">
              <a:spcBef>
                <a:spcPts val="0"/>
              </a:spcBef>
              <a:spcAft>
                <a:spcPts val="0"/>
              </a:spcAft>
              <a:defRPr/>
            </a:pPr>
            <a:r>
              <a:rPr lang="en-US" altLang="zh-CN" sz="1800" dirty="0" smtClean="0">
                <a:solidFill>
                  <a:schemeClr val="bg1">
                    <a:lumMod val="65000"/>
                  </a:schemeClr>
                </a:solidFill>
                <a:latin typeface="Arial Unicode MS" pitchFamily="34" charset="-122"/>
                <a:ea typeface="Arial Unicode MS" pitchFamily="34" charset="-122"/>
                <a:cs typeface="Arial Unicode MS" pitchFamily="34" charset="-122"/>
              </a:rPr>
              <a:t>What is the mobile task system </a:t>
            </a:r>
            <a:endParaRPr lang="en-US" altLang="zh-CN" sz="1800" dirty="0">
              <a:solidFill>
                <a:schemeClr val="bg1">
                  <a:lumMod val="65000"/>
                </a:schemeClr>
              </a:solidFill>
              <a:latin typeface="Arial Unicode MS" pitchFamily="34" charset="-122"/>
              <a:ea typeface="Arial Unicode MS" pitchFamily="34" charset="-122"/>
              <a:cs typeface="Arial Unicode MS" pitchFamily="34" charset="-122"/>
            </a:endParaRPr>
          </a:p>
        </p:txBody>
      </p:sp>
      <p:pic>
        <p:nvPicPr>
          <p:cNvPr id="87045" name="图片 7" descr="01.jpg"/>
          <p:cNvPicPr>
            <a:picLocks noChangeAspect="1"/>
          </p:cNvPicPr>
          <p:nvPr/>
        </p:nvPicPr>
        <p:blipFill>
          <a:blip r:embed="rId2"/>
          <a:srcRect/>
          <a:stretch>
            <a:fillRect/>
          </a:stretch>
        </p:blipFill>
        <p:spPr bwMode="auto">
          <a:xfrm>
            <a:off x="1403350" y="1779588"/>
            <a:ext cx="1168400" cy="1146175"/>
          </a:xfrm>
          <a:prstGeom prst="rect">
            <a:avLst/>
          </a:prstGeom>
          <a:noFill/>
          <a:ln w="9525">
            <a:noFill/>
            <a:miter lim="800000"/>
            <a:headEnd/>
            <a:tailEnd/>
          </a:ln>
        </p:spPr>
      </p:pic>
      <p:sp>
        <p:nvSpPr>
          <p:cNvPr id="87046" name="矩形 8"/>
          <p:cNvSpPr>
            <a:spLocks noChangeArrowheads="1"/>
          </p:cNvSpPr>
          <p:nvPr/>
        </p:nvSpPr>
        <p:spPr bwMode="auto">
          <a:xfrm>
            <a:off x="1331913" y="1897063"/>
            <a:ext cx="1266825" cy="1311275"/>
          </a:xfrm>
          <a:prstGeom prst="rect">
            <a:avLst/>
          </a:prstGeom>
          <a:noFill/>
          <a:ln w="9525">
            <a:noFill/>
            <a:miter lim="800000"/>
            <a:headEnd/>
            <a:tailEnd/>
          </a:ln>
        </p:spPr>
        <p:txBody>
          <a:bodyPr wrap="none">
            <a:spAutoFit/>
          </a:bodyPr>
          <a:lstStyle/>
          <a:p>
            <a:pPr algn="ctr"/>
            <a:r>
              <a:rPr lang="en-US" altLang="zh-CN" sz="8000">
                <a:solidFill>
                  <a:srgbClr val="FFFFFF"/>
                </a:solidFill>
                <a:latin typeface="Impact" pitchFamily="34" charset="0"/>
              </a:rPr>
              <a:t>03</a:t>
            </a:r>
            <a:endParaRPr lang="zh-CN" altLang="en-US" sz="8000">
              <a:solidFill>
                <a:srgbClr val="FFFFFF"/>
              </a:solidFill>
              <a:latin typeface="Impact" pitchFamily="34" charset="0"/>
            </a:endParaRPr>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1042988" y="1203325"/>
            <a:ext cx="7705725" cy="3744913"/>
          </a:xfrm>
          <a:prstGeom prst="roundRect">
            <a:avLst>
              <a:gd name="adj" fmla="val 8350"/>
            </a:avLst>
          </a:prstGeom>
          <a:solidFill>
            <a:srgbClr val="43CA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066" name="文本框 13"/>
          <p:cNvSpPr txBox="1">
            <a:spLocks noChangeArrowheads="1"/>
          </p:cNvSpPr>
          <p:nvPr/>
        </p:nvSpPr>
        <p:spPr bwMode="auto">
          <a:xfrm>
            <a:off x="468313" y="411163"/>
            <a:ext cx="4248150" cy="290512"/>
          </a:xfrm>
          <a:prstGeom prst="rect">
            <a:avLst/>
          </a:prstGeom>
          <a:noFill/>
          <a:ln w="9525">
            <a:noFill/>
            <a:miter lim="800000"/>
            <a:headEnd/>
            <a:tailEnd/>
          </a:ln>
        </p:spPr>
        <p:txBody>
          <a:bodyPr lIns="0" tIns="0" rIns="0" bIns="0" anchor="ctr"/>
          <a:lstStyle/>
          <a:p>
            <a:pPr>
              <a:buFont typeface="Arial" charset="0"/>
              <a:buNone/>
            </a:pPr>
            <a:r>
              <a:rPr lang="en-US" altLang="zh-CN" sz="4800">
                <a:solidFill>
                  <a:srgbClr val="F79646"/>
                </a:solidFill>
                <a:latin typeface="草檀斋毛泽东字体"/>
                <a:ea typeface="草檀斋毛泽东字体"/>
                <a:cs typeface="Ebrima" pitchFamily="2" charset="0"/>
              </a:rPr>
              <a:t>3</a:t>
            </a:r>
            <a:r>
              <a:rPr lang="zh-CN" altLang="en-US" sz="2800">
                <a:solidFill>
                  <a:srgbClr val="376092"/>
                </a:solidFill>
                <a:latin typeface="微软雅黑" pitchFamily="34" charset="-122"/>
                <a:ea typeface="微软雅黑" pitchFamily="34" charset="-122"/>
                <a:cs typeface="Ebrima" pitchFamily="2" charset="0"/>
              </a:rPr>
              <a:t>大业务优势</a:t>
            </a:r>
            <a:r>
              <a:rPr lang="en-US" altLang="zh-CN" sz="2400">
                <a:solidFill>
                  <a:srgbClr val="F79646"/>
                </a:solidFill>
                <a:latin typeface="微软雅黑" pitchFamily="34" charset="-122"/>
                <a:ea typeface="微软雅黑" pitchFamily="34" charset="-122"/>
                <a:cs typeface="Ebrima" pitchFamily="2" charset="0"/>
              </a:rPr>
              <a:t>【1】</a:t>
            </a:r>
            <a:endParaRPr lang="zh-CN" altLang="en-US" sz="3600">
              <a:solidFill>
                <a:srgbClr val="F79646"/>
              </a:solidFill>
              <a:latin typeface="微软雅黑" pitchFamily="34" charset="-122"/>
              <a:ea typeface="微软雅黑" pitchFamily="34" charset="-122"/>
              <a:cs typeface="Ebrima" pitchFamily="2" charset="0"/>
            </a:endParaRPr>
          </a:p>
        </p:txBody>
      </p:sp>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88068" name="矩形 12"/>
          <p:cNvSpPr>
            <a:spLocks noChangeArrowheads="1"/>
          </p:cNvSpPr>
          <p:nvPr/>
        </p:nvSpPr>
        <p:spPr bwMode="auto">
          <a:xfrm>
            <a:off x="684213" y="1347788"/>
            <a:ext cx="396875" cy="3651250"/>
          </a:xfrm>
          <a:prstGeom prst="rect">
            <a:avLst/>
          </a:prstGeom>
          <a:noFill/>
          <a:ln w="9525">
            <a:noFill/>
            <a:miter lim="800000"/>
            <a:headEnd/>
            <a:tailEnd/>
          </a:ln>
        </p:spPr>
        <p:txBody>
          <a:bodyPr vert="eaVert" anchor="b">
            <a:spAutoFit/>
          </a:bodyPr>
          <a:lstStyle/>
          <a:p>
            <a:r>
              <a:rPr lang="zh-CN" altLang="en-US" sz="1400">
                <a:solidFill>
                  <a:srgbClr val="376092"/>
                </a:solidFill>
                <a:latin typeface="微软雅黑" pitchFamily="34" charset="-122"/>
                <a:ea typeface="微软雅黑" pitchFamily="34" charset="-122"/>
              </a:rPr>
              <a:t>标准化产品，免投资，即开即用</a:t>
            </a:r>
          </a:p>
        </p:txBody>
      </p:sp>
      <p:sp>
        <p:nvSpPr>
          <p:cNvPr id="17" name="矩形 16"/>
          <p:cNvSpPr/>
          <p:nvPr/>
        </p:nvSpPr>
        <p:spPr>
          <a:xfrm rot="2700000">
            <a:off x="812800" y="1217613"/>
            <a:ext cx="107950"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椭圆 19"/>
          <p:cNvSpPr/>
          <p:nvPr/>
        </p:nvSpPr>
        <p:spPr>
          <a:xfrm>
            <a:off x="1619250" y="2117725"/>
            <a:ext cx="1533525" cy="1533525"/>
          </a:xfrm>
          <a:prstGeom prst="ellipse">
            <a:avLst/>
          </a:prstGeom>
          <a:solidFill>
            <a:schemeClr val="bg1"/>
          </a:solidFill>
          <a:ln w="76200">
            <a:solidFill>
              <a:srgbClr val="33B3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椭圆 7"/>
          <p:cNvSpPr/>
          <p:nvPr/>
        </p:nvSpPr>
        <p:spPr>
          <a:xfrm>
            <a:off x="1835150" y="2333625"/>
            <a:ext cx="1071563" cy="1071563"/>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3"/>
          <p:cNvSpPr txBox="1"/>
          <p:nvPr/>
        </p:nvSpPr>
        <p:spPr>
          <a:xfrm>
            <a:off x="1908175" y="2663825"/>
            <a:ext cx="954088" cy="400050"/>
          </a:xfrm>
          <a:prstGeom prst="rect">
            <a:avLst/>
          </a:prstGeom>
          <a:noFill/>
        </p:spPr>
        <p:txBody>
          <a:bodyPr wrap="none">
            <a:spAutoFit/>
          </a:bodyPr>
          <a:lstStyle/>
          <a:p>
            <a:pPr fontAlgn="auto">
              <a:spcBef>
                <a:spcPts val="0"/>
              </a:spcBef>
              <a:spcAft>
                <a:spcPts val="0"/>
              </a:spcAft>
              <a:defRPr/>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标准化</a:t>
            </a:r>
          </a:p>
        </p:txBody>
      </p:sp>
      <p:sp>
        <p:nvSpPr>
          <p:cNvPr id="21" name="椭圆 20"/>
          <p:cNvSpPr/>
          <p:nvPr/>
        </p:nvSpPr>
        <p:spPr>
          <a:xfrm>
            <a:off x="3382963" y="2117725"/>
            <a:ext cx="1533525" cy="1533525"/>
          </a:xfrm>
          <a:prstGeom prst="ellipse">
            <a:avLst/>
          </a:prstGeom>
          <a:solidFill>
            <a:schemeClr val="bg1"/>
          </a:solidFill>
          <a:ln w="76200">
            <a:solidFill>
              <a:srgbClr val="33B3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3598863" y="2333625"/>
            <a:ext cx="1071562" cy="1071563"/>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TextBox 22"/>
          <p:cNvSpPr txBox="1"/>
          <p:nvPr/>
        </p:nvSpPr>
        <p:spPr>
          <a:xfrm>
            <a:off x="3802063" y="2663825"/>
            <a:ext cx="698500" cy="400050"/>
          </a:xfrm>
          <a:prstGeom prst="rect">
            <a:avLst/>
          </a:prstGeom>
          <a:noFill/>
        </p:spPr>
        <p:txBody>
          <a:bodyPr wrap="none">
            <a:spAutoFit/>
          </a:bodyPr>
          <a:lstStyle/>
          <a:p>
            <a:pPr fontAlgn="auto">
              <a:spcBef>
                <a:spcPts val="0"/>
              </a:spcBef>
              <a:spcAft>
                <a:spcPts val="0"/>
              </a:spcAft>
              <a:defRPr/>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易用</a:t>
            </a:r>
          </a:p>
        </p:txBody>
      </p:sp>
      <p:sp>
        <p:nvSpPr>
          <p:cNvPr id="24" name="椭圆 23"/>
          <p:cNvSpPr/>
          <p:nvPr/>
        </p:nvSpPr>
        <p:spPr>
          <a:xfrm>
            <a:off x="5118100" y="2117725"/>
            <a:ext cx="1533525" cy="1533525"/>
          </a:xfrm>
          <a:prstGeom prst="ellipse">
            <a:avLst/>
          </a:prstGeom>
          <a:solidFill>
            <a:schemeClr val="bg1"/>
          </a:solidFill>
          <a:ln w="76200">
            <a:solidFill>
              <a:srgbClr val="33B3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a:xfrm>
            <a:off x="5334000" y="2333625"/>
            <a:ext cx="1071563" cy="1071563"/>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078" name="TextBox 25"/>
          <p:cNvSpPr txBox="1">
            <a:spLocks noChangeArrowheads="1"/>
          </p:cNvSpPr>
          <p:nvPr/>
        </p:nvSpPr>
        <p:spPr bwMode="auto">
          <a:xfrm>
            <a:off x="5407025" y="2663825"/>
            <a:ext cx="946150" cy="396875"/>
          </a:xfrm>
          <a:prstGeom prst="rect">
            <a:avLst/>
          </a:prstGeom>
          <a:noFill/>
          <a:ln w="9525">
            <a:noFill/>
            <a:miter lim="800000"/>
            <a:headEnd/>
            <a:tailEnd/>
          </a:ln>
        </p:spPr>
        <p:txBody>
          <a:bodyPr wrap="none">
            <a:spAutoFit/>
          </a:bodyPr>
          <a:lstStyle/>
          <a:p>
            <a:r>
              <a:rPr lang="zh-CN" altLang="en-US" sz="2000">
                <a:solidFill>
                  <a:srgbClr val="A6A6A6"/>
                </a:solidFill>
                <a:latin typeface="微软雅黑" pitchFamily="34" charset="-122"/>
                <a:ea typeface="微软雅黑" pitchFamily="34" charset="-122"/>
              </a:rPr>
              <a:t>免投资</a:t>
            </a:r>
          </a:p>
        </p:txBody>
      </p:sp>
      <p:sp>
        <p:nvSpPr>
          <p:cNvPr id="27" name="椭圆 26"/>
          <p:cNvSpPr/>
          <p:nvPr/>
        </p:nvSpPr>
        <p:spPr>
          <a:xfrm>
            <a:off x="6854825" y="2117725"/>
            <a:ext cx="1533525" cy="1533525"/>
          </a:xfrm>
          <a:prstGeom prst="ellipse">
            <a:avLst/>
          </a:prstGeom>
          <a:solidFill>
            <a:schemeClr val="bg1"/>
          </a:solidFill>
          <a:ln w="76200">
            <a:solidFill>
              <a:srgbClr val="33B39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a:xfrm>
            <a:off x="7070725" y="2333625"/>
            <a:ext cx="1071563" cy="1071563"/>
          </a:xfrm>
          <a:prstGeom prst="ellipse">
            <a:avLst/>
          </a:pr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TextBox 28"/>
          <p:cNvSpPr txBox="1"/>
          <p:nvPr/>
        </p:nvSpPr>
        <p:spPr>
          <a:xfrm>
            <a:off x="7142163" y="2663825"/>
            <a:ext cx="954087" cy="400050"/>
          </a:xfrm>
          <a:prstGeom prst="rect">
            <a:avLst/>
          </a:prstGeom>
          <a:noFill/>
        </p:spPr>
        <p:txBody>
          <a:bodyPr wrap="none">
            <a:spAutoFit/>
          </a:bodyPr>
          <a:lstStyle/>
          <a:p>
            <a:pPr fontAlgn="auto">
              <a:spcBef>
                <a:spcPts val="0"/>
              </a:spcBef>
              <a:spcAft>
                <a:spcPts val="0"/>
              </a:spcAft>
              <a:defRPr/>
            </a:pPr>
            <a:r>
              <a:rPr lang="zh-CN" altLang="en-US" sz="2000" dirty="0">
                <a:solidFill>
                  <a:schemeClr val="bg1">
                    <a:lumMod val="65000"/>
                  </a:schemeClr>
                </a:solidFill>
                <a:latin typeface="微软雅黑" panose="020B0503020204020204" pitchFamily="34" charset="-122"/>
                <a:ea typeface="微软雅黑" panose="020B0503020204020204" pitchFamily="34" charset="-122"/>
              </a:rPr>
              <a:t>免维护</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框 13"/>
          <p:cNvSpPr txBox="1">
            <a:spLocks noChangeArrowheads="1"/>
          </p:cNvSpPr>
          <p:nvPr/>
        </p:nvSpPr>
        <p:spPr bwMode="auto">
          <a:xfrm>
            <a:off x="468313" y="411163"/>
            <a:ext cx="4248150" cy="290512"/>
          </a:xfrm>
          <a:prstGeom prst="rect">
            <a:avLst/>
          </a:prstGeom>
          <a:noFill/>
          <a:ln w="9525">
            <a:noFill/>
            <a:miter lim="800000"/>
            <a:headEnd/>
            <a:tailEnd/>
          </a:ln>
        </p:spPr>
        <p:txBody>
          <a:bodyPr lIns="0" tIns="0" rIns="0" bIns="0" anchor="ctr"/>
          <a:lstStyle/>
          <a:p>
            <a:pPr>
              <a:buFont typeface="Arial" charset="0"/>
              <a:buNone/>
            </a:pPr>
            <a:r>
              <a:rPr lang="en-US" altLang="zh-CN" sz="4800">
                <a:solidFill>
                  <a:srgbClr val="F79646"/>
                </a:solidFill>
                <a:latin typeface="草檀斋毛泽东字体"/>
                <a:ea typeface="草檀斋毛泽东字体"/>
                <a:cs typeface="Ebrima" pitchFamily="2" charset="0"/>
              </a:rPr>
              <a:t>3</a:t>
            </a:r>
            <a:r>
              <a:rPr lang="zh-CN" altLang="en-US" sz="2800">
                <a:solidFill>
                  <a:srgbClr val="376092"/>
                </a:solidFill>
                <a:latin typeface="微软雅黑" pitchFamily="34" charset="-122"/>
                <a:ea typeface="微软雅黑" pitchFamily="34" charset="-122"/>
                <a:cs typeface="Ebrima" pitchFamily="2" charset="0"/>
              </a:rPr>
              <a:t>大业务优势</a:t>
            </a:r>
            <a:r>
              <a:rPr lang="en-US" altLang="zh-CN" sz="2400">
                <a:solidFill>
                  <a:srgbClr val="F79646"/>
                </a:solidFill>
                <a:latin typeface="微软雅黑" pitchFamily="34" charset="-122"/>
                <a:ea typeface="微软雅黑" pitchFamily="34" charset="-122"/>
                <a:cs typeface="Ebrima" pitchFamily="2" charset="0"/>
              </a:rPr>
              <a:t>【2】</a:t>
            </a:r>
            <a:endParaRPr lang="zh-CN" altLang="en-US" sz="3600">
              <a:solidFill>
                <a:srgbClr val="F79646"/>
              </a:solidFill>
              <a:latin typeface="微软雅黑" pitchFamily="34" charset="-122"/>
              <a:ea typeface="微软雅黑" pitchFamily="34" charset="-122"/>
              <a:cs typeface="Ebrima" pitchFamily="2" charset="0"/>
            </a:endParaRPr>
          </a:p>
        </p:txBody>
      </p:sp>
      <p:sp>
        <p:nvSpPr>
          <p:cNvPr id="3"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89091" name="矩形 6"/>
          <p:cNvSpPr>
            <a:spLocks noChangeArrowheads="1"/>
          </p:cNvSpPr>
          <p:nvPr/>
        </p:nvSpPr>
        <p:spPr bwMode="auto">
          <a:xfrm>
            <a:off x="684213" y="1347788"/>
            <a:ext cx="396875" cy="3600450"/>
          </a:xfrm>
          <a:prstGeom prst="rect">
            <a:avLst/>
          </a:prstGeom>
          <a:noFill/>
          <a:ln w="9525">
            <a:noFill/>
            <a:miter lim="800000"/>
            <a:headEnd/>
            <a:tailEnd/>
          </a:ln>
        </p:spPr>
        <p:txBody>
          <a:bodyPr vert="eaVert" anchor="b">
            <a:spAutoFit/>
          </a:bodyPr>
          <a:lstStyle/>
          <a:p>
            <a:r>
              <a:rPr lang="zh-CN" altLang="en-US" sz="1400">
                <a:solidFill>
                  <a:srgbClr val="376092"/>
                </a:solidFill>
                <a:latin typeface="微软雅黑" pitchFamily="34" charset="-122"/>
                <a:ea typeface="微软雅黑" pitchFamily="34" charset="-122"/>
              </a:rPr>
              <a:t>集团级平台、电信级运维与服务</a:t>
            </a:r>
          </a:p>
        </p:txBody>
      </p:sp>
      <p:sp>
        <p:nvSpPr>
          <p:cNvPr id="9" name="圆角矩形 8"/>
          <p:cNvSpPr/>
          <p:nvPr/>
        </p:nvSpPr>
        <p:spPr>
          <a:xfrm>
            <a:off x="1042988" y="1203325"/>
            <a:ext cx="7705725" cy="3744913"/>
          </a:xfrm>
          <a:prstGeom prst="roundRect">
            <a:avLst>
              <a:gd name="adj" fmla="val 8350"/>
            </a:avLst>
          </a:prstGeom>
          <a:solidFill>
            <a:srgbClr val="43CA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rot="2700000">
            <a:off x="812800" y="1217613"/>
            <a:ext cx="107950"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9094" name="Picture 2"/>
          <p:cNvPicPr>
            <a:picLocks noChangeAspect="1" noChangeArrowheads="1"/>
          </p:cNvPicPr>
          <p:nvPr/>
        </p:nvPicPr>
        <p:blipFill>
          <a:blip r:embed="rId2"/>
          <a:srcRect/>
          <a:stretch>
            <a:fillRect/>
          </a:stretch>
        </p:blipFill>
        <p:spPr bwMode="auto">
          <a:xfrm>
            <a:off x="1331913" y="1492250"/>
            <a:ext cx="4181475" cy="2943225"/>
          </a:xfrm>
          <a:prstGeom prst="rect">
            <a:avLst/>
          </a:prstGeom>
          <a:noFill/>
          <a:ln w="9525">
            <a:noFill/>
            <a:miter lim="800000"/>
            <a:headEnd/>
            <a:tailEnd/>
          </a:ln>
        </p:spPr>
      </p:pic>
      <p:pic>
        <p:nvPicPr>
          <p:cNvPr id="89095" name="Picture 3"/>
          <p:cNvPicPr>
            <a:picLocks noChangeAspect="1" noChangeArrowheads="1"/>
          </p:cNvPicPr>
          <p:nvPr/>
        </p:nvPicPr>
        <p:blipFill>
          <a:blip r:embed="rId3"/>
          <a:srcRect/>
          <a:stretch>
            <a:fillRect/>
          </a:stretch>
        </p:blipFill>
        <p:spPr bwMode="auto">
          <a:xfrm>
            <a:off x="5580063" y="2571750"/>
            <a:ext cx="2989262" cy="177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框 13"/>
          <p:cNvSpPr txBox="1">
            <a:spLocks noChangeArrowheads="1"/>
          </p:cNvSpPr>
          <p:nvPr/>
        </p:nvSpPr>
        <p:spPr bwMode="auto">
          <a:xfrm>
            <a:off x="468313" y="411163"/>
            <a:ext cx="4248150" cy="290512"/>
          </a:xfrm>
          <a:prstGeom prst="rect">
            <a:avLst/>
          </a:prstGeom>
          <a:noFill/>
          <a:ln w="9525">
            <a:noFill/>
            <a:miter lim="800000"/>
            <a:headEnd/>
            <a:tailEnd/>
          </a:ln>
        </p:spPr>
        <p:txBody>
          <a:bodyPr lIns="0" tIns="0" rIns="0" bIns="0" anchor="ctr"/>
          <a:lstStyle/>
          <a:p>
            <a:pPr>
              <a:buFont typeface="Arial" charset="0"/>
              <a:buNone/>
            </a:pPr>
            <a:r>
              <a:rPr lang="en-US" altLang="zh-CN" sz="4800">
                <a:solidFill>
                  <a:srgbClr val="F79646"/>
                </a:solidFill>
                <a:latin typeface="草檀斋毛泽东字体"/>
                <a:ea typeface="草檀斋毛泽东字体"/>
                <a:cs typeface="Ebrima" pitchFamily="2" charset="0"/>
              </a:rPr>
              <a:t>3</a:t>
            </a:r>
            <a:r>
              <a:rPr lang="zh-CN" altLang="en-US" sz="2800">
                <a:solidFill>
                  <a:srgbClr val="376092"/>
                </a:solidFill>
                <a:latin typeface="微软雅黑" pitchFamily="34" charset="-122"/>
                <a:ea typeface="微软雅黑" pitchFamily="34" charset="-122"/>
                <a:cs typeface="Ebrima" pitchFamily="2" charset="0"/>
              </a:rPr>
              <a:t>大业务优势</a:t>
            </a:r>
            <a:r>
              <a:rPr lang="en-US" altLang="zh-CN" sz="2400">
                <a:solidFill>
                  <a:srgbClr val="F79646"/>
                </a:solidFill>
                <a:latin typeface="微软雅黑" pitchFamily="34" charset="-122"/>
                <a:ea typeface="微软雅黑" pitchFamily="34" charset="-122"/>
                <a:cs typeface="Ebrima" pitchFamily="2" charset="0"/>
              </a:rPr>
              <a:t>【3】</a:t>
            </a:r>
            <a:endParaRPr lang="zh-CN" altLang="en-US" sz="3600">
              <a:solidFill>
                <a:srgbClr val="F79646"/>
              </a:solidFill>
              <a:latin typeface="微软雅黑" pitchFamily="34" charset="-122"/>
              <a:ea typeface="微软雅黑" pitchFamily="34" charset="-122"/>
              <a:cs typeface="Ebrima" pitchFamily="2" charset="0"/>
            </a:endParaRPr>
          </a:p>
        </p:txBody>
      </p:sp>
      <p:sp>
        <p:nvSpPr>
          <p:cNvPr id="3"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90115" name="矩形 5"/>
          <p:cNvSpPr>
            <a:spLocks noChangeArrowheads="1"/>
          </p:cNvSpPr>
          <p:nvPr/>
        </p:nvSpPr>
        <p:spPr bwMode="auto">
          <a:xfrm>
            <a:off x="684213" y="1347788"/>
            <a:ext cx="368300" cy="3600450"/>
          </a:xfrm>
          <a:prstGeom prst="rect">
            <a:avLst/>
          </a:prstGeom>
          <a:noFill/>
          <a:ln w="9525">
            <a:noFill/>
            <a:miter lim="800000"/>
            <a:headEnd/>
            <a:tailEnd/>
          </a:ln>
        </p:spPr>
        <p:txBody>
          <a:bodyPr vert="eaVert" anchor="b">
            <a:spAutoFit/>
          </a:bodyPr>
          <a:lstStyle/>
          <a:p>
            <a:r>
              <a:rPr lang="zh-CN" altLang="en-US" sz="1200">
                <a:solidFill>
                  <a:srgbClr val="376092"/>
                </a:solidFill>
                <a:latin typeface="微软雅黑" pitchFamily="34" charset="-122"/>
                <a:ea typeface="微软雅黑" pitchFamily="34" charset="-122"/>
              </a:rPr>
              <a:t>灵活配置工作模板、满足个性化业务流程</a:t>
            </a:r>
          </a:p>
        </p:txBody>
      </p:sp>
      <p:sp>
        <p:nvSpPr>
          <p:cNvPr id="10" name="圆角矩形 9"/>
          <p:cNvSpPr/>
          <p:nvPr/>
        </p:nvSpPr>
        <p:spPr>
          <a:xfrm>
            <a:off x="1042988" y="1203325"/>
            <a:ext cx="7705725" cy="3744913"/>
          </a:xfrm>
          <a:prstGeom prst="roundRect">
            <a:avLst>
              <a:gd name="adj" fmla="val 8350"/>
            </a:avLst>
          </a:prstGeom>
          <a:solidFill>
            <a:srgbClr val="43CA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rot="2700000">
            <a:off x="812800" y="1217613"/>
            <a:ext cx="107950"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六边形 6"/>
          <p:cNvSpPr/>
          <p:nvPr/>
        </p:nvSpPr>
        <p:spPr>
          <a:xfrm rot="5400000">
            <a:off x="1180307" y="1499394"/>
            <a:ext cx="3186112" cy="2882900"/>
          </a:xfrm>
          <a:prstGeom prst="hexagon">
            <a:avLst/>
          </a:prstGeom>
          <a:solidFill>
            <a:srgbClr val="FFFFFF">
              <a:alpha val="52157"/>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六边形 7"/>
          <p:cNvSpPr/>
          <p:nvPr/>
        </p:nvSpPr>
        <p:spPr>
          <a:xfrm rot="5400000">
            <a:off x="2865438" y="1109663"/>
            <a:ext cx="4076700" cy="3689350"/>
          </a:xfrm>
          <a:prstGeom prst="hexagon">
            <a:avLst/>
          </a:prstGeom>
          <a:solidFill>
            <a:srgbClr val="FFFFFF">
              <a:alpha val="43137"/>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六边形 8"/>
          <p:cNvSpPr/>
          <p:nvPr/>
        </p:nvSpPr>
        <p:spPr>
          <a:xfrm rot="5400000">
            <a:off x="5453857" y="1499394"/>
            <a:ext cx="3186112" cy="2882900"/>
          </a:xfrm>
          <a:prstGeom prst="hexagon">
            <a:avLst/>
          </a:prstGeom>
          <a:solidFill>
            <a:srgbClr val="FFFFFF">
              <a:alpha val="50196"/>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90121" name="Picture 2"/>
          <p:cNvPicPr>
            <a:picLocks noChangeAspect="1" noChangeArrowheads="1"/>
          </p:cNvPicPr>
          <p:nvPr/>
        </p:nvPicPr>
        <p:blipFill>
          <a:blip r:embed="rId2"/>
          <a:srcRect/>
          <a:stretch>
            <a:fillRect/>
          </a:stretch>
        </p:blipFill>
        <p:spPr bwMode="auto">
          <a:xfrm>
            <a:off x="3348038" y="1779588"/>
            <a:ext cx="3133725" cy="2452687"/>
          </a:xfrm>
          <a:prstGeom prst="rect">
            <a:avLst/>
          </a:prstGeom>
          <a:noFill/>
          <a:ln w="9525">
            <a:noFill/>
            <a:miter lim="800000"/>
            <a:headEnd/>
            <a:tailEnd/>
          </a:ln>
        </p:spPr>
      </p:pic>
      <p:pic>
        <p:nvPicPr>
          <p:cNvPr id="90122" name="Picture 4"/>
          <p:cNvPicPr>
            <a:picLocks noChangeAspect="1" noChangeArrowheads="1"/>
          </p:cNvPicPr>
          <p:nvPr/>
        </p:nvPicPr>
        <p:blipFill>
          <a:blip r:embed="rId3"/>
          <a:srcRect/>
          <a:stretch>
            <a:fillRect/>
          </a:stretch>
        </p:blipFill>
        <p:spPr bwMode="auto">
          <a:xfrm>
            <a:off x="6300788" y="2355850"/>
            <a:ext cx="2063750" cy="1209675"/>
          </a:xfrm>
          <a:prstGeom prst="rect">
            <a:avLst/>
          </a:prstGeom>
          <a:noFill/>
          <a:ln w="9525">
            <a:noFill/>
            <a:miter lim="800000"/>
            <a:headEnd/>
            <a:tailEnd/>
          </a:ln>
        </p:spPr>
      </p:pic>
      <p:pic>
        <p:nvPicPr>
          <p:cNvPr id="90123" name="Picture 5"/>
          <p:cNvPicPr>
            <a:picLocks noChangeAspect="1" noChangeArrowheads="1"/>
          </p:cNvPicPr>
          <p:nvPr/>
        </p:nvPicPr>
        <p:blipFill>
          <a:blip r:embed="rId4"/>
          <a:srcRect/>
          <a:stretch>
            <a:fillRect/>
          </a:stretch>
        </p:blipFill>
        <p:spPr bwMode="auto">
          <a:xfrm>
            <a:off x="1476375" y="2211388"/>
            <a:ext cx="2760663" cy="107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25"/>
          <p:cNvSpPr txBox="1">
            <a:spLocks noChangeArrowheads="1"/>
          </p:cNvSpPr>
          <p:nvPr/>
        </p:nvSpPr>
        <p:spPr bwMode="auto">
          <a:xfrm>
            <a:off x="2555875" y="1922463"/>
            <a:ext cx="5256213" cy="649287"/>
          </a:xfrm>
          <a:prstGeom prst="rect">
            <a:avLst/>
          </a:prstGeom>
          <a:noFill/>
          <a:ln>
            <a:noFill/>
          </a:ln>
          <a:effectLs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zh-CN" altLang="en-US" sz="3600" b="1" dirty="0" smtClean="0">
                <a:solidFill>
                  <a:schemeClr val="bg1">
                    <a:lumMod val="75000"/>
                  </a:schemeClr>
                </a:solidFill>
                <a:latin typeface="Arial" panose="020B0604020202020204" pitchFamily="34" charset="0"/>
                <a:ea typeface="微软雅黑" pitchFamily="34" charset="-122"/>
              </a:rPr>
              <a:t>外勤助手</a:t>
            </a:r>
            <a:r>
              <a:rPr lang="zh-CN" altLang="en-US" sz="3600" b="1" dirty="0" smtClean="0">
                <a:solidFill>
                  <a:srgbClr val="39576E"/>
                </a:solidFill>
                <a:latin typeface="Arial" panose="020B0604020202020204" pitchFamily="34" charset="0"/>
                <a:ea typeface="微软雅黑" pitchFamily="34" charset="-122"/>
              </a:rPr>
              <a:t>带给客户什么？</a:t>
            </a:r>
            <a:endParaRPr lang="zh-CN" altLang="en-US" sz="3600" b="1" dirty="0">
              <a:solidFill>
                <a:srgbClr val="39576E"/>
              </a:solidFill>
              <a:latin typeface="Arial" panose="020B0604020202020204" pitchFamily="34" charset="0"/>
              <a:ea typeface="微软雅黑" pitchFamily="34" charset="-122"/>
            </a:endParaRPr>
          </a:p>
        </p:txBody>
      </p:sp>
      <p:cxnSp>
        <p:nvCxnSpPr>
          <p:cNvPr id="102402" name="直接连接符 7"/>
          <p:cNvCxnSpPr>
            <a:cxnSpLocks noChangeShapeType="1"/>
          </p:cNvCxnSpPr>
          <p:nvPr/>
        </p:nvCxnSpPr>
        <p:spPr bwMode="auto">
          <a:xfrm>
            <a:off x="1439863" y="1762125"/>
            <a:ext cx="6264275" cy="1588"/>
          </a:xfrm>
          <a:prstGeom prst="line">
            <a:avLst/>
          </a:prstGeom>
          <a:noFill/>
          <a:ln w="9525" algn="ctr">
            <a:solidFill>
              <a:srgbClr val="D9D9D9"/>
            </a:solidFill>
            <a:round/>
            <a:headEnd/>
            <a:tailEnd/>
          </a:ln>
        </p:spPr>
      </p:cxnSp>
      <p:cxnSp>
        <p:nvCxnSpPr>
          <p:cNvPr id="102403" name="直接连接符 8"/>
          <p:cNvCxnSpPr>
            <a:cxnSpLocks noChangeShapeType="1"/>
          </p:cNvCxnSpPr>
          <p:nvPr/>
        </p:nvCxnSpPr>
        <p:spPr bwMode="auto">
          <a:xfrm>
            <a:off x="1439863" y="2951163"/>
            <a:ext cx="6264275" cy="3175"/>
          </a:xfrm>
          <a:prstGeom prst="line">
            <a:avLst/>
          </a:prstGeom>
          <a:noFill/>
          <a:ln w="9525" algn="ctr">
            <a:solidFill>
              <a:srgbClr val="D9D9D9"/>
            </a:solidFill>
            <a:round/>
            <a:headEnd/>
            <a:tailEnd/>
          </a:ln>
        </p:spPr>
      </p:cxnSp>
      <p:sp>
        <p:nvSpPr>
          <p:cNvPr id="35" name="文本框 9"/>
          <p:cNvSpPr txBox="1"/>
          <p:nvPr/>
        </p:nvSpPr>
        <p:spPr>
          <a:xfrm>
            <a:off x="2627313" y="2557463"/>
            <a:ext cx="5708650" cy="288925"/>
          </a:xfrm>
          <a:prstGeom prst="rect">
            <a:avLst/>
          </a:prstGeom>
          <a:noFill/>
        </p:spPr>
        <p:txBody>
          <a:bodyPr/>
          <a:lstStyle>
            <a:defPPr>
              <a:defRPr lang="zh-CN"/>
            </a:defPPr>
            <a:lvl1pPr algn="r">
              <a:defRPr sz="3600">
                <a:gradFill flip="none" rotWithShape="1">
                  <a:gsLst>
                    <a:gs pos="0">
                      <a:schemeClr val="accent1"/>
                    </a:gs>
                    <a:gs pos="100000">
                      <a:schemeClr val="accent1">
                        <a:lumMod val="50000"/>
                      </a:schemeClr>
                    </a:gs>
                  </a:gsLst>
                  <a:lin ang="0" scaled="1"/>
                  <a:tileRect/>
                </a:gradFill>
                <a:latin typeface="Gungsuh" panose="02030600000101010101" pitchFamily="18" charset="-127"/>
                <a:ea typeface="华文琥珀" panose="02010800040101010101" pitchFamily="2" charset="-122"/>
              </a:defRPr>
            </a:lvl1pPr>
          </a:lstStyle>
          <a:p>
            <a:pPr algn="l" fontAlgn="auto">
              <a:spcBef>
                <a:spcPts val="0"/>
              </a:spcBef>
              <a:spcAft>
                <a:spcPts val="0"/>
              </a:spcAft>
              <a:defRPr/>
            </a:pPr>
            <a:r>
              <a:rPr lang="en-US" altLang="zh-CN" sz="1800" dirty="0" smtClean="0">
                <a:solidFill>
                  <a:schemeClr val="bg1">
                    <a:lumMod val="65000"/>
                  </a:schemeClr>
                </a:solidFill>
                <a:latin typeface="Arial Unicode MS" pitchFamily="34" charset="-122"/>
                <a:ea typeface="Arial Unicode MS" pitchFamily="34" charset="-122"/>
                <a:cs typeface="Arial Unicode MS" pitchFamily="34" charset="-122"/>
              </a:rPr>
              <a:t>What is the mobile task system </a:t>
            </a:r>
            <a:endParaRPr lang="en-US" altLang="zh-CN" sz="1800" dirty="0">
              <a:solidFill>
                <a:schemeClr val="bg1">
                  <a:lumMod val="65000"/>
                </a:schemeClr>
              </a:solidFill>
              <a:latin typeface="Arial Unicode MS" pitchFamily="34" charset="-122"/>
              <a:ea typeface="Arial Unicode MS" pitchFamily="34" charset="-122"/>
              <a:cs typeface="Arial Unicode MS" pitchFamily="34" charset="-122"/>
            </a:endParaRPr>
          </a:p>
        </p:txBody>
      </p:sp>
      <p:pic>
        <p:nvPicPr>
          <p:cNvPr id="102405" name="图片 7" descr="01.jpg"/>
          <p:cNvPicPr>
            <a:picLocks noChangeAspect="1"/>
          </p:cNvPicPr>
          <p:nvPr/>
        </p:nvPicPr>
        <p:blipFill>
          <a:blip r:embed="rId2"/>
          <a:srcRect/>
          <a:stretch>
            <a:fillRect/>
          </a:stretch>
        </p:blipFill>
        <p:spPr bwMode="auto">
          <a:xfrm>
            <a:off x="1403350" y="1779588"/>
            <a:ext cx="1168400" cy="1146175"/>
          </a:xfrm>
          <a:prstGeom prst="rect">
            <a:avLst/>
          </a:prstGeom>
          <a:noFill/>
          <a:ln w="9525">
            <a:noFill/>
            <a:miter lim="800000"/>
            <a:headEnd/>
            <a:tailEnd/>
          </a:ln>
        </p:spPr>
      </p:pic>
      <p:sp>
        <p:nvSpPr>
          <p:cNvPr id="102406" name="矩形 8"/>
          <p:cNvSpPr>
            <a:spLocks noChangeArrowheads="1"/>
          </p:cNvSpPr>
          <p:nvPr/>
        </p:nvSpPr>
        <p:spPr bwMode="auto">
          <a:xfrm>
            <a:off x="1325563" y="1897063"/>
            <a:ext cx="1279525" cy="1311275"/>
          </a:xfrm>
          <a:prstGeom prst="rect">
            <a:avLst/>
          </a:prstGeom>
          <a:noFill/>
          <a:ln w="9525">
            <a:noFill/>
            <a:miter lim="800000"/>
            <a:headEnd/>
            <a:tailEnd/>
          </a:ln>
        </p:spPr>
        <p:txBody>
          <a:bodyPr wrap="none">
            <a:spAutoFit/>
          </a:bodyPr>
          <a:lstStyle/>
          <a:p>
            <a:pPr algn="ctr"/>
            <a:r>
              <a:rPr lang="en-US" altLang="zh-CN" sz="8000">
                <a:solidFill>
                  <a:srgbClr val="FFFFFF"/>
                </a:solidFill>
                <a:latin typeface="Impact" pitchFamily="34" charset="0"/>
              </a:rPr>
              <a:t>06</a:t>
            </a:r>
            <a:endParaRPr lang="zh-CN" altLang="en-US" sz="8000">
              <a:solidFill>
                <a:srgbClr val="FFFFFF"/>
              </a:solidFill>
              <a:latin typeface="Impact" pitchFamily="34" charset="0"/>
            </a:endParaRPr>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图片 32" descr="地图.png"/>
          <p:cNvPicPr>
            <a:picLocks noChangeAspect="1"/>
          </p:cNvPicPr>
          <p:nvPr/>
        </p:nvPicPr>
        <p:blipFill>
          <a:blip r:embed="rId3"/>
          <a:srcRect/>
          <a:stretch>
            <a:fillRect/>
          </a:stretch>
        </p:blipFill>
        <p:spPr bwMode="auto">
          <a:xfrm>
            <a:off x="611188" y="1203325"/>
            <a:ext cx="4254500" cy="3519488"/>
          </a:xfrm>
          <a:prstGeom prst="rect">
            <a:avLst/>
          </a:prstGeom>
          <a:noFill/>
          <a:ln w="9525">
            <a:noFill/>
            <a:miter lim="800000"/>
            <a:headEnd/>
            <a:tailEnd/>
          </a:ln>
        </p:spPr>
      </p:pic>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帮助管理者</a:t>
            </a:r>
            <a:r>
              <a:rPr lang="zh-CN" altLang="en-US" sz="2800" dirty="0" smtClean="0">
                <a:solidFill>
                  <a:schemeClr val="accent6"/>
                </a:solidFill>
                <a:latin typeface="微软雅黑" panose="020B0503020204020204" pitchFamily="34" charset="-122"/>
                <a:ea typeface="微软雅黑" panose="020B0503020204020204" pitchFamily="34" charset="-122"/>
              </a:rPr>
              <a:t>“监督”</a:t>
            </a:r>
            <a:r>
              <a:rPr lang="zh-CN" altLang="en-US" sz="1800" dirty="0" smtClean="0">
                <a:solidFill>
                  <a:schemeClr val="accent1">
                    <a:lumMod val="75000"/>
                  </a:schemeClr>
                </a:solidFill>
                <a:latin typeface="微软雅黑" panose="020B0503020204020204" pitchFamily="34" charset="-122"/>
                <a:ea typeface="微软雅黑" panose="020B0503020204020204" pitchFamily="34" charset="-122"/>
              </a:rPr>
              <a:t>（位置、轨迹、考勤报表）</a:t>
            </a:r>
          </a:p>
        </p:txBody>
      </p:sp>
      <p:sp>
        <p:nvSpPr>
          <p:cNvPr id="6" name="文本框 13"/>
          <p:cNvSpPr txBox="1">
            <a:spLocks noChangeArrowheads="1"/>
          </p:cNvSpPr>
          <p:nvPr/>
        </p:nvSpPr>
        <p:spPr bwMode="auto">
          <a:xfrm>
            <a:off x="395288" y="1058863"/>
            <a:ext cx="64087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工作</a:t>
            </a:r>
            <a:r>
              <a:rPr lang="zh-CN" altLang="en-US" sz="1200" dirty="0" smtClean="0">
                <a:solidFill>
                  <a:schemeClr val="accent6"/>
                </a:solidFill>
                <a:latin typeface="微软雅黑" panose="020B0503020204020204" pitchFamily="34" charset="-122"/>
                <a:ea typeface="微软雅黑" panose="020B0503020204020204" pitchFamily="34" charset="-122"/>
              </a:rPr>
              <a:t>轨迹</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一目了然，</a:t>
            </a:r>
            <a:r>
              <a:rPr lang="zh-CN" altLang="en-US" sz="1200" dirty="0" smtClean="0">
                <a:solidFill>
                  <a:schemeClr val="accent6"/>
                </a:solidFill>
                <a:latin typeface="微软雅黑" panose="020B0503020204020204" pitchFamily="34" charset="-122"/>
                <a:ea typeface="微软雅黑" panose="020B0503020204020204" pitchFamily="34" charset="-122"/>
              </a:rPr>
              <a:t>考勤</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差旅</a:t>
            </a:r>
            <a:r>
              <a:rPr lang="zh-CN" altLang="en-US" sz="1200" dirty="0" smtClean="0">
                <a:solidFill>
                  <a:schemeClr val="accent6"/>
                </a:solidFill>
                <a:latin typeface="微软雅黑" panose="020B0503020204020204" pitchFamily="34" charset="-122"/>
                <a:ea typeface="微软雅黑" panose="020B0503020204020204" pitchFamily="34" charset="-122"/>
              </a:rPr>
              <a:t>真实掌控</a:t>
            </a: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endParaRPr lang="zh-CN" altLang="en-US" sz="1200" dirty="0" smtClean="0">
              <a:solidFill>
                <a:srgbClr val="44506C"/>
              </a:solidFill>
              <a:latin typeface="微软雅黑" panose="020B0503020204020204" pitchFamily="34" charset="-122"/>
              <a:ea typeface="微软雅黑" panose="020B0503020204020204" pitchFamily="34" charset="-122"/>
            </a:endParaRPr>
          </a:p>
        </p:txBody>
      </p:sp>
      <p:pic>
        <p:nvPicPr>
          <p:cNvPr id="34" name="Picture 6"/>
          <p:cNvPicPr>
            <a:picLocks noChangeAspect="1" noChangeArrowheads="1"/>
          </p:cNvPicPr>
          <p:nvPr/>
        </p:nvPicPr>
        <p:blipFill>
          <a:blip r:embed="rId4"/>
          <a:srcRect/>
          <a:stretch>
            <a:fillRect/>
          </a:stretch>
        </p:blipFill>
        <p:spPr bwMode="auto">
          <a:xfrm>
            <a:off x="5076825" y="2139950"/>
            <a:ext cx="3405188" cy="1966913"/>
          </a:xfrm>
          <a:prstGeom prst="rect">
            <a:avLst/>
          </a:prstGeom>
          <a:noFill/>
          <a:ln w="3175">
            <a:solidFill>
              <a:schemeClr val="tx1">
                <a:lumMod val="50000"/>
                <a:lumOff val="50000"/>
              </a:schemeClr>
            </a:solidFill>
          </a:ln>
          <a:effectLst/>
          <a:extLst/>
        </p:spPr>
      </p:pic>
      <p:sp>
        <p:nvSpPr>
          <p:cNvPr id="35" name="矩形 34"/>
          <p:cNvSpPr/>
          <p:nvPr/>
        </p:nvSpPr>
        <p:spPr>
          <a:xfrm>
            <a:off x="6300788" y="4167188"/>
            <a:ext cx="1030287" cy="261937"/>
          </a:xfrm>
          <a:prstGeom prst="rect">
            <a:avLst/>
          </a:prstGeom>
        </p:spPr>
        <p:txBody>
          <a:bodyPr wrap="none">
            <a:spAutoFit/>
          </a:bodyPr>
          <a:lstStyle/>
          <a:p>
            <a:pPr fontAlgn="auto">
              <a:spcBef>
                <a:spcPts val="0"/>
              </a:spcBef>
              <a:spcAft>
                <a:spcPts val="0"/>
              </a:spcAft>
              <a:defRPr/>
            </a:pPr>
            <a:r>
              <a:rPr lang="en-US" altLang="zh-CN" sz="1050" dirty="0">
                <a:solidFill>
                  <a:schemeClr val="accent1">
                    <a:lumMod val="75000"/>
                  </a:schemeClr>
                </a:solidFill>
                <a:latin typeface="微软雅黑" pitchFamily="34" charset="-122"/>
                <a:ea typeface="微软雅黑" pitchFamily="34" charset="-122"/>
              </a:rPr>
              <a:t>【</a:t>
            </a:r>
            <a:r>
              <a:rPr lang="zh-CN" altLang="en-US" sz="1050" dirty="0">
                <a:solidFill>
                  <a:schemeClr val="accent1">
                    <a:lumMod val="75000"/>
                  </a:schemeClr>
                </a:solidFill>
                <a:latin typeface="微软雅黑" pitchFamily="34" charset="-122"/>
                <a:ea typeface="微软雅黑" pitchFamily="34" charset="-122"/>
              </a:rPr>
              <a:t>考勤报表</a:t>
            </a:r>
            <a:r>
              <a:rPr lang="en-US" altLang="zh-CN" sz="1050" dirty="0">
                <a:solidFill>
                  <a:schemeClr val="accent1">
                    <a:lumMod val="75000"/>
                  </a:schemeClr>
                </a:solidFill>
                <a:latin typeface="微软雅黑" pitchFamily="34" charset="-122"/>
                <a:ea typeface="微软雅黑" pitchFamily="34" charset="-122"/>
              </a:rPr>
              <a:t>】</a:t>
            </a:r>
            <a:endParaRPr lang="zh-CN" altLang="en-US" sz="1050" dirty="0">
              <a:solidFill>
                <a:schemeClr val="accent1">
                  <a:lumMod val="75000"/>
                </a:schemeClr>
              </a:solidFill>
              <a:latin typeface="微软雅黑" pitchFamily="34" charset="-122"/>
              <a:ea typeface="微软雅黑" pitchFamily="34" charset="-122"/>
            </a:endParaRPr>
          </a:p>
        </p:txBody>
      </p:sp>
      <p:sp>
        <p:nvSpPr>
          <p:cNvPr id="36" name="矩形 35"/>
          <p:cNvSpPr/>
          <p:nvPr/>
        </p:nvSpPr>
        <p:spPr>
          <a:xfrm>
            <a:off x="1187450" y="4167188"/>
            <a:ext cx="1171575" cy="261937"/>
          </a:xfrm>
          <a:prstGeom prst="rect">
            <a:avLst/>
          </a:prstGeom>
        </p:spPr>
        <p:txBody>
          <a:bodyPr wrap="none">
            <a:spAutoFit/>
          </a:bodyPr>
          <a:lstStyle/>
          <a:p>
            <a:pPr fontAlgn="auto">
              <a:spcBef>
                <a:spcPts val="0"/>
              </a:spcBef>
              <a:spcAft>
                <a:spcPts val="0"/>
              </a:spcAft>
              <a:defRPr/>
            </a:pPr>
            <a:r>
              <a:rPr lang="en-US" altLang="zh-CN" sz="1050" dirty="0">
                <a:solidFill>
                  <a:schemeClr val="accent1">
                    <a:lumMod val="75000"/>
                  </a:schemeClr>
                </a:solidFill>
                <a:latin typeface="微软雅黑" pitchFamily="34" charset="-122"/>
                <a:ea typeface="微软雅黑" pitchFamily="34" charset="-122"/>
              </a:rPr>
              <a:t>【</a:t>
            </a:r>
            <a:r>
              <a:rPr lang="zh-CN" altLang="en-US" sz="1050" dirty="0">
                <a:solidFill>
                  <a:schemeClr val="accent1">
                    <a:lumMod val="75000"/>
                  </a:schemeClr>
                </a:solidFill>
                <a:latin typeface="微软雅黑" pitchFamily="34" charset="-122"/>
                <a:ea typeface="微软雅黑" pitchFamily="34" charset="-122"/>
              </a:rPr>
              <a:t>位置、轨迹</a:t>
            </a:r>
            <a:r>
              <a:rPr lang="en-US" altLang="zh-CN" sz="1050" dirty="0">
                <a:solidFill>
                  <a:schemeClr val="accent1">
                    <a:lumMod val="75000"/>
                  </a:schemeClr>
                </a:solidFill>
                <a:latin typeface="微软雅黑" pitchFamily="34" charset="-122"/>
                <a:ea typeface="微软雅黑" pitchFamily="34" charset="-122"/>
              </a:rPr>
              <a:t>】</a:t>
            </a:r>
            <a:endParaRPr lang="zh-CN" altLang="en-US" sz="1050" dirty="0">
              <a:solidFill>
                <a:schemeClr val="accent1">
                  <a:lumMod val="75000"/>
                </a:schemeClr>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3"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提升工作</a:t>
            </a:r>
            <a:r>
              <a:rPr lang="zh-CN" altLang="en-US" sz="2800" dirty="0" smtClean="0">
                <a:solidFill>
                  <a:schemeClr val="accent6"/>
                </a:solidFill>
                <a:latin typeface="微软雅黑" panose="020B0503020204020204" pitchFamily="34" charset="-122"/>
                <a:ea typeface="微软雅黑" panose="020B0503020204020204" pitchFamily="34" charset="-122"/>
              </a:rPr>
              <a:t>“调度”</a:t>
            </a:r>
            <a:r>
              <a:rPr lang="en-US" altLang="zh-CN" sz="28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800" dirty="0" smtClean="0">
                <a:solidFill>
                  <a:schemeClr val="accent1">
                    <a:lumMod val="75000"/>
                  </a:schemeClr>
                </a:solidFill>
                <a:latin typeface="微软雅黑" panose="020B0503020204020204" pitchFamily="34" charset="-122"/>
                <a:ea typeface="微软雅黑" panose="020B0503020204020204" pitchFamily="34" charset="-122"/>
              </a:rPr>
              <a:t>任务派发、短信通告</a:t>
            </a:r>
          </a:p>
        </p:txBody>
      </p:sp>
      <p:sp>
        <p:nvSpPr>
          <p:cNvPr id="4" name="文本框 13"/>
          <p:cNvSpPr txBox="1">
            <a:spLocks noChangeArrowheads="1"/>
          </p:cNvSpPr>
          <p:nvPr/>
        </p:nvSpPr>
        <p:spPr bwMode="auto">
          <a:xfrm>
            <a:off x="395288" y="1058863"/>
            <a:ext cx="64087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企业</a:t>
            </a:r>
            <a:r>
              <a:rPr lang="zh-CN" altLang="en-US" sz="1200" dirty="0" smtClean="0">
                <a:solidFill>
                  <a:schemeClr val="accent6"/>
                </a:solidFill>
                <a:latin typeface="微软雅黑" panose="020B0503020204020204" pitchFamily="34" charset="-122"/>
                <a:ea typeface="微软雅黑" panose="020B0503020204020204" pitchFamily="34" charset="-122"/>
              </a:rPr>
              <a:t>高效</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派单</a:t>
            </a:r>
            <a:r>
              <a:rPr lang="zh-CN" altLang="en-US" sz="1200" dirty="0" smtClean="0">
                <a:solidFill>
                  <a:schemeClr val="accent6"/>
                </a:solidFill>
                <a:latin typeface="微软雅黑" panose="020B0503020204020204" pitchFamily="34" charset="-122"/>
                <a:ea typeface="微软雅黑" panose="020B0503020204020204" pitchFamily="34" charset="-122"/>
              </a:rPr>
              <a:t>调度</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，实时</a:t>
            </a:r>
            <a:r>
              <a:rPr lang="zh-CN" altLang="en-US" sz="1200" dirty="0" smtClean="0">
                <a:solidFill>
                  <a:schemeClr val="accent6"/>
                </a:solidFill>
                <a:latin typeface="微软雅黑" panose="020B0503020204020204" pitchFamily="34" charset="-122"/>
                <a:ea typeface="微软雅黑" panose="020B0503020204020204" pitchFamily="34" charset="-122"/>
              </a:rPr>
              <a:t>跟踪</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任务执行</a:t>
            </a:r>
            <a:r>
              <a:rPr lang="zh-CN" altLang="en-US" sz="1200" dirty="0" smtClean="0">
                <a:solidFill>
                  <a:schemeClr val="accent6"/>
                </a:solidFill>
                <a:latin typeface="微软雅黑" panose="020B0503020204020204" pitchFamily="34" charset="-122"/>
                <a:ea typeface="微软雅黑" panose="020B0503020204020204" pitchFamily="34" charset="-122"/>
              </a:rPr>
              <a:t>状态</a:t>
            </a: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endParaRPr lang="zh-CN" altLang="en-US" sz="1200" dirty="0" smtClean="0">
              <a:solidFill>
                <a:srgbClr val="44506C"/>
              </a:solidFill>
              <a:latin typeface="微软雅黑" panose="020B0503020204020204" pitchFamily="34" charset="-122"/>
              <a:ea typeface="微软雅黑" panose="020B0503020204020204" pitchFamily="34" charset="-122"/>
            </a:endParaRPr>
          </a:p>
        </p:txBody>
      </p:sp>
      <p:pic>
        <p:nvPicPr>
          <p:cNvPr id="105476" name="图片 14" descr="电脑2.png"/>
          <p:cNvPicPr>
            <a:picLocks noChangeAspect="1"/>
          </p:cNvPicPr>
          <p:nvPr/>
        </p:nvPicPr>
        <p:blipFill>
          <a:blip r:embed="rId2"/>
          <a:srcRect/>
          <a:stretch>
            <a:fillRect/>
          </a:stretch>
        </p:blipFill>
        <p:spPr bwMode="auto">
          <a:xfrm>
            <a:off x="1042988" y="1501775"/>
            <a:ext cx="3300412" cy="3121025"/>
          </a:xfrm>
          <a:prstGeom prst="rect">
            <a:avLst/>
          </a:prstGeom>
          <a:noFill/>
          <a:ln w="9525">
            <a:noFill/>
            <a:miter lim="800000"/>
            <a:headEnd/>
            <a:tailEnd/>
          </a:ln>
        </p:spPr>
      </p:pic>
      <p:pic>
        <p:nvPicPr>
          <p:cNvPr id="105477" name="图片 15" descr="手机1.png"/>
          <p:cNvPicPr>
            <a:picLocks noChangeAspect="1"/>
          </p:cNvPicPr>
          <p:nvPr/>
        </p:nvPicPr>
        <p:blipFill>
          <a:blip r:embed="rId3"/>
          <a:srcRect/>
          <a:stretch>
            <a:fillRect/>
          </a:stretch>
        </p:blipFill>
        <p:spPr bwMode="auto">
          <a:xfrm>
            <a:off x="6588125" y="1276350"/>
            <a:ext cx="1376363" cy="3578225"/>
          </a:xfrm>
          <a:prstGeom prst="rect">
            <a:avLst/>
          </a:prstGeom>
          <a:noFill/>
          <a:ln w="9525">
            <a:noFill/>
            <a:miter lim="800000"/>
            <a:headEnd/>
            <a:tailEnd/>
          </a:ln>
        </p:spPr>
      </p:pic>
      <p:sp>
        <p:nvSpPr>
          <p:cNvPr id="17" name="右箭头 16"/>
          <p:cNvSpPr/>
          <p:nvPr/>
        </p:nvSpPr>
        <p:spPr>
          <a:xfrm>
            <a:off x="4716463" y="2211388"/>
            <a:ext cx="1465262" cy="647700"/>
          </a:xfrm>
          <a:prstGeom prst="rightArrow">
            <a:avLst/>
          </a:prstGeom>
          <a:solidFill>
            <a:schemeClr val="bg1"/>
          </a:solidFill>
          <a:ln w="63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4994275" y="2435225"/>
            <a:ext cx="1162050" cy="246063"/>
          </a:xfrm>
          <a:prstGeom prst="rect">
            <a:avLst/>
          </a:prstGeom>
        </p:spPr>
        <p:txBody>
          <a:bodyPr>
            <a:spAutoFit/>
          </a:bodyPr>
          <a:lstStyle/>
          <a:p>
            <a:pPr fontAlgn="auto">
              <a:spcBef>
                <a:spcPts val="0"/>
              </a:spcBef>
              <a:spcAft>
                <a:spcPts val="0"/>
              </a:spcAft>
              <a:defRPr/>
            </a:pPr>
            <a:r>
              <a:rPr lang="zh-CN" altLang="en-US" sz="1000" dirty="0">
                <a:solidFill>
                  <a:schemeClr val="accent1">
                    <a:lumMod val="75000"/>
                  </a:schemeClr>
                </a:solidFill>
                <a:latin typeface="微软雅黑" pitchFamily="34" charset="-122"/>
                <a:ea typeface="微软雅黑" pitchFamily="34" charset="-122"/>
              </a:rPr>
              <a:t>任务派发</a:t>
            </a:r>
            <a:endParaRPr lang="zh-CN" altLang="en-US" sz="1000" dirty="0">
              <a:solidFill>
                <a:schemeClr val="accent1">
                  <a:lumMod val="75000"/>
                </a:schemeClr>
              </a:solidFill>
              <a:latin typeface="+mn-lt"/>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3"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帮助外勤人员</a:t>
            </a:r>
            <a:r>
              <a:rPr lang="zh-CN" altLang="en-US" sz="2800" dirty="0" smtClean="0">
                <a:solidFill>
                  <a:schemeClr val="accent6"/>
                </a:solidFill>
                <a:latin typeface="微软雅黑" panose="020B0503020204020204" pitchFamily="34" charset="-122"/>
                <a:ea typeface="微软雅黑" panose="020B0503020204020204" pitchFamily="34" charset="-122"/>
              </a:rPr>
              <a:t>“反馈”</a:t>
            </a: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 </a:t>
            </a:r>
            <a:r>
              <a:rPr lang="en-US" altLang="zh-CN" sz="28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800" dirty="0" smtClean="0">
                <a:solidFill>
                  <a:schemeClr val="accent1">
                    <a:lumMod val="75000"/>
                  </a:schemeClr>
                </a:solidFill>
                <a:latin typeface="微软雅黑" panose="020B0503020204020204" pitchFamily="34" charset="-122"/>
                <a:ea typeface="微软雅黑" panose="020B0503020204020204" pitchFamily="34" charset="-122"/>
              </a:rPr>
              <a:t>工作、客户拜访上报</a:t>
            </a:r>
            <a:endPar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13"/>
          <p:cNvSpPr txBox="1">
            <a:spLocks noChangeArrowheads="1"/>
          </p:cNvSpPr>
          <p:nvPr/>
        </p:nvSpPr>
        <p:spPr bwMode="auto">
          <a:xfrm>
            <a:off x="395288" y="1058863"/>
            <a:ext cx="4321175"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现场数据</a:t>
            </a:r>
            <a:r>
              <a:rPr lang="zh-CN" altLang="en-US" sz="1200" dirty="0" smtClean="0">
                <a:solidFill>
                  <a:schemeClr val="accent6"/>
                </a:solidFill>
                <a:latin typeface="微软雅黑" panose="020B0503020204020204" pitchFamily="34" charset="-122"/>
                <a:ea typeface="微软雅黑" panose="020B0503020204020204" pitchFamily="34" charset="-122"/>
              </a:rPr>
              <a:t>图片</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、客户拜访</a:t>
            </a:r>
            <a:r>
              <a:rPr lang="zh-CN" altLang="en-US" sz="1200" dirty="0" smtClean="0">
                <a:solidFill>
                  <a:schemeClr val="accent6"/>
                </a:solidFill>
                <a:latin typeface="微软雅黑" panose="020B0503020204020204" pitchFamily="34" charset="-122"/>
                <a:ea typeface="微软雅黑" panose="020B0503020204020204" pitchFamily="34" charset="-122"/>
              </a:rPr>
              <a:t>总结</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，及时</a:t>
            </a:r>
            <a:r>
              <a:rPr lang="zh-CN" altLang="en-US" sz="1200" dirty="0" smtClean="0">
                <a:solidFill>
                  <a:schemeClr val="accent6"/>
                </a:solidFill>
                <a:latin typeface="微软雅黑" panose="020B0503020204020204" pitchFamily="34" charset="-122"/>
                <a:ea typeface="微软雅黑" panose="020B0503020204020204" pitchFamily="34" charset="-122"/>
              </a:rPr>
              <a:t>反馈</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公司</a:t>
            </a: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endParaRPr lang="zh-CN" altLang="en-US" sz="1200" dirty="0" smtClean="0">
              <a:solidFill>
                <a:srgbClr val="44506C"/>
              </a:solidFill>
              <a:latin typeface="微软雅黑" panose="020B0503020204020204" pitchFamily="34" charset="-122"/>
              <a:ea typeface="微软雅黑" panose="020B0503020204020204" pitchFamily="34" charset="-122"/>
            </a:endParaRPr>
          </a:p>
        </p:txBody>
      </p:sp>
      <p:sp>
        <p:nvSpPr>
          <p:cNvPr id="5" name="六边形 4"/>
          <p:cNvSpPr/>
          <p:nvPr/>
        </p:nvSpPr>
        <p:spPr>
          <a:xfrm rot="5400000">
            <a:off x="1577975" y="1600200"/>
            <a:ext cx="2386013" cy="2157413"/>
          </a:xfrm>
          <a:prstGeom prst="hexagon">
            <a:avLst/>
          </a:prstGeom>
          <a:solidFill>
            <a:srgbClr val="43CAAA"/>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椭圆 5"/>
          <p:cNvSpPr/>
          <p:nvPr/>
        </p:nvSpPr>
        <p:spPr>
          <a:xfrm>
            <a:off x="1835150" y="1708150"/>
            <a:ext cx="1855788" cy="1855788"/>
          </a:xfrm>
          <a:prstGeom prst="ellipse">
            <a:avLst/>
          </a:prstGeom>
          <a:solidFill>
            <a:schemeClr val="bg1"/>
          </a:solidFill>
          <a:ln w="12700">
            <a:solidFill>
              <a:srgbClr val="43CAA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763713" y="3940175"/>
            <a:ext cx="1957387" cy="261938"/>
          </a:xfrm>
          <a:prstGeom prst="rect">
            <a:avLst/>
          </a:prstGeom>
        </p:spPr>
        <p:txBody>
          <a:bodyPr>
            <a:spAutoFit/>
          </a:bodyPr>
          <a:lstStyle/>
          <a:p>
            <a:pPr algn="ctr" fontAlgn="auto">
              <a:spcBef>
                <a:spcPts val="0"/>
              </a:spcBef>
              <a:spcAft>
                <a:spcPts val="0"/>
              </a:spcAft>
              <a:defRPr/>
            </a:pPr>
            <a:r>
              <a:rPr lang="zh-CN" altLang="en-US" sz="1050" dirty="0">
                <a:solidFill>
                  <a:srgbClr val="288C74"/>
                </a:solidFill>
                <a:latin typeface="微软雅黑" pitchFamily="34" charset="-122"/>
                <a:ea typeface="微软雅黑" pitchFamily="34" charset="-122"/>
              </a:rPr>
              <a:t>工作上报（拍照回传）</a:t>
            </a:r>
            <a:endParaRPr lang="en-US" altLang="zh-CN" sz="1050" dirty="0">
              <a:solidFill>
                <a:srgbClr val="288C74"/>
              </a:solidFill>
              <a:latin typeface="微软雅黑" pitchFamily="34" charset="-122"/>
              <a:ea typeface="微软雅黑" pitchFamily="34" charset="-122"/>
            </a:endParaRPr>
          </a:p>
        </p:txBody>
      </p:sp>
      <p:sp>
        <p:nvSpPr>
          <p:cNvPr id="8" name="矩形 7"/>
          <p:cNvSpPr/>
          <p:nvPr/>
        </p:nvSpPr>
        <p:spPr>
          <a:xfrm>
            <a:off x="1547813" y="4238625"/>
            <a:ext cx="3168650" cy="277813"/>
          </a:xfrm>
          <a:prstGeom prst="rect">
            <a:avLst/>
          </a:prstGeom>
        </p:spPr>
        <p:txBody>
          <a:bodyPr>
            <a:spAutoFit/>
          </a:bodyPr>
          <a:lstStyle/>
          <a:p>
            <a:pPr fontAlgn="auto">
              <a:lnSpc>
                <a:spcPct val="150000"/>
              </a:lnSpc>
              <a:spcBef>
                <a:spcPts val="0"/>
              </a:spcBef>
              <a:spcAft>
                <a:spcPts val="0"/>
              </a:spcAft>
              <a:defRPr/>
            </a:pPr>
            <a:r>
              <a:rPr lang="zh-CN" altLang="en-US" sz="800" dirty="0">
                <a:solidFill>
                  <a:schemeClr val="bg1">
                    <a:lumMod val="65000"/>
                  </a:schemeClr>
                </a:solidFill>
                <a:latin typeface="微软雅黑" pitchFamily="34" charset="-122"/>
                <a:ea typeface="微软雅黑" pitchFamily="34" charset="-122"/>
                <a:sym typeface="楷体_GB2312" pitchFamily="49" charset="-122"/>
              </a:rPr>
              <a:t>■</a:t>
            </a:r>
            <a:r>
              <a:rPr lang="zh-CN" altLang="en-US" sz="800" dirty="0">
                <a:solidFill>
                  <a:schemeClr val="bg1">
                    <a:lumMod val="50000"/>
                  </a:schemeClr>
                </a:solidFill>
                <a:latin typeface="微软雅黑" pitchFamily="34" charset="-122"/>
                <a:ea typeface="微软雅黑" pitchFamily="34" charset="-122"/>
                <a:sym typeface="楷体_GB2312" pitchFamily="49" charset="-122"/>
              </a:rPr>
              <a:t> 现场数据回传 </a:t>
            </a:r>
            <a:r>
              <a:rPr lang="zh-CN" altLang="en-US" sz="800" dirty="0">
                <a:solidFill>
                  <a:schemeClr val="bg1">
                    <a:lumMod val="65000"/>
                  </a:schemeClr>
                </a:solidFill>
                <a:latin typeface="微软雅黑" pitchFamily="34" charset="-122"/>
                <a:ea typeface="微软雅黑" pitchFamily="34" charset="-122"/>
                <a:sym typeface="楷体_GB2312" pitchFamily="49" charset="-122"/>
              </a:rPr>
              <a:t> ■</a:t>
            </a:r>
            <a:r>
              <a:rPr lang="en-US" altLang="zh-CN" sz="800" dirty="0">
                <a:solidFill>
                  <a:schemeClr val="bg1">
                    <a:lumMod val="65000"/>
                  </a:schemeClr>
                </a:solidFill>
                <a:latin typeface="微软雅黑" pitchFamily="34" charset="-122"/>
                <a:ea typeface="微软雅黑" pitchFamily="34" charset="-122"/>
                <a:sym typeface="楷体_GB2312" pitchFamily="49" charset="-122"/>
              </a:rPr>
              <a:t> </a:t>
            </a:r>
            <a:r>
              <a:rPr lang="zh-CN" altLang="en-US" sz="800" dirty="0">
                <a:solidFill>
                  <a:schemeClr val="bg1">
                    <a:lumMod val="50000"/>
                  </a:schemeClr>
                </a:solidFill>
                <a:latin typeface="微软雅黑" pitchFamily="34" charset="-122"/>
                <a:ea typeface="微软雅黑" pitchFamily="34" charset="-122"/>
                <a:sym typeface="楷体_GB2312" pitchFamily="49" charset="-122"/>
              </a:rPr>
              <a:t>定位信息回传  </a:t>
            </a:r>
            <a:r>
              <a:rPr lang="zh-CN" altLang="en-US" sz="800" dirty="0">
                <a:solidFill>
                  <a:schemeClr val="bg1">
                    <a:lumMod val="65000"/>
                  </a:schemeClr>
                </a:solidFill>
                <a:latin typeface="微软雅黑" pitchFamily="34" charset="-122"/>
                <a:ea typeface="微软雅黑" pitchFamily="34" charset="-122"/>
                <a:sym typeface="楷体_GB2312" pitchFamily="49" charset="-122"/>
              </a:rPr>
              <a:t>■</a:t>
            </a:r>
            <a:r>
              <a:rPr lang="zh-CN" altLang="en-US" sz="800" dirty="0">
                <a:solidFill>
                  <a:schemeClr val="bg1">
                    <a:lumMod val="50000"/>
                  </a:schemeClr>
                </a:solidFill>
                <a:latin typeface="微软雅黑" pitchFamily="34" charset="-122"/>
                <a:ea typeface="微软雅黑" pitchFamily="34" charset="-122"/>
                <a:sym typeface="楷体_GB2312" pitchFamily="49" charset="-122"/>
              </a:rPr>
              <a:t> 现场图片回传 </a:t>
            </a:r>
            <a:endParaRPr lang="en-US" altLang="zh-CN" sz="800" dirty="0">
              <a:solidFill>
                <a:schemeClr val="bg1">
                  <a:lumMod val="50000"/>
                </a:schemeClr>
              </a:solidFill>
              <a:latin typeface="微软雅黑" pitchFamily="34" charset="-122"/>
              <a:ea typeface="微软雅黑" pitchFamily="34" charset="-122"/>
            </a:endParaRPr>
          </a:p>
        </p:txBody>
      </p:sp>
      <p:sp>
        <p:nvSpPr>
          <p:cNvPr id="11" name="矩形 10"/>
          <p:cNvSpPr/>
          <p:nvPr/>
        </p:nvSpPr>
        <p:spPr>
          <a:xfrm>
            <a:off x="4859338" y="3940175"/>
            <a:ext cx="2133600" cy="254000"/>
          </a:xfrm>
          <a:prstGeom prst="rect">
            <a:avLst/>
          </a:prstGeom>
        </p:spPr>
        <p:txBody>
          <a:bodyPr>
            <a:spAutoFit/>
          </a:bodyPr>
          <a:lstStyle/>
          <a:p>
            <a:pPr algn="ctr" fontAlgn="auto">
              <a:spcBef>
                <a:spcPts val="0"/>
              </a:spcBef>
              <a:spcAft>
                <a:spcPts val="0"/>
              </a:spcAft>
              <a:defRPr/>
            </a:pPr>
            <a:r>
              <a:rPr lang="zh-CN" altLang="en-US" sz="1050" dirty="0">
                <a:solidFill>
                  <a:srgbClr val="288C74"/>
                </a:solidFill>
                <a:latin typeface="微软雅黑" pitchFamily="34" charset="-122"/>
                <a:ea typeface="微软雅黑" pitchFamily="34" charset="-122"/>
              </a:rPr>
              <a:t>客户拜访管理（拜访总结回传）</a:t>
            </a:r>
            <a:endParaRPr lang="en-US" altLang="zh-CN" sz="1050" dirty="0">
              <a:solidFill>
                <a:srgbClr val="288C74"/>
              </a:solidFill>
              <a:latin typeface="微软雅黑" pitchFamily="34" charset="-122"/>
              <a:ea typeface="微软雅黑" pitchFamily="34" charset="-122"/>
            </a:endParaRPr>
          </a:p>
        </p:txBody>
      </p:sp>
      <p:sp>
        <p:nvSpPr>
          <p:cNvPr id="18" name="六边形 17"/>
          <p:cNvSpPr/>
          <p:nvPr/>
        </p:nvSpPr>
        <p:spPr>
          <a:xfrm rot="5400000">
            <a:off x="4665662" y="1600201"/>
            <a:ext cx="2386013" cy="2157412"/>
          </a:xfrm>
          <a:prstGeom prst="hexagon">
            <a:avLst/>
          </a:prstGeom>
          <a:solidFill>
            <a:srgbClr val="43CAAA"/>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a:xfrm>
            <a:off x="4922838" y="1708150"/>
            <a:ext cx="1855787" cy="1855788"/>
          </a:xfrm>
          <a:prstGeom prst="ellipse">
            <a:avLst/>
          </a:prstGeom>
          <a:solidFill>
            <a:schemeClr val="bg1"/>
          </a:solidFill>
          <a:ln w="12700">
            <a:solidFill>
              <a:srgbClr val="43CAA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a:xfrm>
            <a:off x="2124075" y="2066925"/>
            <a:ext cx="1246188" cy="1247775"/>
          </a:xfrm>
          <a:prstGeom prst="ellipse">
            <a:avLst/>
          </a:prstGeom>
          <a:solidFill>
            <a:schemeClr val="bg1"/>
          </a:solidFill>
          <a:ln w="127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KSO_Shape"/>
          <p:cNvSpPr/>
          <p:nvPr/>
        </p:nvSpPr>
        <p:spPr>
          <a:xfrm>
            <a:off x="2555875" y="3148013"/>
            <a:ext cx="446088" cy="282575"/>
          </a:xfrm>
          <a:custGeom>
            <a:avLst/>
            <a:gdLst/>
            <a:ahLst/>
            <a:cxnLst/>
            <a:rect l="l" t="t" r="r" b="b"/>
            <a:pathLst>
              <a:path w="3694176" h="2348650">
                <a:moveTo>
                  <a:pt x="2671928" y="762368"/>
                </a:moveTo>
                <a:cubicBezTo>
                  <a:pt x="2393546" y="762368"/>
                  <a:pt x="2167872" y="988042"/>
                  <a:pt x="2167872" y="1266424"/>
                </a:cubicBezTo>
                <a:cubicBezTo>
                  <a:pt x="2167872" y="1544806"/>
                  <a:pt x="2393546" y="1770480"/>
                  <a:pt x="2671928" y="1770480"/>
                </a:cubicBezTo>
                <a:cubicBezTo>
                  <a:pt x="2950310" y="1770480"/>
                  <a:pt x="3175984" y="1544806"/>
                  <a:pt x="3175984" y="1266424"/>
                </a:cubicBezTo>
                <a:cubicBezTo>
                  <a:pt x="3175984" y="988042"/>
                  <a:pt x="2950310" y="762368"/>
                  <a:pt x="2671928" y="762368"/>
                </a:cubicBezTo>
                <a:close/>
                <a:moveTo>
                  <a:pt x="2671928" y="650924"/>
                </a:moveTo>
                <a:cubicBezTo>
                  <a:pt x="3011859" y="650924"/>
                  <a:pt x="3287428" y="926493"/>
                  <a:pt x="3287428" y="1266424"/>
                </a:cubicBezTo>
                <a:cubicBezTo>
                  <a:pt x="3287428" y="1606355"/>
                  <a:pt x="3011859" y="1881924"/>
                  <a:pt x="2671928" y="1881924"/>
                </a:cubicBezTo>
                <a:cubicBezTo>
                  <a:pt x="2331997" y="1881924"/>
                  <a:pt x="2056428" y="1606355"/>
                  <a:pt x="2056428" y="1266424"/>
                </a:cubicBezTo>
                <a:cubicBezTo>
                  <a:pt x="2056428" y="926493"/>
                  <a:pt x="2331997" y="650924"/>
                  <a:pt x="2671928" y="650924"/>
                </a:cubicBezTo>
                <a:close/>
                <a:moveTo>
                  <a:pt x="2671928" y="474336"/>
                </a:moveTo>
                <a:cubicBezTo>
                  <a:pt x="2234470" y="474336"/>
                  <a:pt x="1879840" y="828966"/>
                  <a:pt x="1879840" y="1266424"/>
                </a:cubicBezTo>
                <a:cubicBezTo>
                  <a:pt x="1879840" y="1703882"/>
                  <a:pt x="2234470" y="2058512"/>
                  <a:pt x="2671928" y="2058512"/>
                </a:cubicBezTo>
                <a:cubicBezTo>
                  <a:pt x="3109386" y="2058512"/>
                  <a:pt x="3464016" y="1703882"/>
                  <a:pt x="3464016" y="1266424"/>
                </a:cubicBezTo>
                <a:cubicBezTo>
                  <a:pt x="3464016" y="828966"/>
                  <a:pt x="3109386" y="474336"/>
                  <a:pt x="2671928" y="474336"/>
                </a:cubicBezTo>
                <a:close/>
                <a:moveTo>
                  <a:pt x="379071" y="446698"/>
                </a:moveTo>
                <a:cubicBezTo>
                  <a:pt x="336590" y="446698"/>
                  <a:pt x="302152" y="481136"/>
                  <a:pt x="302152" y="523617"/>
                </a:cubicBezTo>
                <a:lnTo>
                  <a:pt x="302152" y="747739"/>
                </a:lnTo>
                <a:cubicBezTo>
                  <a:pt x="302152" y="790220"/>
                  <a:pt x="336590" y="824658"/>
                  <a:pt x="379071" y="824658"/>
                </a:cubicBezTo>
                <a:lnTo>
                  <a:pt x="1305353" y="824658"/>
                </a:lnTo>
                <a:cubicBezTo>
                  <a:pt x="1347834" y="824658"/>
                  <a:pt x="1382272" y="790220"/>
                  <a:pt x="1382272" y="747739"/>
                </a:cubicBezTo>
                <a:lnTo>
                  <a:pt x="1382272" y="523617"/>
                </a:lnTo>
                <a:cubicBezTo>
                  <a:pt x="1382272" y="481136"/>
                  <a:pt x="1347834" y="446698"/>
                  <a:pt x="1305353" y="446698"/>
                </a:cubicBezTo>
                <a:close/>
                <a:moveTo>
                  <a:pt x="305760" y="0"/>
                </a:moveTo>
                <a:lnTo>
                  <a:pt x="946616" y="0"/>
                </a:lnTo>
                <a:cubicBezTo>
                  <a:pt x="1028146" y="0"/>
                  <a:pt x="1094240" y="66094"/>
                  <a:pt x="1094240" y="147624"/>
                </a:cubicBezTo>
                <a:lnTo>
                  <a:pt x="1094240" y="184198"/>
                </a:lnTo>
                <a:lnTo>
                  <a:pt x="3519440" y="184198"/>
                </a:lnTo>
                <a:cubicBezTo>
                  <a:pt x="3615944" y="184198"/>
                  <a:pt x="3694176" y="262430"/>
                  <a:pt x="3694176" y="358934"/>
                </a:cubicBezTo>
                <a:lnTo>
                  <a:pt x="3694176" y="2173914"/>
                </a:lnTo>
                <a:cubicBezTo>
                  <a:pt x="3694176" y="2270418"/>
                  <a:pt x="3615944" y="2348650"/>
                  <a:pt x="3519440" y="2348650"/>
                </a:cubicBezTo>
                <a:lnTo>
                  <a:pt x="174736" y="2348650"/>
                </a:lnTo>
                <a:cubicBezTo>
                  <a:pt x="78232" y="2348650"/>
                  <a:pt x="0" y="2270418"/>
                  <a:pt x="0" y="2173914"/>
                </a:cubicBezTo>
                <a:lnTo>
                  <a:pt x="0" y="358934"/>
                </a:lnTo>
                <a:cubicBezTo>
                  <a:pt x="0" y="268112"/>
                  <a:pt x="69291" y="193474"/>
                  <a:pt x="158136" y="187550"/>
                </a:cubicBezTo>
                <a:lnTo>
                  <a:pt x="158136" y="147624"/>
                </a:lnTo>
                <a:cubicBezTo>
                  <a:pt x="158136" y="66094"/>
                  <a:pt x="224230" y="0"/>
                  <a:pt x="305760" y="0"/>
                </a:cubicBezTo>
                <a:close/>
              </a:path>
            </a:pathLst>
          </a:cu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KSO_Shape"/>
          <p:cNvSpPr>
            <a:spLocks/>
          </p:cNvSpPr>
          <p:nvPr/>
        </p:nvSpPr>
        <p:spPr bwMode="auto">
          <a:xfrm>
            <a:off x="3059113" y="2452688"/>
            <a:ext cx="528637" cy="334962"/>
          </a:xfrm>
          <a:custGeom>
            <a:avLst/>
            <a:gdLst>
              <a:gd name="T0" fmla="*/ 113939 w 6855"/>
              <a:gd name="T1" fmla="*/ 556 h 4342"/>
              <a:gd name="T2" fmla="*/ 83370 w 6855"/>
              <a:gd name="T3" fmla="*/ 7500 h 4342"/>
              <a:gd name="T4" fmla="*/ 56136 w 6855"/>
              <a:gd name="T5" fmla="*/ 21666 h 4342"/>
              <a:gd name="T6" fmla="*/ 33070 w 6855"/>
              <a:gd name="T7" fmla="*/ 41387 h 4342"/>
              <a:gd name="T8" fmla="*/ 15284 w 6855"/>
              <a:gd name="T9" fmla="*/ 66386 h 4342"/>
              <a:gd name="T10" fmla="*/ 3891 w 6855"/>
              <a:gd name="T11" fmla="*/ 95273 h 4342"/>
              <a:gd name="T12" fmla="*/ 0 w 6855"/>
              <a:gd name="T13" fmla="*/ 126939 h 4342"/>
              <a:gd name="T14" fmla="*/ 1389 w 6855"/>
              <a:gd name="T15" fmla="*/ 971345 h 4342"/>
              <a:gd name="T16" fmla="*/ 10004 w 6855"/>
              <a:gd name="T17" fmla="*/ 1001343 h 4342"/>
              <a:gd name="T18" fmla="*/ 25289 w 6855"/>
              <a:gd name="T19" fmla="*/ 1027731 h 4342"/>
              <a:gd name="T20" fmla="*/ 46409 w 6855"/>
              <a:gd name="T21" fmla="*/ 1049674 h 4342"/>
              <a:gd name="T22" fmla="*/ 71976 w 6855"/>
              <a:gd name="T23" fmla="*/ 1066340 h 4342"/>
              <a:gd name="T24" fmla="*/ 101433 w 6855"/>
              <a:gd name="T25" fmla="*/ 1076340 h 4342"/>
              <a:gd name="T26" fmla="*/ 825361 w 6855"/>
              <a:gd name="T27" fmla="*/ 1078840 h 4342"/>
              <a:gd name="T28" fmla="*/ 687245 w 6855"/>
              <a:gd name="T29" fmla="*/ 1143281 h 4342"/>
              <a:gd name="T30" fmla="*/ 665013 w 6855"/>
              <a:gd name="T31" fmla="*/ 1150225 h 4342"/>
              <a:gd name="T32" fmla="*/ 650284 w 6855"/>
              <a:gd name="T33" fmla="*/ 1162447 h 4342"/>
              <a:gd name="T34" fmla="*/ 638057 w 6855"/>
              <a:gd name="T35" fmla="*/ 1185779 h 4342"/>
              <a:gd name="T36" fmla="*/ 635000 w 6855"/>
              <a:gd name="T37" fmla="*/ 1206056 h 4342"/>
              <a:gd name="T38" fmla="*/ 1268333 w 6855"/>
              <a:gd name="T39" fmla="*/ 1189668 h 4342"/>
              <a:gd name="T40" fmla="*/ 1259996 w 6855"/>
              <a:gd name="T41" fmla="*/ 1169113 h 4342"/>
              <a:gd name="T42" fmla="*/ 1246934 w 6855"/>
              <a:gd name="T43" fmla="*/ 1155781 h 4342"/>
              <a:gd name="T44" fmla="*/ 1220812 w 6855"/>
              <a:gd name="T45" fmla="*/ 1144392 h 4342"/>
              <a:gd name="T46" fmla="*/ 1079361 w 6855"/>
              <a:gd name="T47" fmla="*/ 1142448 h 4342"/>
              <a:gd name="T48" fmla="*/ 1790783 w 6855"/>
              <a:gd name="T49" fmla="*/ 1078284 h 4342"/>
              <a:gd name="T50" fmla="*/ 1821352 w 6855"/>
              <a:gd name="T51" fmla="*/ 1071062 h 4342"/>
              <a:gd name="T52" fmla="*/ 1848864 w 6855"/>
              <a:gd name="T53" fmla="*/ 1057174 h 4342"/>
              <a:gd name="T54" fmla="*/ 1871652 w 6855"/>
              <a:gd name="T55" fmla="*/ 1037175 h 4342"/>
              <a:gd name="T56" fmla="*/ 1889438 w 6855"/>
              <a:gd name="T57" fmla="*/ 1012176 h 4342"/>
              <a:gd name="T58" fmla="*/ 1900832 w 6855"/>
              <a:gd name="T59" fmla="*/ 983566 h 4342"/>
              <a:gd name="T60" fmla="*/ 1905000 w 6855"/>
              <a:gd name="T61" fmla="*/ 952179 h 4342"/>
              <a:gd name="T62" fmla="*/ 1903333 w 6855"/>
              <a:gd name="T63" fmla="*/ 107773 h 4342"/>
              <a:gd name="T64" fmla="*/ 1894718 w 6855"/>
              <a:gd name="T65" fmla="*/ 77774 h 4342"/>
              <a:gd name="T66" fmla="*/ 1879711 w 6855"/>
              <a:gd name="T67" fmla="*/ 51109 h 4342"/>
              <a:gd name="T68" fmla="*/ 1858313 w 6855"/>
              <a:gd name="T69" fmla="*/ 29165 h 4342"/>
              <a:gd name="T70" fmla="*/ 1832746 w 6855"/>
              <a:gd name="T71" fmla="*/ 12499 h 4342"/>
              <a:gd name="T72" fmla="*/ 1803289 w 6855"/>
              <a:gd name="T73" fmla="*/ 2500 h 4342"/>
              <a:gd name="T74" fmla="*/ 1841083 w 6855"/>
              <a:gd name="T75" fmla="*/ 952179 h 4342"/>
              <a:gd name="T76" fmla="*/ 1836359 w 6855"/>
              <a:gd name="T77" fmla="*/ 976900 h 4342"/>
              <a:gd name="T78" fmla="*/ 1818018 w 6855"/>
              <a:gd name="T79" fmla="*/ 1001065 h 4342"/>
              <a:gd name="T80" fmla="*/ 1790505 w 6855"/>
              <a:gd name="T81" fmla="*/ 1014120 h 4342"/>
              <a:gd name="T82" fmla="*/ 120330 w 6855"/>
              <a:gd name="T83" fmla="*/ 1015231 h 4342"/>
              <a:gd name="T84" fmla="*/ 91707 w 6855"/>
              <a:gd name="T85" fmla="*/ 1004676 h 4342"/>
              <a:gd name="T86" fmla="*/ 71142 w 6855"/>
              <a:gd name="T87" fmla="*/ 982177 h 4342"/>
              <a:gd name="T88" fmla="*/ 63361 w 6855"/>
              <a:gd name="T89" fmla="*/ 952179 h 4342"/>
              <a:gd name="T90" fmla="*/ 66418 w 6855"/>
              <a:gd name="T91" fmla="*/ 108051 h 4342"/>
              <a:gd name="T92" fmla="*/ 81980 w 6855"/>
              <a:gd name="T93" fmla="*/ 82218 h 4342"/>
              <a:gd name="T94" fmla="*/ 107825 w 6855"/>
              <a:gd name="T95" fmla="*/ 66108 h 4342"/>
              <a:gd name="T96" fmla="*/ 1777722 w 6855"/>
              <a:gd name="T97" fmla="*/ 63330 h 4342"/>
              <a:gd name="T98" fmla="*/ 1808291 w 6855"/>
              <a:gd name="T99" fmla="*/ 70830 h 4342"/>
              <a:gd name="T100" fmla="*/ 1830523 w 6855"/>
              <a:gd name="T101" fmla="*/ 91385 h 4342"/>
              <a:gd name="T102" fmla="*/ 1840805 w 6855"/>
              <a:gd name="T103" fmla="*/ 120272 h 434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855" h="4342">
                <a:moveTo>
                  <a:pt x="6397" y="0"/>
                </a:moveTo>
                <a:lnTo>
                  <a:pt x="456" y="0"/>
                </a:lnTo>
                <a:lnTo>
                  <a:pt x="433" y="1"/>
                </a:lnTo>
                <a:lnTo>
                  <a:pt x="410" y="2"/>
                </a:lnTo>
                <a:lnTo>
                  <a:pt x="387" y="5"/>
                </a:lnTo>
                <a:lnTo>
                  <a:pt x="365" y="9"/>
                </a:lnTo>
                <a:lnTo>
                  <a:pt x="343" y="15"/>
                </a:lnTo>
                <a:lnTo>
                  <a:pt x="322" y="20"/>
                </a:lnTo>
                <a:lnTo>
                  <a:pt x="300" y="27"/>
                </a:lnTo>
                <a:lnTo>
                  <a:pt x="279" y="35"/>
                </a:lnTo>
                <a:lnTo>
                  <a:pt x="259" y="45"/>
                </a:lnTo>
                <a:lnTo>
                  <a:pt x="240" y="55"/>
                </a:lnTo>
                <a:lnTo>
                  <a:pt x="220" y="67"/>
                </a:lnTo>
                <a:lnTo>
                  <a:pt x="202" y="78"/>
                </a:lnTo>
                <a:lnTo>
                  <a:pt x="184" y="91"/>
                </a:lnTo>
                <a:lnTo>
                  <a:pt x="167" y="105"/>
                </a:lnTo>
                <a:lnTo>
                  <a:pt x="150" y="118"/>
                </a:lnTo>
                <a:lnTo>
                  <a:pt x="134" y="134"/>
                </a:lnTo>
                <a:lnTo>
                  <a:pt x="119" y="149"/>
                </a:lnTo>
                <a:lnTo>
                  <a:pt x="105" y="167"/>
                </a:lnTo>
                <a:lnTo>
                  <a:pt x="91" y="184"/>
                </a:lnTo>
                <a:lnTo>
                  <a:pt x="78" y="201"/>
                </a:lnTo>
                <a:lnTo>
                  <a:pt x="66" y="221"/>
                </a:lnTo>
                <a:lnTo>
                  <a:pt x="55" y="239"/>
                </a:lnTo>
                <a:lnTo>
                  <a:pt x="45" y="259"/>
                </a:lnTo>
                <a:lnTo>
                  <a:pt x="36" y="280"/>
                </a:lnTo>
                <a:lnTo>
                  <a:pt x="28" y="300"/>
                </a:lnTo>
                <a:lnTo>
                  <a:pt x="21" y="321"/>
                </a:lnTo>
                <a:lnTo>
                  <a:pt x="14" y="343"/>
                </a:lnTo>
                <a:lnTo>
                  <a:pt x="9" y="365"/>
                </a:lnTo>
                <a:lnTo>
                  <a:pt x="5" y="388"/>
                </a:lnTo>
                <a:lnTo>
                  <a:pt x="2" y="410"/>
                </a:lnTo>
                <a:lnTo>
                  <a:pt x="0" y="433"/>
                </a:lnTo>
                <a:lnTo>
                  <a:pt x="0" y="457"/>
                </a:lnTo>
                <a:lnTo>
                  <a:pt x="0" y="3428"/>
                </a:lnTo>
                <a:lnTo>
                  <a:pt x="0" y="3451"/>
                </a:lnTo>
                <a:lnTo>
                  <a:pt x="2" y="3474"/>
                </a:lnTo>
                <a:lnTo>
                  <a:pt x="5" y="3497"/>
                </a:lnTo>
                <a:lnTo>
                  <a:pt x="9" y="3519"/>
                </a:lnTo>
                <a:lnTo>
                  <a:pt x="14" y="3541"/>
                </a:lnTo>
                <a:lnTo>
                  <a:pt x="21" y="3563"/>
                </a:lnTo>
                <a:lnTo>
                  <a:pt x="28" y="3584"/>
                </a:lnTo>
                <a:lnTo>
                  <a:pt x="36" y="3605"/>
                </a:lnTo>
                <a:lnTo>
                  <a:pt x="45" y="3625"/>
                </a:lnTo>
                <a:lnTo>
                  <a:pt x="55" y="3644"/>
                </a:lnTo>
                <a:lnTo>
                  <a:pt x="66" y="3664"/>
                </a:lnTo>
                <a:lnTo>
                  <a:pt x="78" y="3682"/>
                </a:lnTo>
                <a:lnTo>
                  <a:pt x="91" y="3700"/>
                </a:lnTo>
                <a:lnTo>
                  <a:pt x="105" y="3717"/>
                </a:lnTo>
                <a:lnTo>
                  <a:pt x="119" y="3734"/>
                </a:lnTo>
                <a:lnTo>
                  <a:pt x="134" y="3750"/>
                </a:lnTo>
                <a:lnTo>
                  <a:pt x="150" y="3765"/>
                </a:lnTo>
                <a:lnTo>
                  <a:pt x="167" y="3779"/>
                </a:lnTo>
                <a:lnTo>
                  <a:pt x="184" y="3793"/>
                </a:lnTo>
                <a:lnTo>
                  <a:pt x="202" y="3806"/>
                </a:lnTo>
                <a:lnTo>
                  <a:pt x="220" y="3818"/>
                </a:lnTo>
                <a:lnTo>
                  <a:pt x="240" y="3829"/>
                </a:lnTo>
                <a:lnTo>
                  <a:pt x="259" y="3839"/>
                </a:lnTo>
                <a:lnTo>
                  <a:pt x="279" y="3848"/>
                </a:lnTo>
                <a:lnTo>
                  <a:pt x="300" y="3856"/>
                </a:lnTo>
                <a:lnTo>
                  <a:pt x="322" y="3863"/>
                </a:lnTo>
                <a:lnTo>
                  <a:pt x="343" y="3870"/>
                </a:lnTo>
                <a:lnTo>
                  <a:pt x="365" y="3875"/>
                </a:lnTo>
                <a:lnTo>
                  <a:pt x="387" y="3879"/>
                </a:lnTo>
                <a:lnTo>
                  <a:pt x="410" y="3882"/>
                </a:lnTo>
                <a:lnTo>
                  <a:pt x="433" y="3884"/>
                </a:lnTo>
                <a:lnTo>
                  <a:pt x="456" y="3884"/>
                </a:lnTo>
                <a:lnTo>
                  <a:pt x="2970" y="3884"/>
                </a:lnTo>
                <a:lnTo>
                  <a:pt x="2970" y="4113"/>
                </a:lnTo>
                <a:lnTo>
                  <a:pt x="2513" y="4113"/>
                </a:lnTo>
                <a:lnTo>
                  <a:pt x="2492" y="4113"/>
                </a:lnTo>
                <a:lnTo>
                  <a:pt x="2473" y="4116"/>
                </a:lnTo>
                <a:lnTo>
                  <a:pt x="2454" y="4118"/>
                </a:lnTo>
                <a:lnTo>
                  <a:pt x="2438" y="4123"/>
                </a:lnTo>
                <a:lnTo>
                  <a:pt x="2422" y="4128"/>
                </a:lnTo>
                <a:lnTo>
                  <a:pt x="2407" y="4134"/>
                </a:lnTo>
                <a:lnTo>
                  <a:pt x="2393" y="4141"/>
                </a:lnTo>
                <a:lnTo>
                  <a:pt x="2381" y="4148"/>
                </a:lnTo>
                <a:lnTo>
                  <a:pt x="2369" y="4157"/>
                </a:lnTo>
                <a:lnTo>
                  <a:pt x="2359" y="4166"/>
                </a:lnTo>
                <a:lnTo>
                  <a:pt x="2349" y="4176"/>
                </a:lnTo>
                <a:lnTo>
                  <a:pt x="2340" y="4185"/>
                </a:lnTo>
                <a:lnTo>
                  <a:pt x="2332" y="4195"/>
                </a:lnTo>
                <a:lnTo>
                  <a:pt x="2325" y="4206"/>
                </a:lnTo>
                <a:lnTo>
                  <a:pt x="2314" y="4227"/>
                </a:lnTo>
                <a:lnTo>
                  <a:pt x="2303" y="4248"/>
                </a:lnTo>
                <a:lnTo>
                  <a:pt x="2296" y="4269"/>
                </a:lnTo>
                <a:lnTo>
                  <a:pt x="2292" y="4289"/>
                </a:lnTo>
                <a:lnTo>
                  <a:pt x="2288" y="4306"/>
                </a:lnTo>
                <a:lnTo>
                  <a:pt x="2286" y="4321"/>
                </a:lnTo>
                <a:lnTo>
                  <a:pt x="2285" y="4331"/>
                </a:lnTo>
                <a:lnTo>
                  <a:pt x="2285" y="4342"/>
                </a:lnTo>
                <a:lnTo>
                  <a:pt x="4570" y="4342"/>
                </a:lnTo>
                <a:lnTo>
                  <a:pt x="4569" y="4321"/>
                </a:lnTo>
                <a:lnTo>
                  <a:pt x="4567" y="4301"/>
                </a:lnTo>
                <a:lnTo>
                  <a:pt x="4564" y="4283"/>
                </a:lnTo>
                <a:lnTo>
                  <a:pt x="4559" y="4266"/>
                </a:lnTo>
                <a:lnTo>
                  <a:pt x="4555" y="4251"/>
                </a:lnTo>
                <a:lnTo>
                  <a:pt x="4548" y="4236"/>
                </a:lnTo>
                <a:lnTo>
                  <a:pt x="4541" y="4222"/>
                </a:lnTo>
                <a:lnTo>
                  <a:pt x="4534" y="4209"/>
                </a:lnTo>
                <a:lnTo>
                  <a:pt x="4526" y="4198"/>
                </a:lnTo>
                <a:lnTo>
                  <a:pt x="4517" y="4187"/>
                </a:lnTo>
                <a:lnTo>
                  <a:pt x="4507" y="4178"/>
                </a:lnTo>
                <a:lnTo>
                  <a:pt x="4497" y="4169"/>
                </a:lnTo>
                <a:lnTo>
                  <a:pt x="4487" y="4161"/>
                </a:lnTo>
                <a:lnTo>
                  <a:pt x="4476" y="4154"/>
                </a:lnTo>
                <a:lnTo>
                  <a:pt x="4456" y="4141"/>
                </a:lnTo>
                <a:lnTo>
                  <a:pt x="4434" y="4132"/>
                </a:lnTo>
                <a:lnTo>
                  <a:pt x="4413" y="4125"/>
                </a:lnTo>
                <a:lnTo>
                  <a:pt x="4393" y="4120"/>
                </a:lnTo>
                <a:lnTo>
                  <a:pt x="4376" y="4117"/>
                </a:lnTo>
                <a:lnTo>
                  <a:pt x="4362" y="4115"/>
                </a:lnTo>
                <a:lnTo>
                  <a:pt x="4351" y="4113"/>
                </a:lnTo>
                <a:lnTo>
                  <a:pt x="4340" y="4113"/>
                </a:lnTo>
                <a:lnTo>
                  <a:pt x="3884" y="4113"/>
                </a:lnTo>
                <a:lnTo>
                  <a:pt x="3884" y="3884"/>
                </a:lnTo>
                <a:lnTo>
                  <a:pt x="6397" y="3884"/>
                </a:lnTo>
                <a:lnTo>
                  <a:pt x="6421" y="3884"/>
                </a:lnTo>
                <a:lnTo>
                  <a:pt x="6444" y="3882"/>
                </a:lnTo>
                <a:lnTo>
                  <a:pt x="6466" y="3879"/>
                </a:lnTo>
                <a:lnTo>
                  <a:pt x="6489" y="3875"/>
                </a:lnTo>
                <a:lnTo>
                  <a:pt x="6511" y="3870"/>
                </a:lnTo>
                <a:lnTo>
                  <a:pt x="6533" y="3863"/>
                </a:lnTo>
                <a:lnTo>
                  <a:pt x="6554" y="3856"/>
                </a:lnTo>
                <a:lnTo>
                  <a:pt x="6575" y="3848"/>
                </a:lnTo>
                <a:lnTo>
                  <a:pt x="6595" y="3839"/>
                </a:lnTo>
                <a:lnTo>
                  <a:pt x="6615" y="3829"/>
                </a:lnTo>
                <a:lnTo>
                  <a:pt x="6633" y="3818"/>
                </a:lnTo>
                <a:lnTo>
                  <a:pt x="6653" y="3806"/>
                </a:lnTo>
                <a:lnTo>
                  <a:pt x="6670" y="3793"/>
                </a:lnTo>
                <a:lnTo>
                  <a:pt x="6687" y="3779"/>
                </a:lnTo>
                <a:lnTo>
                  <a:pt x="6705" y="3765"/>
                </a:lnTo>
                <a:lnTo>
                  <a:pt x="6720" y="3750"/>
                </a:lnTo>
                <a:lnTo>
                  <a:pt x="6735" y="3734"/>
                </a:lnTo>
                <a:lnTo>
                  <a:pt x="6750" y="3717"/>
                </a:lnTo>
                <a:lnTo>
                  <a:pt x="6764" y="3700"/>
                </a:lnTo>
                <a:lnTo>
                  <a:pt x="6776" y="3682"/>
                </a:lnTo>
                <a:lnTo>
                  <a:pt x="6788" y="3664"/>
                </a:lnTo>
                <a:lnTo>
                  <a:pt x="6799" y="3644"/>
                </a:lnTo>
                <a:lnTo>
                  <a:pt x="6810" y="3625"/>
                </a:lnTo>
                <a:lnTo>
                  <a:pt x="6818" y="3605"/>
                </a:lnTo>
                <a:lnTo>
                  <a:pt x="6827" y="3584"/>
                </a:lnTo>
                <a:lnTo>
                  <a:pt x="6834" y="3563"/>
                </a:lnTo>
                <a:lnTo>
                  <a:pt x="6840" y="3541"/>
                </a:lnTo>
                <a:lnTo>
                  <a:pt x="6845" y="3519"/>
                </a:lnTo>
                <a:lnTo>
                  <a:pt x="6849" y="3497"/>
                </a:lnTo>
                <a:lnTo>
                  <a:pt x="6852" y="3474"/>
                </a:lnTo>
                <a:lnTo>
                  <a:pt x="6853" y="3451"/>
                </a:lnTo>
                <a:lnTo>
                  <a:pt x="6855" y="3428"/>
                </a:lnTo>
                <a:lnTo>
                  <a:pt x="6855" y="457"/>
                </a:lnTo>
                <a:lnTo>
                  <a:pt x="6853" y="433"/>
                </a:lnTo>
                <a:lnTo>
                  <a:pt x="6852" y="410"/>
                </a:lnTo>
                <a:lnTo>
                  <a:pt x="6849" y="388"/>
                </a:lnTo>
                <a:lnTo>
                  <a:pt x="6845" y="365"/>
                </a:lnTo>
                <a:lnTo>
                  <a:pt x="6840" y="343"/>
                </a:lnTo>
                <a:lnTo>
                  <a:pt x="6834" y="321"/>
                </a:lnTo>
                <a:lnTo>
                  <a:pt x="6827" y="300"/>
                </a:lnTo>
                <a:lnTo>
                  <a:pt x="6818" y="280"/>
                </a:lnTo>
                <a:lnTo>
                  <a:pt x="6810" y="259"/>
                </a:lnTo>
                <a:lnTo>
                  <a:pt x="6799" y="239"/>
                </a:lnTo>
                <a:lnTo>
                  <a:pt x="6788" y="221"/>
                </a:lnTo>
                <a:lnTo>
                  <a:pt x="6776" y="201"/>
                </a:lnTo>
                <a:lnTo>
                  <a:pt x="6764" y="184"/>
                </a:lnTo>
                <a:lnTo>
                  <a:pt x="6750" y="167"/>
                </a:lnTo>
                <a:lnTo>
                  <a:pt x="6735" y="149"/>
                </a:lnTo>
                <a:lnTo>
                  <a:pt x="6720" y="134"/>
                </a:lnTo>
                <a:lnTo>
                  <a:pt x="6705" y="118"/>
                </a:lnTo>
                <a:lnTo>
                  <a:pt x="6687" y="105"/>
                </a:lnTo>
                <a:lnTo>
                  <a:pt x="6670" y="91"/>
                </a:lnTo>
                <a:lnTo>
                  <a:pt x="6653" y="78"/>
                </a:lnTo>
                <a:lnTo>
                  <a:pt x="6633" y="67"/>
                </a:lnTo>
                <a:lnTo>
                  <a:pt x="6615" y="55"/>
                </a:lnTo>
                <a:lnTo>
                  <a:pt x="6595" y="45"/>
                </a:lnTo>
                <a:lnTo>
                  <a:pt x="6575" y="35"/>
                </a:lnTo>
                <a:lnTo>
                  <a:pt x="6554" y="27"/>
                </a:lnTo>
                <a:lnTo>
                  <a:pt x="6533" y="20"/>
                </a:lnTo>
                <a:lnTo>
                  <a:pt x="6511" y="15"/>
                </a:lnTo>
                <a:lnTo>
                  <a:pt x="6489" y="9"/>
                </a:lnTo>
                <a:lnTo>
                  <a:pt x="6466" y="5"/>
                </a:lnTo>
                <a:lnTo>
                  <a:pt x="6444" y="2"/>
                </a:lnTo>
                <a:lnTo>
                  <a:pt x="6421" y="1"/>
                </a:lnTo>
                <a:lnTo>
                  <a:pt x="6397" y="0"/>
                </a:lnTo>
                <a:close/>
                <a:moveTo>
                  <a:pt x="6625" y="3428"/>
                </a:moveTo>
                <a:lnTo>
                  <a:pt x="6625" y="3428"/>
                </a:lnTo>
                <a:lnTo>
                  <a:pt x="6624" y="3451"/>
                </a:lnTo>
                <a:lnTo>
                  <a:pt x="6621" y="3474"/>
                </a:lnTo>
                <a:lnTo>
                  <a:pt x="6616" y="3496"/>
                </a:lnTo>
                <a:lnTo>
                  <a:pt x="6608" y="3517"/>
                </a:lnTo>
                <a:lnTo>
                  <a:pt x="6599" y="3536"/>
                </a:lnTo>
                <a:lnTo>
                  <a:pt x="6587" y="3555"/>
                </a:lnTo>
                <a:lnTo>
                  <a:pt x="6573" y="3573"/>
                </a:lnTo>
                <a:lnTo>
                  <a:pt x="6558" y="3589"/>
                </a:lnTo>
                <a:lnTo>
                  <a:pt x="6542" y="3604"/>
                </a:lnTo>
                <a:lnTo>
                  <a:pt x="6525" y="3617"/>
                </a:lnTo>
                <a:lnTo>
                  <a:pt x="6507" y="3628"/>
                </a:lnTo>
                <a:lnTo>
                  <a:pt x="6486" y="3638"/>
                </a:lnTo>
                <a:lnTo>
                  <a:pt x="6465" y="3646"/>
                </a:lnTo>
                <a:lnTo>
                  <a:pt x="6443" y="3651"/>
                </a:lnTo>
                <a:lnTo>
                  <a:pt x="6420" y="3655"/>
                </a:lnTo>
                <a:lnTo>
                  <a:pt x="6397" y="3656"/>
                </a:lnTo>
                <a:lnTo>
                  <a:pt x="456" y="3656"/>
                </a:lnTo>
                <a:lnTo>
                  <a:pt x="433" y="3655"/>
                </a:lnTo>
                <a:lnTo>
                  <a:pt x="410" y="3651"/>
                </a:lnTo>
                <a:lnTo>
                  <a:pt x="388" y="3646"/>
                </a:lnTo>
                <a:lnTo>
                  <a:pt x="368" y="3638"/>
                </a:lnTo>
                <a:lnTo>
                  <a:pt x="348" y="3628"/>
                </a:lnTo>
                <a:lnTo>
                  <a:pt x="330" y="3617"/>
                </a:lnTo>
                <a:lnTo>
                  <a:pt x="311" y="3604"/>
                </a:lnTo>
                <a:lnTo>
                  <a:pt x="295" y="3589"/>
                </a:lnTo>
                <a:lnTo>
                  <a:pt x="280" y="3573"/>
                </a:lnTo>
                <a:lnTo>
                  <a:pt x="267" y="3555"/>
                </a:lnTo>
                <a:lnTo>
                  <a:pt x="256" y="3536"/>
                </a:lnTo>
                <a:lnTo>
                  <a:pt x="247" y="3517"/>
                </a:lnTo>
                <a:lnTo>
                  <a:pt x="239" y="3496"/>
                </a:lnTo>
                <a:lnTo>
                  <a:pt x="233" y="3474"/>
                </a:lnTo>
                <a:lnTo>
                  <a:pt x="229" y="3451"/>
                </a:lnTo>
                <a:lnTo>
                  <a:pt x="228" y="3428"/>
                </a:lnTo>
                <a:lnTo>
                  <a:pt x="228" y="457"/>
                </a:lnTo>
                <a:lnTo>
                  <a:pt x="229" y="433"/>
                </a:lnTo>
                <a:lnTo>
                  <a:pt x="233" y="411"/>
                </a:lnTo>
                <a:lnTo>
                  <a:pt x="239" y="389"/>
                </a:lnTo>
                <a:lnTo>
                  <a:pt x="247" y="368"/>
                </a:lnTo>
                <a:lnTo>
                  <a:pt x="256" y="348"/>
                </a:lnTo>
                <a:lnTo>
                  <a:pt x="267" y="329"/>
                </a:lnTo>
                <a:lnTo>
                  <a:pt x="280" y="312"/>
                </a:lnTo>
                <a:lnTo>
                  <a:pt x="295" y="296"/>
                </a:lnTo>
                <a:lnTo>
                  <a:pt x="311" y="281"/>
                </a:lnTo>
                <a:lnTo>
                  <a:pt x="330" y="267"/>
                </a:lnTo>
                <a:lnTo>
                  <a:pt x="348" y="255"/>
                </a:lnTo>
                <a:lnTo>
                  <a:pt x="368" y="246"/>
                </a:lnTo>
                <a:lnTo>
                  <a:pt x="388" y="238"/>
                </a:lnTo>
                <a:lnTo>
                  <a:pt x="410" y="232"/>
                </a:lnTo>
                <a:lnTo>
                  <a:pt x="433" y="229"/>
                </a:lnTo>
                <a:lnTo>
                  <a:pt x="456" y="228"/>
                </a:lnTo>
                <a:lnTo>
                  <a:pt x="6397" y="228"/>
                </a:lnTo>
                <a:lnTo>
                  <a:pt x="6420" y="229"/>
                </a:lnTo>
                <a:lnTo>
                  <a:pt x="6443" y="232"/>
                </a:lnTo>
                <a:lnTo>
                  <a:pt x="6465" y="238"/>
                </a:lnTo>
                <a:lnTo>
                  <a:pt x="6486" y="246"/>
                </a:lnTo>
                <a:lnTo>
                  <a:pt x="6507" y="255"/>
                </a:lnTo>
                <a:lnTo>
                  <a:pt x="6525" y="267"/>
                </a:lnTo>
                <a:lnTo>
                  <a:pt x="6542" y="281"/>
                </a:lnTo>
                <a:lnTo>
                  <a:pt x="6558" y="296"/>
                </a:lnTo>
                <a:lnTo>
                  <a:pt x="6573" y="312"/>
                </a:lnTo>
                <a:lnTo>
                  <a:pt x="6587" y="329"/>
                </a:lnTo>
                <a:lnTo>
                  <a:pt x="6599" y="348"/>
                </a:lnTo>
                <a:lnTo>
                  <a:pt x="6608" y="368"/>
                </a:lnTo>
                <a:lnTo>
                  <a:pt x="6616" y="389"/>
                </a:lnTo>
                <a:lnTo>
                  <a:pt x="6621" y="411"/>
                </a:lnTo>
                <a:lnTo>
                  <a:pt x="6624" y="433"/>
                </a:lnTo>
                <a:lnTo>
                  <a:pt x="6625" y="457"/>
                </a:lnTo>
                <a:lnTo>
                  <a:pt x="6625" y="3428"/>
                </a:lnTo>
                <a:close/>
              </a:path>
            </a:pathLst>
          </a:custGeom>
          <a:solidFill>
            <a:schemeClr val="bg1">
              <a:lumMod val="6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27" name="KSO_Shape"/>
          <p:cNvSpPr>
            <a:spLocks/>
          </p:cNvSpPr>
          <p:nvPr/>
        </p:nvSpPr>
        <p:spPr bwMode="auto">
          <a:xfrm>
            <a:off x="2484438" y="1779588"/>
            <a:ext cx="611187" cy="420687"/>
          </a:xfrm>
          <a:custGeom>
            <a:avLst/>
            <a:gdLst>
              <a:gd name="T0" fmla="*/ 126055 w 9963151"/>
              <a:gd name="T1" fmla="*/ 1291647 h 6856413"/>
              <a:gd name="T2" fmla="*/ 289806 w 9963151"/>
              <a:gd name="T3" fmla="*/ 1279103 h 6856413"/>
              <a:gd name="T4" fmla="*/ 66112 w 9963151"/>
              <a:gd name="T5" fmla="*/ 1270804 h 6856413"/>
              <a:gd name="T6" fmla="*/ 69347 w 9963151"/>
              <a:gd name="T7" fmla="*/ 1250569 h 6856413"/>
              <a:gd name="T8" fmla="*/ 58430 w 9963151"/>
              <a:gd name="T9" fmla="*/ 1222341 h 6856413"/>
              <a:gd name="T10" fmla="*/ 1150710 w 9963151"/>
              <a:gd name="T11" fmla="*/ 1204819 h 6856413"/>
              <a:gd name="T12" fmla="*/ 274018 w 9963151"/>
              <a:gd name="T13" fmla="*/ 1184915 h 6856413"/>
              <a:gd name="T14" fmla="*/ 66921 w 9963151"/>
              <a:gd name="T15" fmla="*/ 1167403 h 6856413"/>
              <a:gd name="T16" fmla="*/ 556373 w 9963151"/>
              <a:gd name="T17" fmla="*/ 1148191 h 6856413"/>
              <a:gd name="T18" fmla="*/ 88654 w 9963151"/>
              <a:gd name="T19" fmla="*/ 1129665 h 6856413"/>
              <a:gd name="T20" fmla="*/ 491806 w 9963151"/>
              <a:gd name="T21" fmla="*/ 1107926 h 6856413"/>
              <a:gd name="T22" fmla="*/ 1133307 w 9963151"/>
              <a:gd name="T23" fmla="*/ 1113238 h 6856413"/>
              <a:gd name="T24" fmla="*/ 874693 w 9963151"/>
              <a:gd name="T25" fmla="*/ 1070028 h 6856413"/>
              <a:gd name="T26" fmla="*/ 353968 w 9963151"/>
              <a:gd name="T27" fmla="*/ 1053699 h 6856413"/>
              <a:gd name="T28" fmla="*/ 1787461 w 9963151"/>
              <a:gd name="T29" fmla="*/ 1059816 h 6856413"/>
              <a:gd name="T30" fmla="*/ 1144437 w 9963151"/>
              <a:gd name="T31" fmla="*/ 1014573 h 6856413"/>
              <a:gd name="T32" fmla="*/ 857392 w 9963151"/>
              <a:gd name="T33" fmla="*/ 989376 h 6856413"/>
              <a:gd name="T34" fmla="*/ 1617325 w 9963151"/>
              <a:gd name="T35" fmla="*/ 971679 h 6856413"/>
              <a:gd name="T36" fmla="*/ 1077760 w 9963151"/>
              <a:gd name="T37" fmla="*/ 960030 h 6856413"/>
              <a:gd name="T38" fmla="*/ 200453 w 9963151"/>
              <a:gd name="T39" fmla="*/ 943400 h 6856413"/>
              <a:gd name="T40" fmla="*/ 467011 w 9963151"/>
              <a:gd name="T41" fmla="*/ 954250 h 6856413"/>
              <a:gd name="T42" fmla="*/ 1766118 w 9963151"/>
              <a:gd name="T43" fmla="*/ 921286 h 6856413"/>
              <a:gd name="T44" fmla="*/ 543520 w 9963151"/>
              <a:gd name="T45" fmla="*/ 903059 h 6856413"/>
              <a:gd name="T46" fmla="*/ 447277 w 9963151"/>
              <a:gd name="T47" fmla="*/ 896989 h 6856413"/>
              <a:gd name="T48" fmla="*/ 1644231 w 9963151"/>
              <a:gd name="T49" fmla="*/ 872816 h 6856413"/>
              <a:gd name="T50" fmla="*/ 384835 w 9963151"/>
              <a:gd name="T51" fmla="*/ 856016 h 6856413"/>
              <a:gd name="T52" fmla="*/ 444038 w 9963151"/>
              <a:gd name="T53" fmla="*/ 842459 h 6856413"/>
              <a:gd name="T54" fmla="*/ 575196 w 9963151"/>
              <a:gd name="T55" fmla="*/ 808264 h 6856413"/>
              <a:gd name="T56" fmla="*/ 1416134 w 9963151"/>
              <a:gd name="T57" fmla="*/ 800768 h 6856413"/>
              <a:gd name="T58" fmla="*/ 1123493 w 9963151"/>
              <a:gd name="T59" fmla="*/ 790732 h 6856413"/>
              <a:gd name="T60" fmla="*/ 396777 w 9963151"/>
              <a:gd name="T61" fmla="*/ 754240 h 6856413"/>
              <a:gd name="T62" fmla="*/ 1692075 w 9963151"/>
              <a:gd name="T63" fmla="*/ 734083 h 6856413"/>
              <a:gd name="T64" fmla="*/ 1727883 w 9963151"/>
              <a:gd name="T65" fmla="*/ 673672 h 6856413"/>
              <a:gd name="T66" fmla="*/ 1047709 w 9963151"/>
              <a:gd name="T67" fmla="*/ 643292 h 6856413"/>
              <a:gd name="T68" fmla="*/ 946227 w 9963151"/>
              <a:gd name="T69" fmla="*/ 638839 h 6856413"/>
              <a:gd name="T70" fmla="*/ 1268902 w 9963151"/>
              <a:gd name="T71" fmla="*/ 592314 h 6856413"/>
              <a:gd name="T72" fmla="*/ 912433 w 9963151"/>
              <a:gd name="T73" fmla="*/ 595832 h 6856413"/>
              <a:gd name="T74" fmla="*/ 895941 w 9963151"/>
              <a:gd name="T75" fmla="*/ 557479 h 6856413"/>
              <a:gd name="T76" fmla="*/ 1091824 w 9963151"/>
              <a:gd name="T77" fmla="*/ 501822 h 6856413"/>
              <a:gd name="T78" fmla="*/ 939347 w 9963151"/>
              <a:gd name="T79" fmla="*/ 508501 h 6856413"/>
              <a:gd name="T80" fmla="*/ 1036377 w 9963151"/>
              <a:gd name="T81" fmla="*/ 476929 h 6856413"/>
              <a:gd name="T82" fmla="*/ 1111958 w 9963151"/>
              <a:gd name="T83" fmla="*/ 419754 h 6856413"/>
              <a:gd name="T84" fmla="*/ 1882151 w 9963151"/>
              <a:gd name="T85" fmla="*/ 1214437 h 6856413"/>
              <a:gd name="T86" fmla="*/ 1170918 w 9963151"/>
              <a:gd name="T87" fmla="*/ 1121092 h 6856413"/>
              <a:gd name="T88" fmla="*/ 1035366 w 9963151"/>
              <a:gd name="T89" fmla="*/ 393949 h 6856413"/>
              <a:gd name="T90" fmla="*/ 1142616 w 9963151"/>
              <a:gd name="T91" fmla="*/ 354686 h 6856413"/>
              <a:gd name="T92" fmla="*/ 1056411 w 9963151"/>
              <a:gd name="T93" fmla="*/ 315018 h 6856413"/>
              <a:gd name="T94" fmla="*/ 1100727 w 9963151"/>
              <a:gd name="T95" fmla="*/ 275653 h 6856413"/>
              <a:gd name="T96" fmla="*/ 918200 w 9963151"/>
              <a:gd name="T97" fmla="*/ 238920 h 6856413"/>
              <a:gd name="T98" fmla="*/ 789399 w 9963151"/>
              <a:gd name="T99" fmla="*/ 715747 h 6856413"/>
              <a:gd name="T100" fmla="*/ 926396 w 9963151"/>
              <a:gd name="T101" fmla="*/ 212306 h 6856413"/>
              <a:gd name="T102" fmla="*/ 1054691 w 9963151"/>
              <a:gd name="T103" fmla="*/ 200972 h 6856413"/>
              <a:gd name="T104" fmla="*/ 1010071 w 9963151"/>
              <a:gd name="T105" fmla="*/ 138535 h 6856413"/>
              <a:gd name="T106" fmla="*/ 894929 w 9963151"/>
              <a:gd name="T107" fmla="*/ 94009 h 6856413"/>
              <a:gd name="T108" fmla="*/ 864069 w 9963151"/>
              <a:gd name="T109" fmla="*/ 64360 h 6856413"/>
              <a:gd name="T110" fmla="*/ 318547 w 9963151"/>
              <a:gd name="T111" fmla="*/ 736636 h 6856413"/>
              <a:gd name="T112" fmla="*/ 290615 w 9963151"/>
              <a:gd name="T113" fmla="*/ 864311 h 6856413"/>
              <a:gd name="T114" fmla="*/ 282823 w 9963151"/>
              <a:gd name="T115" fmla="*/ 982881 h 6856413"/>
              <a:gd name="T116" fmla="*/ 240318 w 9963151"/>
              <a:gd name="T117" fmla="*/ 1230643 h 6856413"/>
              <a:gd name="T118" fmla="*/ 167904 w 9963151"/>
              <a:gd name="T119" fmla="*/ 1096681 h 6856413"/>
              <a:gd name="T120" fmla="*/ 209551 w 9963151"/>
              <a:gd name="T121" fmla="*/ 957464 h 6856413"/>
              <a:gd name="T122" fmla="*/ 23859 w 9963151"/>
              <a:gd name="T123" fmla="*/ 1280315 h 6856413"/>
              <a:gd name="T124" fmla="*/ 691458 w 9963151"/>
              <a:gd name="T125" fmla="*/ 295892 h 68564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9963151" h="6856413">
                <a:moveTo>
                  <a:pt x="3876146" y="6850593"/>
                </a:moveTo>
                <a:lnTo>
                  <a:pt x="3892550" y="6852709"/>
                </a:lnTo>
                <a:lnTo>
                  <a:pt x="3876146" y="6852709"/>
                </a:lnTo>
                <a:lnTo>
                  <a:pt x="3876146" y="6850593"/>
                </a:lnTo>
                <a:close/>
                <a:moveTo>
                  <a:pt x="9551038" y="6850592"/>
                </a:moveTo>
                <a:lnTo>
                  <a:pt x="9565851" y="6853237"/>
                </a:lnTo>
                <a:lnTo>
                  <a:pt x="9551038" y="6853237"/>
                </a:lnTo>
                <a:lnTo>
                  <a:pt x="9551038" y="6850592"/>
                </a:lnTo>
                <a:close/>
                <a:moveTo>
                  <a:pt x="2477930" y="6850063"/>
                </a:moveTo>
                <a:lnTo>
                  <a:pt x="2501219" y="6853237"/>
                </a:lnTo>
                <a:lnTo>
                  <a:pt x="2477930" y="6853237"/>
                </a:lnTo>
                <a:lnTo>
                  <a:pt x="2477930" y="6850063"/>
                </a:lnTo>
                <a:close/>
                <a:moveTo>
                  <a:pt x="1545855" y="6837896"/>
                </a:moveTo>
                <a:lnTo>
                  <a:pt x="1639009" y="6853237"/>
                </a:lnTo>
                <a:lnTo>
                  <a:pt x="1543737" y="6853237"/>
                </a:lnTo>
                <a:lnTo>
                  <a:pt x="1545855" y="6837896"/>
                </a:lnTo>
                <a:close/>
                <a:moveTo>
                  <a:pt x="5671609" y="6836306"/>
                </a:moveTo>
                <a:lnTo>
                  <a:pt x="5767917" y="6850064"/>
                </a:lnTo>
                <a:lnTo>
                  <a:pt x="5767917" y="6855884"/>
                </a:lnTo>
                <a:lnTo>
                  <a:pt x="5672138" y="6855884"/>
                </a:lnTo>
                <a:lnTo>
                  <a:pt x="5671609" y="6836306"/>
                </a:lnTo>
                <a:close/>
                <a:moveTo>
                  <a:pt x="2300090" y="6819911"/>
                </a:moveTo>
                <a:lnTo>
                  <a:pt x="2449878" y="6844773"/>
                </a:lnTo>
                <a:lnTo>
                  <a:pt x="2448290" y="6853237"/>
                </a:lnTo>
                <a:lnTo>
                  <a:pt x="2295855" y="6853237"/>
                </a:lnTo>
                <a:lnTo>
                  <a:pt x="2300090" y="6819911"/>
                </a:lnTo>
                <a:close/>
                <a:moveTo>
                  <a:pt x="5533496" y="6817258"/>
                </a:moveTo>
                <a:lnTo>
                  <a:pt x="5598054" y="6826253"/>
                </a:lnTo>
                <a:lnTo>
                  <a:pt x="5598584" y="6855884"/>
                </a:lnTo>
                <a:lnTo>
                  <a:pt x="5534025" y="6855884"/>
                </a:lnTo>
                <a:lnTo>
                  <a:pt x="5533496" y="6817258"/>
                </a:lnTo>
                <a:close/>
                <a:moveTo>
                  <a:pt x="9284940" y="6813554"/>
                </a:moveTo>
                <a:lnTo>
                  <a:pt x="9462162" y="6836306"/>
                </a:lnTo>
                <a:lnTo>
                  <a:pt x="9464278" y="6853237"/>
                </a:lnTo>
                <a:lnTo>
                  <a:pt x="9290759" y="6853237"/>
                </a:lnTo>
                <a:lnTo>
                  <a:pt x="9284940" y="6813554"/>
                </a:lnTo>
                <a:close/>
                <a:moveTo>
                  <a:pt x="1357957" y="6806157"/>
                </a:moveTo>
                <a:lnTo>
                  <a:pt x="1500336" y="6829961"/>
                </a:lnTo>
                <a:lnTo>
                  <a:pt x="1496631" y="6853237"/>
                </a:lnTo>
                <a:lnTo>
                  <a:pt x="1351606" y="6853237"/>
                </a:lnTo>
                <a:lnTo>
                  <a:pt x="1357957" y="6806157"/>
                </a:lnTo>
                <a:close/>
                <a:moveTo>
                  <a:pt x="5399617" y="6798209"/>
                </a:moveTo>
                <a:lnTo>
                  <a:pt x="5471054" y="6808263"/>
                </a:lnTo>
                <a:lnTo>
                  <a:pt x="5471584" y="6855355"/>
                </a:lnTo>
                <a:lnTo>
                  <a:pt x="5400146" y="6855355"/>
                </a:lnTo>
                <a:lnTo>
                  <a:pt x="5399617" y="6798209"/>
                </a:lnTo>
                <a:close/>
                <a:moveTo>
                  <a:pt x="2120661" y="6789229"/>
                </a:moveTo>
                <a:lnTo>
                  <a:pt x="2265686" y="6814092"/>
                </a:lnTo>
                <a:lnTo>
                  <a:pt x="2261981" y="6853237"/>
                </a:lnTo>
                <a:lnTo>
                  <a:pt x="2113251" y="6853237"/>
                </a:lnTo>
                <a:lnTo>
                  <a:pt x="2120661" y="6789229"/>
                </a:lnTo>
                <a:close/>
                <a:moveTo>
                  <a:pt x="170778" y="6787638"/>
                </a:moveTo>
                <a:lnTo>
                  <a:pt x="162319" y="6840011"/>
                </a:lnTo>
                <a:lnTo>
                  <a:pt x="127427" y="6840541"/>
                </a:lnTo>
                <a:lnTo>
                  <a:pt x="133242" y="6788696"/>
                </a:lnTo>
                <a:lnTo>
                  <a:pt x="170778" y="6787638"/>
                </a:lnTo>
                <a:close/>
                <a:moveTo>
                  <a:pt x="244792" y="6784464"/>
                </a:moveTo>
                <a:lnTo>
                  <a:pt x="236333" y="6837895"/>
                </a:lnTo>
                <a:lnTo>
                  <a:pt x="181880" y="6838953"/>
                </a:lnTo>
                <a:lnTo>
                  <a:pt x="190338" y="6787109"/>
                </a:lnTo>
                <a:lnTo>
                  <a:pt x="244792" y="6784464"/>
                </a:lnTo>
                <a:close/>
                <a:moveTo>
                  <a:pt x="323563" y="6781289"/>
                </a:moveTo>
                <a:lnTo>
                  <a:pt x="314576" y="6836308"/>
                </a:lnTo>
                <a:lnTo>
                  <a:pt x="255365" y="6837895"/>
                </a:lnTo>
                <a:lnTo>
                  <a:pt x="263824" y="6783405"/>
                </a:lnTo>
                <a:lnTo>
                  <a:pt x="323563" y="6781289"/>
                </a:lnTo>
                <a:close/>
                <a:moveTo>
                  <a:pt x="9017255" y="6778633"/>
                </a:moveTo>
                <a:lnTo>
                  <a:pt x="9208232" y="6803501"/>
                </a:lnTo>
                <a:lnTo>
                  <a:pt x="9215638" y="6853237"/>
                </a:lnTo>
                <a:lnTo>
                  <a:pt x="9027835" y="6853237"/>
                </a:lnTo>
                <a:lnTo>
                  <a:pt x="9017255" y="6778633"/>
                </a:lnTo>
                <a:close/>
                <a:moveTo>
                  <a:pt x="5251450" y="6777044"/>
                </a:moveTo>
                <a:lnTo>
                  <a:pt x="5321829" y="6787627"/>
                </a:lnTo>
                <a:lnTo>
                  <a:pt x="5322359" y="6855355"/>
                </a:lnTo>
                <a:lnTo>
                  <a:pt x="5251979" y="6855355"/>
                </a:lnTo>
                <a:lnTo>
                  <a:pt x="5251450" y="6777044"/>
                </a:lnTo>
                <a:close/>
                <a:moveTo>
                  <a:pt x="1933293" y="6758548"/>
                </a:moveTo>
                <a:lnTo>
                  <a:pt x="2080435" y="6782881"/>
                </a:lnTo>
                <a:lnTo>
                  <a:pt x="2073554" y="6853237"/>
                </a:lnTo>
                <a:lnTo>
                  <a:pt x="1922707" y="6853237"/>
                </a:lnTo>
                <a:lnTo>
                  <a:pt x="1933293" y="6758548"/>
                </a:lnTo>
                <a:close/>
                <a:moveTo>
                  <a:pt x="715837" y="6751135"/>
                </a:moveTo>
                <a:lnTo>
                  <a:pt x="707907" y="6809328"/>
                </a:lnTo>
                <a:lnTo>
                  <a:pt x="651339" y="6811973"/>
                </a:lnTo>
                <a:lnTo>
                  <a:pt x="659269" y="6753780"/>
                </a:lnTo>
                <a:lnTo>
                  <a:pt x="715837" y="6751135"/>
                </a:lnTo>
                <a:close/>
                <a:moveTo>
                  <a:pt x="5066771" y="6751117"/>
                </a:moveTo>
                <a:lnTo>
                  <a:pt x="5166254" y="6765404"/>
                </a:lnTo>
                <a:lnTo>
                  <a:pt x="5166254" y="6855355"/>
                </a:lnTo>
                <a:lnTo>
                  <a:pt x="5066242" y="6854297"/>
                </a:lnTo>
                <a:lnTo>
                  <a:pt x="5066771" y="6751117"/>
                </a:lnTo>
                <a:close/>
                <a:moveTo>
                  <a:pt x="2854254" y="6747439"/>
                </a:moveTo>
                <a:lnTo>
                  <a:pt x="2975990" y="6767540"/>
                </a:lnTo>
                <a:lnTo>
                  <a:pt x="2969109" y="6853237"/>
                </a:lnTo>
                <a:lnTo>
                  <a:pt x="2846844" y="6853237"/>
                </a:lnTo>
                <a:lnTo>
                  <a:pt x="2854254" y="6747439"/>
                </a:lnTo>
                <a:close/>
                <a:moveTo>
                  <a:pt x="784035" y="6747432"/>
                </a:moveTo>
                <a:lnTo>
                  <a:pt x="777691" y="6805625"/>
                </a:lnTo>
                <a:lnTo>
                  <a:pt x="726410" y="6808270"/>
                </a:lnTo>
                <a:lnTo>
                  <a:pt x="734340" y="6750077"/>
                </a:lnTo>
                <a:lnTo>
                  <a:pt x="784035" y="6747432"/>
                </a:lnTo>
                <a:close/>
                <a:moveTo>
                  <a:pt x="4918075" y="6729952"/>
                </a:moveTo>
                <a:lnTo>
                  <a:pt x="5005917" y="6742651"/>
                </a:lnTo>
                <a:lnTo>
                  <a:pt x="5004329" y="6854297"/>
                </a:lnTo>
                <a:lnTo>
                  <a:pt x="4916488" y="6854297"/>
                </a:lnTo>
                <a:lnTo>
                  <a:pt x="4918075" y="6729952"/>
                </a:lnTo>
                <a:close/>
                <a:moveTo>
                  <a:pt x="1748042" y="6726808"/>
                </a:moveTo>
                <a:lnTo>
                  <a:pt x="1898361" y="6752200"/>
                </a:lnTo>
                <a:lnTo>
                  <a:pt x="1887245" y="6853237"/>
                </a:lnTo>
                <a:lnTo>
                  <a:pt x="1856017" y="6853237"/>
                </a:lnTo>
                <a:lnTo>
                  <a:pt x="1735869" y="6833135"/>
                </a:lnTo>
                <a:lnTo>
                  <a:pt x="1748042" y="6726808"/>
                </a:lnTo>
                <a:close/>
                <a:moveTo>
                  <a:pt x="2667415" y="6716757"/>
                </a:moveTo>
                <a:lnTo>
                  <a:pt x="2799737" y="6738446"/>
                </a:lnTo>
                <a:lnTo>
                  <a:pt x="2789681" y="6853237"/>
                </a:lnTo>
                <a:lnTo>
                  <a:pt x="2736223" y="6853237"/>
                </a:lnTo>
                <a:lnTo>
                  <a:pt x="2656300" y="6838954"/>
                </a:lnTo>
                <a:lnTo>
                  <a:pt x="2667415" y="6716757"/>
                </a:lnTo>
                <a:close/>
                <a:moveTo>
                  <a:pt x="4768850" y="6709316"/>
                </a:moveTo>
                <a:lnTo>
                  <a:pt x="4868333" y="6723603"/>
                </a:lnTo>
                <a:lnTo>
                  <a:pt x="4866746" y="6854297"/>
                </a:lnTo>
                <a:lnTo>
                  <a:pt x="4766733" y="6853768"/>
                </a:lnTo>
                <a:lnTo>
                  <a:pt x="4768850" y="6709316"/>
                </a:lnTo>
                <a:close/>
                <a:moveTo>
                  <a:pt x="7612173" y="6704029"/>
                </a:moveTo>
                <a:lnTo>
                  <a:pt x="7621696" y="6819903"/>
                </a:lnTo>
                <a:lnTo>
                  <a:pt x="7814260" y="6846359"/>
                </a:lnTo>
                <a:lnTo>
                  <a:pt x="7803679" y="6732601"/>
                </a:lnTo>
                <a:lnTo>
                  <a:pt x="7612173" y="6704029"/>
                </a:lnTo>
                <a:close/>
                <a:moveTo>
                  <a:pt x="5954184" y="6702967"/>
                </a:moveTo>
                <a:lnTo>
                  <a:pt x="6032500" y="6715666"/>
                </a:lnTo>
                <a:lnTo>
                  <a:pt x="6036205" y="6838423"/>
                </a:lnTo>
                <a:lnTo>
                  <a:pt x="5958417" y="6827840"/>
                </a:lnTo>
                <a:lnTo>
                  <a:pt x="5954184" y="6702967"/>
                </a:lnTo>
                <a:close/>
                <a:moveTo>
                  <a:pt x="1561204" y="6696126"/>
                </a:moveTo>
                <a:lnTo>
                  <a:pt x="1713639" y="6720989"/>
                </a:lnTo>
                <a:lnTo>
                  <a:pt x="1701465" y="6827317"/>
                </a:lnTo>
                <a:lnTo>
                  <a:pt x="1548501" y="6801925"/>
                </a:lnTo>
                <a:lnTo>
                  <a:pt x="1561204" y="6696126"/>
                </a:lnTo>
                <a:close/>
                <a:moveTo>
                  <a:pt x="186109" y="6691355"/>
                </a:moveTo>
                <a:lnTo>
                  <a:pt x="177650" y="6746373"/>
                </a:lnTo>
                <a:lnTo>
                  <a:pt x="138000" y="6749019"/>
                </a:lnTo>
                <a:lnTo>
                  <a:pt x="144344" y="6693471"/>
                </a:lnTo>
                <a:lnTo>
                  <a:pt x="186109" y="6691355"/>
                </a:lnTo>
                <a:close/>
                <a:moveTo>
                  <a:pt x="259594" y="6688180"/>
                </a:moveTo>
                <a:lnTo>
                  <a:pt x="251136" y="6741612"/>
                </a:lnTo>
                <a:lnTo>
                  <a:pt x="196683" y="6744786"/>
                </a:lnTo>
                <a:lnTo>
                  <a:pt x="205670" y="6690826"/>
                </a:lnTo>
                <a:lnTo>
                  <a:pt x="259594" y="6688180"/>
                </a:lnTo>
                <a:close/>
                <a:moveTo>
                  <a:pt x="2492221" y="6687663"/>
                </a:moveTo>
                <a:lnTo>
                  <a:pt x="2627190" y="6709880"/>
                </a:lnTo>
                <a:lnTo>
                  <a:pt x="2617133" y="6832077"/>
                </a:lnTo>
                <a:lnTo>
                  <a:pt x="2482164" y="6806686"/>
                </a:lnTo>
                <a:lnTo>
                  <a:pt x="2492221" y="6687663"/>
                </a:lnTo>
                <a:close/>
                <a:moveTo>
                  <a:pt x="4614333" y="6687093"/>
                </a:moveTo>
                <a:lnTo>
                  <a:pt x="4713288" y="6701379"/>
                </a:lnTo>
                <a:lnTo>
                  <a:pt x="4710642" y="6853768"/>
                </a:lnTo>
                <a:lnTo>
                  <a:pt x="4611158" y="6853768"/>
                </a:lnTo>
                <a:lnTo>
                  <a:pt x="4614333" y="6687093"/>
                </a:lnTo>
                <a:close/>
                <a:moveTo>
                  <a:pt x="338895" y="6684477"/>
                </a:moveTo>
                <a:lnTo>
                  <a:pt x="330436" y="6737380"/>
                </a:lnTo>
                <a:lnTo>
                  <a:pt x="270696" y="6740554"/>
                </a:lnTo>
                <a:lnTo>
                  <a:pt x="278627" y="6686593"/>
                </a:lnTo>
                <a:lnTo>
                  <a:pt x="338895" y="6684477"/>
                </a:lnTo>
                <a:close/>
                <a:moveTo>
                  <a:pt x="5815542" y="6680214"/>
                </a:moveTo>
                <a:lnTo>
                  <a:pt x="5905500" y="6695030"/>
                </a:lnTo>
                <a:lnTo>
                  <a:pt x="5909204" y="6821491"/>
                </a:lnTo>
                <a:lnTo>
                  <a:pt x="5819775" y="6809850"/>
                </a:lnTo>
                <a:lnTo>
                  <a:pt x="5815542" y="6680214"/>
                </a:lnTo>
                <a:close/>
                <a:moveTo>
                  <a:pt x="1373306" y="6664387"/>
                </a:moveTo>
                <a:lnTo>
                  <a:pt x="1515685" y="6688192"/>
                </a:lnTo>
                <a:lnTo>
                  <a:pt x="1501923" y="6793461"/>
                </a:lnTo>
                <a:lnTo>
                  <a:pt x="1360074" y="6769656"/>
                </a:lnTo>
                <a:lnTo>
                  <a:pt x="1373306" y="6664387"/>
                </a:lnTo>
                <a:close/>
                <a:moveTo>
                  <a:pt x="4447646" y="6664341"/>
                </a:moveTo>
                <a:lnTo>
                  <a:pt x="4551892" y="6679156"/>
                </a:lnTo>
                <a:lnTo>
                  <a:pt x="4548717" y="6853768"/>
                </a:lnTo>
                <a:lnTo>
                  <a:pt x="4442354" y="6853768"/>
                </a:lnTo>
                <a:lnTo>
                  <a:pt x="4447646" y="6664341"/>
                </a:lnTo>
                <a:close/>
                <a:moveTo>
                  <a:pt x="2315439" y="6658568"/>
                </a:moveTo>
                <a:lnTo>
                  <a:pt x="2463110" y="6682902"/>
                </a:lnTo>
                <a:lnTo>
                  <a:pt x="2453054" y="6801925"/>
                </a:lnTo>
                <a:lnTo>
                  <a:pt x="2304324" y="6774417"/>
                </a:lnTo>
                <a:lnTo>
                  <a:pt x="2315439" y="6658568"/>
                </a:lnTo>
                <a:close/>
                <a:moveTo>
                  <a:pt x="5668434" y="6656404"/>
                </a:moveTo>
                <a:lnTo>
                  <a:pt x="5764213" y="6671748"/>
                </a:lnTo>
                <a:lnTo>
                  <a:pt x="5766859" y="6802972"/>
                </a:lnTo>
                <a:lnTo>
                  <a:pt x="5671079" y="6790802"/>
                </a:lnTo>
                <a:lnTo>
                  <a:pt x="5668434" y="6656404"/>
                </a:lnTo>
                <a:close/>
                <a:moveTo>
                  <a:pt x="728525" y="6652206"/>
                </a:moveTo>
                <a:lnTo>
                  <a:pt x="720066" y="6717277"/>
                </a:lnTo>
                <a:lnTo>
                  <a:pt x="664027" y="6720451"/>
                </a:lnTo>
                <a:lnTo>
                  <a:pt x="673543" y="6653265"/>
                </a:lnTo>
                <a:lnTo>
                  <a:pt x="728525" y="6652206"/>
                </a:lnTo>
                <a:close/>
                <a:moveTo>
                  <a:pt x="795666" y="6650090"/>
                </a:moveTo>
                <a:lnTo>
                  <a:pt x="788265" y="6712516"/>
                </a:lnTo>
                <a:lnTo>
                  <a:pt x="739098" y="6715690"/>
                </a:lnTo>
                <a:lnTo>
                  <a:pt x="748086" y="6651148"/>
                </a:lnTo>
                <a:lnTo>
                  <a:pt x="795666" y="6650090"/>
                </a:lnTo>
                <a:close/>
                <a:moveTo>
                  <a:pt x="8122679" y="6645298"/>
                </a:moveTo>
                <a:lnTo>
                  <a:pt x="8134847" y="6766993"/>
                </a:lnTo>
                <a:lnTo>
                  <a:pt x="8308366" y="6802972"/>
                </a:lnTo>
                <a:lnTo>
                  <a:pt x="8296199" y="6677044"/>
                </a:lnTo>
                <a:lnTo>
                  <a:pt x="8122679" y="6645298"/>
                </a:lnTo>
                <a:close/>
                <a:moveTo>
                  <a:pt x="4287308" y="6641588"/>
                </a:moveTo>
                <a:lnTo>
                  <a:pt x="4403725" y="6657462"/>
                </a:lnTo>
                <a:lnTo>
                  <a:pt x="4398433" y="6853238"/>
                </a:lnTo>
                <a:lnTo>
                  <a:pt x="4280958" y="6840539"/>
                </a:lnTo>
                <a:lnTo>
                  <a:pt x="4287308" y="6641588"/>
                </a:lnTo>
                <a:close/>
                <a:moveTo>
                  <a:pt x="5530321" y="6634180"/>
                </a:moveTo>
                <a:lnTo>
                  <a:pt x="5595409" y="6644763"/>
                </a:lnTo>
                <a:lnTo>
                  <a:pt x="5597525" y="6780748"/>
                </a:lnTo>
                <a:lnTo>
                  <a:pt x="5532967" y="6772282"/>
                </a:lnTo>
                <a:lnTo>
                  <a:pt x="5530321" y="6634180"/>
                </a:lnTo>
                <a:close/>
                <a:moveTo>
                  <a:pt x="2137069" y="6628944"/>
                </a:moveTo>
                <a:lnTo>
                  <a:pt x="2281035" y="6652749"/>
                </a:lnTo>
                <a:lnTo>
                  <a:pt x="2270449" y="6768069"/>
                </a:lnTo>
                <a:lnTo>
                  <a:pt x="2124895" y="6741620"/>
                </a:lnTo>
                <a:lnTo>
                  <a:pt x="2137069" y="6628944"/>
                </a:lnTo>
                <a:close/>
                <a:moveTo>
                  <a:pt x="4119033" y="6624656"/>
                </a:moveTo>
                <a:lnTo>
                  <a:pt x="4238096" y="6656404"/>
                </a:lnTo>
                <a:lnTo>
                  <a:pt x="4233863" y="6835777"/>
                </a:lnTo>
                <a:lnTo>
                  <a:pt x="4111625" y="6809321"/>
                </a:lnTo>
                <a:lnTo>
                  <a:pt x="4119033" y="6624656"/>
                </a:lnTo>
                <a:close/>
                <a:moveTo>
                  <a:pt x="5397500" y="6612486"/>
                </a:moveTo>
                <a:lnTo>
                  <a:pt x="5468938" y="6624127"/>
                </a:lnTo>
                <a:lnTo>
                  <a:pt x="5471054" y="6764874"/>
                </a:lnTo>
                <a:lnTo>
                  <a:pt x="5398559" y="6755350"/>
                </a:lnTo>
                <a:lnTo>
                  <a:pt x="5397500" y="6612486"/>
                </a:lnTo>
                <a:close/>
                <a:moveTo>
                  <a:pt x="8641121" y="6602440"/>
                </a:moveTo>
                <a:lnTo>
                  <a:pt x="8655404" y="6717786"/>
                </a:lnTo>
                <a:lnTo>
                  <a:pt x="8882355" y="6756411"/>
                </a:lnTo>
                <a:lnTo>
                  <a:pt x="8868071" y="6644769"/>
                </a:lnTo>
                <a:lnTo>
                  <a:pt x="8641121" y="6602440"/>
                </a:lnTo>
                <a:close/>
                <a:moveTo>
                  <a:pt x="1950760" y="6597734"/>
                </a:moveTo>
                <a:lnTo>
                  <a:pt x="2097372" y="6622597"/>
                </a:lnTo>
                <a:lnTo>
                  <a:pt x="2085728" y="6734743"/>
                </a:lnTo>
                <a:lnTo>
                  <a:pt x="1938586" y="6707764"/>
                </a:lnTo>
                <a:lnTo>
                  <a:pt x="1950760" y="6597734"/>
                </a:lnTo>
                <a:close/>
                <a:moveTo>
                  <a:pt x="155975" y="6593484"/>
                </a:moveTo>
                <a:lnTo>
                  <a:pt x="202498" y="6593484"/>
                </a:lnTo>
                <a:lnTo>
                  <a:pt x="193511" y="6649032"/>
                </a:lnTo>
                <a:lnTo>
                  <a:pt x="149102" y="6650090"/>
                </a:lnTo>
                <a:lnTo>
                  <a:pt x="155975" y="6593484"/>
                </a:lnTo>
                <a:close/>
                <a:moveTo>
                  <a:pt x="274397" y="6591897"/>
                </a:moveTo>
                <a:lnTo>
                  <a:pt x="266467" y="6646916"/>
                </a:lnTo>
                <a:lnTo>
                  <a:pt x="212543" y="6649032"/>
                </a:lnTo>
                <a:lnTo>
                  <a:pt x="221530" y="6592426"/>
                </a:lnTo>
                <a:lnTo>
                  <a:pt x="274397" y="6591897"/>
                </a:lnTo>
                <a:close/>
                <a:moveTo>
                  <a:pt x="2866957" y="6591386"/>
                </a:moveTo>
                <a:lnTo>
                  <a:pt x="2987634" y="6612017"/>
                </a:lnTo>
                <a:lnTo>
                  <a:pt x="2980225" y="6712525"/>
                </a:lnTo>
                <a:lnTo>
                  <a:pt x="2859018" y="6693481"/>
                </a:lnTo>
                <a:lnTo>
                  <a:pt x="2866957" y="6591386"/>
                </a:lnTo>
                <a:close/>
                <a:moveTo>
                  <a:pt x="353698" y="6591368"/>
                </a:moveTo>
                <a:lnTo>
                  <a:pt x="345768" y="6644800"/>
                </a:lnTo>
                <a:lnTo>
                  <a:pt x="284970" y="6646387"/>
                </a:lnTo>
                <a:lnTo>
                  <a:pt x="293429" y="6591897"/>
                </a:lnTo>
                <a:lnTo>
                  <a:pt x="353698" y="6591368"/>
                </a:lnTo>
                <a:close/>
                <a:moveTo>
                  <a:pt x="5250392" y="6588676"/>
                </a:moveTo>
                <a:lnTo>
                  <a:pt x="5320771" y="6600316"/>
                </a:lnTo>
                <a:lnTo>
                  <a:pt x="5321829" y="6745297"/>
                </a:lnTo>
                <a:lnTo>
                  <a:pt x="5251450" y="6736302"/>
                </a:lnTo>
                <a:lnTo>
                  <a:pt x="5250392" y="6588676"/>
                </a:lnTo>
                <a:close/>
                <a:moveTo>
                  <a:pt x="1766567" y="6567581"/>
                </a:moveTo>
                <a:lnTo>
                  <a:pt x="1915827" y="6591915"/>
                </a:lnTo>
                <a:lnTo>
                  <a:pt x="1903653" y="6700887"/>
                </a:lnTo>
                <a:lnTo>
                  <a:pt x="1754393" y="6673909"/>
                </a:lnTo>
                <a:lnTo>
                  <a:pt x="1766567" y="6567581"/>
                </a:lnTo>
                <a:close/>
                <a:moveTo>
                  <a:pt x="2680648" y="6560175"/>
                </a:moveTo>
                <a:lnTo>
                  <a:pt x="2812441" y="6582393"/>
                </a:lnTo>
                <a:lnTo>
                  <a:pt x="2803442" y="6685018"/>
                </a:lnTo>
                <a:lnTo>
                  <a:pt x="2671650" y="6663858"/>
                </a:lnTo>
                <a:lnTo>
                  <a:pt x="2680648" y="6560175"/>
                </a:lnTo>
                <a:close/>
                <a:moveTo>
                  <a:pt x="5068358" y="6559045"/>
                </a:moveTo>
                <a:lnTo>
                  <a:pt x="5166254" y="6574918"/>
                </a:lnTo>
                <a:lnTo>
                  <a:pt x="5166254" y="6725190"/>
                </a:lnTo>
                <a:lnTo>
                  <a:pt x="5066771" y="6712491"/>
                </a:lnTo>
                <a:lnTo>
                  <a:pt x="5068358" y="6559045"/>
                </a:lnTo>
                <a:close/>
                <a:moveTo>
                  <a:pt x="9504484" y="6553233"/>
                </a:moveTo>
                <a:lnTo>
                  <a:pt x="9656842" y="6579160"/>
                </a:lnTo>
                <a:lnTo>
                  <a:pt x="9683293" y="6746358"/>
                </a:lnTo>
                <a:lnTo>
                  <a:pt x="9530406" y="6719902"/>
                </a:lnTo>
                <a:lnTo>
                  <a:pt x="9504484" y="6553233"/>
                </a:lnTo>
                <a:close/>
                <a:moveTo>
                  <a:pt x="742270" y="6551162"/>
                </a:moveTo>
                <a:lnTo>
                  <a:pt x="733812" y="6613058"/>
                </a:lnTo>
                <a:lnTo>
                  <a:pt x="679359" y="6614645"/>
                </a:lnTo>
                <a:lnTo>
                  <a:pt x="687817" y="6556452"/>
                </a:lnTo>
                <a:lnTo>
                  <a:pt x="742270" y="6551162"/>
                </a:lnTo>
                <a:close/>
                <a:moveTo>
                  <a:pt x="807297" y="6545343"/>
                </a:moveTo>
                <a:lnTo>
                  <a:pt x="799896" y="6611471"/>
                </a:lnTo>
                <a:lnTo>
                  <a:pt x="752315" y="6612529"/>
                </a:lnTo>
                <a:lnTo>
                  <a:pt x="760774" y="6550104"/>
                </a:lnTo>
                <a:lnTo>
                  <a:pt x="807297" y="6545343"/>
                </a:lnTo>
                <a:close/>
                <a:moveTo>
                  <a:pt x="1580787" y="6536371"/>
                </a:moveTo>
                <a:lnTo>
                  <a:pt x="1731635" y="6561762"/>
                </a:lnTo>
                <a:lnTo>
                  <a:pt x="1719461" y="6667561"/>
                </a:lnTo>
                <a:lnTo>
                  <a:pt x="1568085" y="6639524"/>
                </a:lnTo>
                <a:lnTo>
                  <a:pt x="1580787" y="6536371"/>
                </a:lnTo>
                <a:close/>
                <a:moveTo>
                  <a:pt x="4919663" y="6535234"/>
                </a:moveTo>
                <a:lnTo>
                  <a:pt x="5006975" y="6549520"/>
                </a:lnTo>
                <a:lnTo>
                  <a:pt x="5005917" y="6704025"/>
                </a:lnTo>
                <a:lnTo>
                  <a:pt x="4918604" y="6692913"/>
                </a:lnTo>
                <a:lnTo>
                  <a:pt x="4919663" y="6535234"/>
                </a:lnTo>
                <a:close/>
                <a:moveTo>
                  <a:pt x="2506512" y="6530552"/>
                </a:moveTo>
                <a:lnTo>
                  <a:pt x="2640951" y="6553299"/>
                </a:lnTo>
                <a:lnTo>
                  <a:pt x="2631953" y="6656981"/>
                </a:lnTo>
                <a:lnTo>
                  <a:pt x="2497514" y="6635821"/>
                </a:lnTo>
                <a:lnTo>
                  <a:pt x="2506512" y="6530552"/>
                </a:lnTo>
                <a:close/>
                <a:moveTo>
                  <a:pt x="4771496" y="6510365"/>
                </a:moveTo>
                <a:lnTo>
                  <a:pt x="4869921" y="6526768"/>
                </a:lnTo>
                <a:lnTo>
                  <a:pt x="4868863" y="6686564"/>
                </a:lnTo>
                <a:lnTo>
                  <a:pt x="4769379" y="6673865"/>
                </a:lnTo>
                <a:lnTo>
                  <a:pt x="4771496" y="6510365"/>
                </a:lnTo>
                <a:close/>
                <a:moveTo>
                  <a:pt x="9240502" y="6508259"/>
                </a:moveTo>
                <a:lnTo>
                  <a:pt x="9415608" y="6537889"/>
                </a:lnTo>
                <a:lnTo>
                  <a:pt x="9441530" y="6704029"/>
                </a:lnTo>
                <a:lnTo>
                  <a:pt x="9264308" y="6673341"/>
                </a:lnTo>
                <a:lnTo>
                  <a:pt x="9240502" y="6508259"/>
                </a:lnTo>
                <a:close/>
                <a:moveTo>
                  <a:pt x="1393420" y="6505689"/>
                </a:moveTo>
                <a:lnTo>
                  <a:pt x="1534739" y="6529494"/>
                </a:lnTo>
                <a:lnTo>
                  <a:pt x="1522565" y="6631589"/>
                </a:lnTo>
                <a:lnTo>
                  <a:pt x="1380716" y="6605669"/>
                </a:lnTo>
                <a:lnTo>
                  <a:pt x="1393420" y="6505689"/>
                </a:lnTo>
                <a:close/>
                <a:moveTo>
                  <a:pt x="2330788" y="6500928"/>
                </a:moveTo>
                <a:lnTo>
                  <a:pt x="2476871" y="6525791"/>
                </a:lnTo>
                <a:lnTo>
                  <a:pt x="2467874" y="6631589"/>
                </a:lnTo>
                <a:lnTo>
                  <a:pt x="2320731" y="6608314"/>
                </a:lnTo>
                <a:lnTo>
                  <a:pt x="2330788" y="6500928"/>
                </a:lnTo>
                <a:close/>
                <a:moveTo>
                  <a:pt x="5947834" y="6494491"/>
                </a:moveTo>
                <a:lnTo>
                  <a:pt x="6025621" y="6507719"/>
                </a:lnTo>
                <a:lnTo>
                  <a:pt x="6030384" y="6665399"/>
                </a:lnTo>
                <a:lnTo>
                  <a:pt x="5953125" y="6652700"/>
                </a:lnTo>
                <a:lnTo>
                  <a:pt x="5947834" y="6494491"/>
                </a:lnTo>
                <a:close/>
                <a:moveTo>
                  <a:pt x="290258" y="6490324"/>
                </a:moveTo>
                <a:lnTo>
                  <a:pt x="282327" y="6541111"/>
                </a:lnTo>
                <a:lnTo>
                  <a:pt x="229989" y="6541640"/>
                </a:lnTo>
                <a:lnTo>
                  <a:pt x="237919" y="6492440"/>
                </a:lnTo>
                <a:lnTo>
                  <a:pt x="290258" y="6490324"/>
                </a:lnTo>
                <a:close/>
                <a:moveTo>
                  <a:pt x="371144" y="6486092"/>
                </a:moveTo>
                <a:lnTo>
                  <a:pt x="362685" y="6538994"/>
                </a:lnTo>
                <a:lnTo>
                  <a:pt x="301888" y="6540581"/>
                </a:lnTo>
                <a:lnTo>
                  <a:pt x="309289" y="6489266"/>
                </a:lnTo>
                <a:lnTo>
                  <a:pt x="371144" y="6486092"/>
                </a:lnTo>
                <a:close/>
                <a:moveTo>
                  <a:pt x="4617508" y="6486025"/>
                </a:moveTo>
                <a:lnTo>
                  <a:pt x="4716463" y="6501899"/>
                </a:lnTo>
                <a:lnTo>
                  <a:pt x="4713817" y="6666457"/>
                </a:lnTo>
                <a:lnTo>
                  <a:pt x="4614333" y="6653758"/>
                </a:lnTo>
                <a:lnTo>
                  <a:pt x="4617508" y="6486025"/>
                </a:lnTo>
                <a:close/>
                <a:moveTo>
                  <a:pt x="2153477" y="6470776"/>
                </a:moveTo>
                <a:lnTo>
                  <a:pt x="2296913" y="6495109"/>
                </a:lnTo>
                <a:lnTo>
                  <a:pt x="2286328" y="6602495"/>
                </a:lnTo>
                <a:lnTo>
                  <a:pt x="2142362" y="6579748"/>
                </a:lnTo>
                <a:lnTo>
                  <a:pt x="2153477" y="6470776"/>
                </a:lnTo>
                <a:close/>
                <a:moveTo>
                  <a:pt x="5810250" y="6469622"/>
                </a:moveTo>
                <a:lnTo>
                  <a:pt x="5899679" y="6486025"/>
                </a:lnTo>
                <a:lnTo>
                  <a:pt x="5903913" y="6643705"/>
                </a:lnTo>
                <a:lnTo>
                  <a:pt x="5814484" y="6627831"/>
                </a:lnTo>
                <a:lnTo>
                  <a:pt x="5810250" y="6469622"/>
                </a:lnTo>
                <a:close/>
                <a:moveTo>
                  <a:pt x="8974933" y="6462756"/>
                </a:moveTo>
                <a:lnTo>
                  <a:pt x="9162736" y="6494502"/>
                </a:lnTo>
                <a:lnTo>
                  <a:pt x="9187071" y="6660113"/>
                </a:lnTo>
                <a:lnTo>
                  <a:pt x="8996623" y="6627308"/>
                </a:lnTo>
                <a:lnTo>
                  <a:pt x="8974933" y="6462756"/>
                </a:lnTo>
                <a:close/>
                <a:moveTo>
                  <a:pt x="4452408" y="6459040"/>
                </a:moveTo>
                <a:lnTo>
                  <a:pt x="4556654" y="6475443"/>
                </a:lnTo>
                <a:lnTo>
                  <a:pt x="4553479" y="6645292"/>
                </a:lnTo>
                <a:lnTo>
                  <a:pt x="4448175" y="6632064"/>
                </a:lnTo>
                <a:lnTo>
                  <a:pt x="4452408" y="6459040"/>
                </a:lnTo>
                <a:close/>
                <a:moveTo>
                  <a:pt x="754430" y="6456466"/>
                </a:moveTo>
                <a:lnTo>
                  <a:pt x="748086" y="6505666"/>
                </a:lnTo>
                <a:lnTo>
                  <a:pt x="694161" y="6510956"/>
                </a:lnTo>
                <a:lnTo>
                  <a:pt x="701563" y="6459111"/>
                </a:lnTo>
                <a:lnTo>
                  <a:pt x="754430" y="6456466"/>
                </a:lnTo>
                <a:close/>
                <a:moveTo>
                  <a:pt x="2877543" y="6444326"/>
                </a:moveTo>
                <a:lnTo>
                  <a:pt x="2998220" y="6464957"/>
                </a:lnTo>
                <a:lnTo>
                  <a:pt x="2991339" y="6563878"/>
                </a:lnTo>
                <a:lnTo>
                  <a:pt x="2870133" y="6543777"/>
                </a:lnTo>
                <a:lnTo>
                  <a:pt x="2877543" y="6444326"/>
                </a:lnTo>
                <a:close/>
                <a:moveTo>
                  <a:pt x="5664200" y="6444224"/>
                </a:moveTo>
                <a:lnTo>
                  <a:pt x="5758921" y="6460627"/>
                </a:lnTo>
                <a:lnTo>
                  <a:pt x="5762625" y="6618836"/>
                </a:lnTo>
                <a:lnTo>
                  <a:pt x="5667375" y="6602962"/>
                </a:lnTo>
                <a:lnTo>
                  <a:pt x="5664200" y="6444224"/>
                </a:lnTo>
                <a:close/>
                <a:moveTo>
                  <a:pt x="1968226" y="6439565"/>
                </a:moveTo>
                <a:lnTo>
                  <a:pt x="2113251" y="6464428"/>
                </a:lnTo>
                <a:lnTo>
                  <a:pt x="2101607" y="6573400"/>
                </a:lnTo>
                <a:lnTo>
                  <a:pt x="1956052" y="6550125"/>
                </a:lnTo>
                <a:lnTo>
                  <a:pt x="1968226" y="6439565"/>
                </a:lnTo>
                <a:close/>
                <a:moveTo>
                  <a:pt x="4293658" y="6433113"/>
                </a:moveTo>
                <a:lnTo>
                  <a:pt x="4408488" y="6451632"/>
                </a:lnTo>
                <a:lnTo>
                  <a:pt x="4404254" y="6626243"/>
                </a:lnTo>
                <a:lnTo>
                  <a:pt x="4288367" y="6611428"/>
                </a:lnTo>
                <a:lnTo>
                  <a:pt x="4293658" y="6433113"/>
                </a:lnTo>
                <a:close/>
                <a:moveTo>
                  <a:pt x="5527146" y="6419355"/>
                </a:moveTo>
                <a:lnTo>
                  <a:pt x="5592763" y="6430996"/>
                </a:lnTo>
                <a:lnTo>
                  <a:pt x="5594879" y="6589734"/>
                </a:lnTo>
                <a:lnTo>
                  <a:pt x="5529792" y="6579151"/>
                </a:lnTo>
                <a:lnTo>
                  <a:pt x="5527146" y="6419355"/>
                </a:lnTo>
                <a:close/>
                <a:moveTo>
                  <a:pt x="2693880" y="6412587"/>
                </a:moveTo>
                <a:lnTo>
                  <a:pt x="2824614" y="6435333"/>
                </a:lnTo>
                <a:lnTo>
                  <a:pt x="2816145" y="6534784"/>
                </a:lnTo>
                <a:lnTo>
                  <a:pt x="2685411" y="6512566"/>
                </a:lnTo>
                <a:lnTo>
                  <a:pt x="2693880" y="6412587"/>
                </a:lnTo>
                <a:close/>
                <a:moveTo>
                  <a:pt x="1785622" y="6408884"/>
                </a:moveTo>
                <a:lnTo>
                  <a:pt x="1933293" y="6433217"/>
                </a:lnTo>
                <a:lnTo>
                  <a:pt x="1921120" y="6544835"/>
                </a:lnTo>
                <a:lnTo>
                  <a:pt x="1772390" y="6521030"/>
                </a:lnTo>
                <a:lnTo>
                  <a:pt x="1785622" y="6408884"/>
                </a:lnTo>
                <a:close/>
                <a:moveTo>
                  <a:pt x="5394325" y="6395545"/>
                </a:moveTo>
                <a:lnTo>
                  <a:pt x="5466292" y="6408773"/>
                </a:lnTo>
                <a:lnTo>
                  <a:pt x="5468409" y="6568040"/>
                </a:lnTo>
                <a:lnTo>
                  <a:pt x="5395913" y="6555870"/>
                </a:lnTo>
                <a:lnTo>
                  <a:pt x="5394325" y="6395545"/>
                </a:lnTo>
                <a:close/>
                <a:moveTo>
                  <a:pt x="4127500" y="6393957"/>
                </a:moveTo>
                <a:lnTo>
                  <a:pt x="4246563" y="6425176"/>
                </a:lnTo>
                <a:lnTo>
                  <a:pt x="4242329" y="6604549"/>
                </a:lnTo>
                <a:lnTo>
                  <a:pt x="4120092" y="6579151"/>
                </a:lnTo>
                <a:lnTo>
                  <a:pt x="4127500" y="6393957"/>
                </a:lnTo>
                <a:close/>
                <a:moveTo>
                  <a:pt x="324621" y="6391396"/>
                </a:moveTo>
                <a:lnTo>
                  <a:pt x="385947" y="6391396"/>
                </a:lnTo>
                <a:lnTo>
                  <a:pt x="378017" y="6444298"/>
                </a:lnTo>
                <a:lnTo>
                  <a:pt x="316691" y="6446414"/>
                </a:lnTo>
                <a:lnTo>
                  <a:pt x="324621" y="6391396"/>
                </a:lnTo>
                <a:close/>
                <a:moveTo>
                  <a:pt x="254837" y="6391396"/>
                </a:moveTo>
                <a:lnTo>
                  <a:pt x="305589" y="6391396"/>
                </a:lnTo>
                <a:lnTo>
                  <a:pt x="297130" y="6446414"/>
                </a:lnTo>
                <a:lnTo>
                  <a:pt x="245320" y="6447473"/>
                </a:lnTo>
                <a:lnTo>
                  <a:pt x="254837" y="6391396"/>
                </a:lnTo>
                <a:close/>
                <a:moveTo>
                  <a:pt x="7586251" y="6388152"/>
                </a:moveTo>
                <a:lnTo>
                  <a:pt x="7595245" y="6500323"/>
                </a:lnTo>
                <a:lnTo>
                  <a:pt x="7785163" y="6537360"/>
                </a:lnTo>
                <a:lnTo>
                  <a:pt x="7774054" y="6415665"/>
                </a:lnTo>
                <a:lnTo>
                  <a:pt x="7586251" y="6388152"/>
                </a:lnTo>
                <a:close/>
                <a:moveTo>
                  <a:pt x="2520273" y="6382963"/>
                </a:moveTo>
                <a:lnTo>
                  <a:pt x="2653125" y="6405710"/>
                </a:lnTo>
                <a:lnTo>
                  <a:pt x="2644656" y="6506218"/>
                </a:lnTo>
                <a:lnTo>
                  <a:pt x="2511275" y="6483472"/>
                </a:lnTo>
                <a:lnTo>
                  <a:pt x="2520273" y="6382963"/>
                </a:lnTo>
                <a:close/>
                <a:moveTo>
                  <a:pt x="1600371" y="6377144"/>
                </a:moveTo>
                <a:lnTo>
                  <a:pt x="1750160" y="6402536"/>
                </a:lnTo>
                <a:lnTo>
                  <a:pt x="1736928" y="6515211"/>
                </a:lnTo>
                <a:lnTo>
                  <a:pt x="1586609" y="6491406"/>
                </a:lnTo>
                <a:lnTo>
                  <a:pt x="1600371" y="6377144"/>
                </a:lnTo>
                <a:close/>
                <a:moveTo>
                  <a:pt x="5248804" y="6369617"/>
                </a:moveTo>
                <a:lnTo>
                  <a:pt x="5319184" y="6382846"/>
                </a:lnTo>
                <a:lnTo>
                  <a:pt x="5320771" y="6542642"/>
                </a:lnTo>
                <a:lnTo>
                  <a:pt x="5250392" y="6530472"/>
                </a:lnTo>
                <a:lnTo>
                  <a:pt x="5248804" y="6369617"/>
                </a:lnTo>
                <a:close/>
                <a:moveTo>
                  <a:pt x="767118" y="6357009"/>
                </a:moveTo>
                <a:lnTo>
                  <a:pt x="760774" y="6408324"/>
                </a:lnTo>
                <a:lnTo>
                  <a:pt x="707907" y="6412557"/>
                </a:lnTo>
                <a:lnTo>
                  <a:pt x="715837" y="6360183"/>
                </a:lnTo>
                <a:lnTo>
                  <a:pt x="767118" y="6357009"/>
                </a:lnTo>
                <a:close/>
                <a:moveTo>
                  <a:pt x="2345608" y="6352810"/>
                </a:moveTo>
                <a:lnTo>
                  <a:pt x="2489575" y="6377673"/>
                </a:lnTo>
                <a:lnTo>
                  <a:pt x="2480577" y="6479240"/>
                </a:lnTo>
                <a:lnTo>
                  <a:pt x="2336081" y="6454377"/>
                </a:lnTo>
                <a:lnTo>
                  <a:pt x="2345608" y="6352810"/>
                </a:lnTo>
                <a:close/>
                <a:moveTo>
                  <a:pt x="1414062" y="6345405"/>
                </a:moveTo>
                <a:lnTo>
                  <a:pt x="1554852" y="6369209"/>
                </a:lnTo>
                <a:lnTo>
                  <a:pt x="1540562" y="6484530"/>
                </a:lnTo>
                <a:lnTo>
                  <a:pt x="1399242" y="6461783"/>
                </a:lnTo>
                <a:lnTo>
                  <a:pt x="1414062" y="6345405"/>
                </a:lnTo>
                <a:close/>
                <a:moveTo>
                  <a:pt x="5068888" y="6338399"/>
                </a:moveTo>
                <a:lnTo>
                  <a:pt x="5166254" y="6355860"/>
                </a:lnTo>
                <a:lnTo>
                  <a:pt x="5166254" y="6515656"/>
                </a:lnTo>
                <a:lnTo>
                  <a:pt x="5068358" y="6498724"/>
                </a:lnTo>
                <a:lnTo>
                  <a:pt x="5068888" y="6338399"/>
                </a:lnTo>
                <a:close/>
                <a:moveTo>
                  <a:pt x="8089351" y="6328892"/>
                </a:moveTo>
                <a:lnTo>
                  <a:pt x="8102577" y="6455349"/>
                </a:lnTo>
                <a:lnTo>
                  <a:pt x="8277683" y="6491857"/>
                </a:lnTo>
                <a:lnTo>
                  <a:pt x="8265515" y="6361167"/>
                </a:lnTo>
                <a:lnTo>
                  <a:pt x="8089351" y="6328892"/>
                </a:lnTo>
                <a:close/>
                <a:moveTo>
                  <a:pt x="2168826" y="6322129"/>
                </a:moveTo>
                <a:lnTo>
                  <a:pt x="2310675" y="6346992"/>
                </a:lnTo>
                <a:lnTo>
                  <a:pt x="2301148" y="6448558"/>
                </a:lnTo>
                <a:lnTo>
                  <a:pt x="2158770" y="6424753"/>
                </a:lnTo>
                <a:lnTo>
                  <a:pt x="2168826" y="6322129"/>
                </a:lnTo>
                <a:close/>
                <a:moveTo>
                  <a:pt x="4921779" y="6311943"/>
                </a:moveTo>
                <a:lnTo>
                  <a:pt x="5009092" y="6327287"/>
                </a:lnTo>
                <a:lnTo>
                  <a:pt x="5007504" y="6488671"/>
                </a:lnTo>
                <a:lnTo>
                  <a:pt x="4920721" y="6473326"/>
                </a:lnTo>
                <a:lnTo>
                  <a:pt x="4921779" y="6311943"/>
                </a:lnTo>
                <a:close/>
                <a:moveTo>
                  <a:pt x="2888658" y="6295150"/>
                </a:moveTo>
                <a:lnTo>
                  <a:pt x="3009864" y="6315781"/>
                </a:lnTo>
                <a:lnTo>
                  <a:pt x="3001396" y="6423166"/>
                </a:lnTo>
                <a:lnTo>
                  <a:pt x="2880718" y="6400420"/>
                </a:lnTo>
                <a:lnTo>
                  <a:pt x="2888658" y="6295150"/>
                </a:lnTo>
                <a:close/>
                <a:moveTo>
                  <a:pt x="339952" y="6295112"/>
                </a:moveTo>
                <a:lnTo>
                  <a:pt x="400749" y="6298287"/>
                </a:lnTo>
                <a:lnTo>
                  <a:pt x="393877" y="6343783"/>
                </a:lnTo>
                <a:lnTo>
                  <a:pt x="332022" y="6342725"/>
                </a:lnTo>
                <a:lnTo>
                  <a:pt x="339952" y="6295112"/>
                </a:lnTo>
                <a:close/>
                <a:moveTo>
                  <a:pt x="270696" y="6291938"/>
                </a:moveTo>
                <a:lnTo>
                  <a:pt x="320920" y="6294583"/>
                </a:lnTo>
                <a:lnTo>
                  <a:pt x="313519" y="6342196"/>
                </a:lnTo>
                <a:lnTo>
                  <a:pt x="262766" y="6341667"/>
                </a:lnTo>
                <a:lnTo>
                  <a:pt x="270696" y="6291938"/>
                </a:lnTo>
                <a:close/>
                <a:moveTo>
                  <a:pt x="1984634" y="6290918"/>
                </a:moveTo>
                <a:lnTo>
                  <a:pt x="2128071" y="6315252"/>
                </a:lnTo>
                <a:lnTo>
                  <a:pt x="2118015" y="6418405"/>
                </a:lnTo>
                <a:lnTo>
                  <a:pt x="1973519" y="6394072"/>
                </a:lnTo>
                <a:lnTo>
                  <a:pt x="1984634" y="6290918"/>
                </a:lnTo>
                <a:close/>
                <a:moveTo>
                  <a:pt x="4774671" y="6286016"/>
                </a:moveTo>
                <a:lnTo>
                  <a:pt x="4872567" y="6303477"/>
                </a:lnTo>
                <a:lnTo>
                  <a:pt x="4871508" y="6464860"/>
                </a:lnTo>
                <a:lnTo>
                  <a:pt x="4772554" y="6447399"/>
                </a:lnTo>
                <a:lnTo>
                  <a:pt x="4774671" y="6286016"/>
                </a:lnTo>
                <a:close/>
                <a:moveTo>
                  <a:pt x="5941484" y="6285486"/>
                </a:moveTo>
                <a:lnTo>
                  <a:pt x="6018213" y="6299773"/>
                </a:lnTo>
                <a:lnTo>
                  <a:pt x="6023505" y="6454278"/>
                </a:lnTo>
                <a:lnTo>
                  <a:pt x="5946775" y="6439991"/>
                </a:lnTo>
                <a:lnTo>
                  <a:pt x="5941484" y="6285486"/>
                </a:lnTo>
                <a:close/>
                <a:moveTo>
                  <a:pt x="8601973" y="6274394"/>
                </a:moveTo>
                <a:lnTo>
                  <a:pt x="8617844" y="6406142"/>
                </a:lnTo>
                <a:lnTo>
                  <a:pt x="8843207" y="6448470"/>
                </a:lnTo>
                <a:lnTo>
                  <a:pt x="8825220" y="6310373"/>
                </a:lnTo>
                <a:lnTo>
                  <a:pt x="8601973" y="6274394"/>
                </a:lnTo>
                <a:close/>
                <a:moveTo>
                  <a:pt x="2706583" y="6264998"/>
                </a:moveTo>
                <a:lnTo>
                  <a:pt x="2836787" y="6286686"/>
                </a:lnTo>
                <a:lnTo>
                  <a:pt x="2827790" y="6391427"/>
                </a:lnTo>
                <a:lnTo>
                  <a:pt x="2697585" y="6367622"/>
                </a:lnTo>
                <a:lnTo>
                  <a:pt x="2706583" y="6264998"/>
                </a:lnTo>
                <a:close/>
                <a:moveTo>
                  <a:pt x="1803088" y="6259708"/>
                </a:moveTo>
                <a:lnTo>
                  <a:pt x="1950230" y="6285099"/>
                </a:lnTo>
                <a:lnTo>
                  <a:pt x="1938586" y="6388253"/>
                </a:lnTo>
                <a:lnTo>
                  <a:pt x="1790386" y="6363390"/>
                </a:lnTo>
                <a:lnTo>
                  <a:pt x="1803088" y="6259708"/>
                </a:lnTo>
                <a:close/>
                <a:moveTo>
                  <a:pt x="5805488" y="6259559"/>
                </a:moveTo>
                <a:lnTo>
                  <a:pt x="5893859" y="6276491"/>
                </a:lnTo>
                <a:lnTo>
                  <a:pt x="5898092" y="6432054"/>
                </a:lnTo>
                <a:lnTo>
                  <a:pt x="5809192" y="6415651"/>
                </a:lnTo>
                <a:lnTo>
                  <a:pt x="5805488" y="6259559"/>
                </a:lnTo>
                <a:close/>
                <a:moveTo>
                  <a:pt x="4622271" y="6259030"/>
                </a:moveTo>
                <a:lnTo>
                  <a:pt x="4720167" y="6276491"/>
                </a:lnTo>
                <a:lnTo>
                  <a:pt x="4718050" y="6438404"/>
                </a:lnTo>
                <a:lnTo>
                  <a:pt x="4619096" y="6420943"/>
                </a:lnTo>
                <a:lnTo>
                  <a:pt x="4622271" y="6259030"/>
                </a:lnTo>
                <a:close/>
                <a:moveTo>
                  <a:pt x="780863" y="6256493"/>
                </a:moveTo>
                <a:lnTo>
                  <a:pt x="773462" y="6308867"/>
                </a:lnTo>
                <a:lnTo>
                  <a:pt x="722181" y="6312570"/>
                </a:lnTo>
                <a:lnTo>
                  <a:pt x="729582" y="6259138"/>
                </a:lnTo>
                <a:lnTo>
                  <a:pt x="780863" y="6256493"/>
                </a:lnTo>
                <a:close/>
                <a:moveTo>
                  <a:pt x="9456343" y="6238943"/>
                </a:moveTo>
                <a:lnTo>
                  <a:pt x="9608172" y="6267515"/>
                </a:lnTo>
                <a:lnTo>
                  <a:pt x="9634094" y="6431539"/>
                </a:lnTo>
                <a:lnTo>
                  <a:pt x="9630391" y="6429422"/>
                </a:lnTo>
                <a:lnTo>
                  <a:pt x="9481736" y="6403496"/>
                </a:lnTo>
                <a:lnTo>
                  <a:pt x="9456343" y="6238943"/>
                </a:lnTo>
                <a:close/>
                <a:moveTo>
                  <a:pt x="2532976" y="6235374"/>
                </a:moveTo>
                <a:lnTo>
                  <a:pt x="2665828" y="6257592"/>
                </a:lnTo>
                <a:lnTo>
                  <a:pt x="2656829" y="6360216"/>
                </a:lnTo>
                <a:lnTo>
                  <a:pt x="2523978" y="6335883"/>
                </a:lnTo>
                <a:lnTo>
                  <a:pt x="2532976" y="6235374"/>
                </a:lnTo>
                <a:close/>
                <a:moveTo>
                  <a:pt x="5659967" y="6232574"/>
                </a:moveTo>
                <a:lnTo>
                  <a:pt x="5754159" y="6250564"/>
                </a:lnTo>
                <a:lnTo>
                  <a:pt x="5757334" y="6406656"/>
                </a:lnTo>
                <a:lnTo>
                  <a:pt x="5663142" y="6389724"/>
                </a:lnTo>
                <a:lnTo>
                  <a:pt x="5659967" y="6232574"/>
                </a:lnTo>
                <a:close/>
                <a:moveTo>
                  <a:pt x="4457700" y="6229928"/>
                </a:moveTo>
                <a:lnTo>
                  <a:pt x="4560888" y="6247919"/>
                </a:lnTo>
                <a:lnTo>
                  <a:pt x="4557713" y="6410360"/>
                </a:lnTo>
                <a:lnTo>
                  <a:pt x="4453996" y="6392370"/>
                </a:lnTo>
                <a:lnTo>
                  <a:pt x="4457700" y="6229928"/>
                </a:lnTo>
                <a:close/>
                <a:moveTo>
                  <a:pt x="1618896" y="6227968"/>
                </a:moveTo>
                <a:lnTo>
                  <a:pt x="1766567" y="6253360"/>
                </a:lnTo>
                <a:lnTo>
                  <a:pt x="1754923" y="6358100"/>
                </a:lnTo>
                <a:lnTo>
                  <a:pt x="1606194" y="6333238"/>
                </a:lnTo>
                <a:lnTo>
                  <a:pt x="1618896" y="6227968"/>
                </a:lnTo>
                <a:close/>
                <a:moveTo>
                  <a:pt x="5523971" y="6207176"/>
                </a:moveTo>
                <a:lnTo>
                  <a:pt x="5589588" y="6219346"/>
                </a:lnTo>
                <a:lnTo>
                  <a:pt x="5592234" y="6377025"/>
                </a:lnTo>
                <a:lnTo>
                  <a:pt x="5526617" y="6364855"/>
                </a:lnTo>
                <a:lnTo>
                  <a:pt x="5523971" y="6207176"/>
                </a:lnTo>
                <a:close/>
                <a:moveTo>
                  <a:pt x="2360429" y="6205751"/>
                </a:moveTo>
                <a:lnTo>
                  <a:pt x="2502807" y="6230084"/>
                </a:lnTo>
                <a:lnTo>
                  <a:pt x="2493809" y="6330593"/>
                </a:lnTo>
                <a:lnTo>
                  <a:pt x="2350901" y="6304143"/>
                </a:lnTo>
                <a:lnTo>
                  <a:pt x="2360429" y="6205751"/>
                </a:lnTo>
                <a:close/>
                <a:moveTo>
                  <a:pt x="4301596" y="6201885"/>
                </a:moveTo>
                <a:lnTo>
                  <a:pt x="4415367" y="6221991"/>
                </a:lnTo>
                <a:lnTo>
                  <a:pt x="4410604" y="6384962"/>
                </a:lnTo>
                <a:lnTo>
                  <a:pt x="4296304" y="6364855"/>
                </a:lnTo>
                <a:lnTo>
                  <a:pt x="4301596" y="6201885"/>
                </a:lnTo>
                <a:close/>
                <a:moveTo>
                  <a:pt x="335194" y="6200416"/>
                </a:moveTo>
                <a:lnTo>
                  <a:pt x="327264" y="6250674"/>
                </a:lnTo>
                <a:lnTo>
                  <a:pt x="277569" y="6251203"/>
                </a:lnTo>
                <a:lnTo>
                  <a:pt x="285499" y="6200945"/>
                </a:lnTo>
                <a:lnTo>
                  <a:pt x="335194" y="6200416"/>
                </a:lnTo>
                <a:close/>
                <a:moveTo>
                  <a:pt x="417138" y="6199358"/>
                </a:moveTo>
                <a:lnTo>
                  <a:pt x="409208" y="6249616"/>
                </a:lnTo>
                <a:lnTo>
                  <a:pt x="346825" y="6250145"/>
                </a:lnTo>
                <a:lnTo>
                  <a:pt x="354755" y="6199887"/>
                </a:lnTo>
                <a:lnTo>
                  <a:pt x="417138" y="6199358"/>
                </a:lnTo>
                <a:close/>
                <a:moveTo>
                  <a:pt x="1433116" y="6195700"/>
                </a:moveTo>
                <a:lnTo>
                  <a:pt x="1573907" y="6220562"/>
                </a:lnTo>
                <a:lnTo>
                  <a:pt x="1560674" y="6325832"/>
                </a:lnTo>
                <a:lnTo>
                  <a:pt x="1419355" y="6302556"/>
                </a:lnTo>
                <a:lnTo>
                  <a:pt x="1433116" y="6195700"/>
                </a:lnTo>
                <a:close/>
                <a:moveTo>
                  <a:pt x="9193419" y="6190795"/>
                </a:moveTo>
                <a:lnTo>
                  <a:pt x="9366409" y="6222012"/>
                </a:lnTo>
                <a:lnTo>
                  <a:pt x="9392331" y="6388152"/>
                </a:lnTo>
                <a:lnTo>
                  <a:pt x="9218812" y="6357993"/>
                </a:lnTo>
                <a:lnTo>
                  <a:pt x="9193419" y="6190795"/>
                </a:lnTo>
                <a:close/>
                <a:moveTo>
                  <a:pt x="5391679" y="6182836"/>
                </a:moveTo>
                <a:lnTo>
                  <a:pt x="5463646" y="6196064"/>
                </a:lnTo>
                <a:lnTo>
                  <a:pt x="5465763" y="6354273"/>
                </a:lnTo>
                <a:lnTo>
                  <a:pt x="5393796" y="6341045"/>
                </a:lnTo>
                <a:lnTo>
                  <a:pt x="5391679" y="6182836"/>
                </a:lnTo>
                <a:close/>
                <a:moveTo>
                  <a:pt x="2184176" y="6176127"/>
                </a:moveTo>
                <a:lnTo>
                  <a:pt x="2324966" y="6199932"/>
                </a:lnTo>
                <a:lnTo>
                  <a:pt x="2315439" y="6297795"/>
                </a:lnTo>
                <a:lnTo>
                  <a:pt x="2174119" y="6272933"/>
                </a:lnTo>
                <a:lnTo>
                  <a:pt x="2184176" y="6176127"/>
                </a:lnTo>
                <a:close/>
                <a:moveTo>
                  <a:pt x="4135437" y="6173841"/>
                </a:moveTo>
                <a:lnTo>
                  <a:pt x="4246563" y="6203472"/>
                </a:lnTo>
                <a:lnTo>
                  <a:pt x="4242858" y="6382846"/>
                </a:lnTo>
                <a:lnTo>
                  <a:pt x="4128558" y="6358506"/>
                </a:lnTo>
                <a:lnTo>
                  <a:pt x="4135437" y="6173841"/>
                </a:lnTo>
                <a:close/>
                <a:moveTo>
                  <a:pt x="793551" y="6158623"/>
                </a:moveTo>
                <a:lnTo>
                  <a:pt x="786679" y="6214700"/>
                </a:lnTo>
                <a:lnTo>
                  <a:pt x="735398" y="6217345"/>
                </a:lnTo>
                <a:lnTo>
                  <a:pt x="743328" y="6162326"/>
                </a:lnTo>
                <a:lnTo>
                  <a:pt x="793551" y="6158623"/>
                </a:lnTo>
                <a:close/>
                <a:moveTo>
                  <a:pt x="5247746" y="6156380"/>
                </a:moveTo>
                <a:lnTo>
                  <a:pt x="5318125" y="6169079"/>
                </a:lnTo>
                <a:lnTo>
                  <a:pt x="5318654" y="6327287"/>
                </a:lnTo>
                <a:lnTo>
                  <a:pt x="5248804" y="6315117"/>
                </a:lnTo>
                <a:lnTo>
                  <a:pt x="5247746" y="6156380"/>
                </a:lnTo>
                <a:close/>
                <a:moveTo>
                  <a:pt x="2899773" y="6147032"/>
                </a:moveTo>
                <a:lnTo>
                  <a:pt x="3020980" y="6168192"/>
                </a:lnTo>
                <a:lnTo>
                  <a:pt x="3013041" y="6271346"/>
                </a:lnTo>
                <a:lnTo>
                  <a:pt x="2891834" y="6250186"/>
                </a:lnTo>
                <a:lnTo>
                  <a:pt x="2899773" y="6147032"/>
                </a:lnTo>
                <a:close/>
                <a:moveTo>
                  <a:pt x="2001042" y="6144388"/>
                </a:moveTo>
                <a:lnTo>
                  <a:pt x="2142891" y="6168721"/>
                </a:lnTo>
                <a:lnTo>
                  <a:pt x="2133364" y="6264998"/>
                </a:lnTo>
                <a:lnTo>
                  <a:pt x="1989927" y="6239077"/>
                </a:lnTo>
                <a:lnTo>
                  <a:pt x="2001042" y="6144388"/>
                </a:lnTo>
                <a:close/>
                <a:moveTo>
                  <a:pt x="8931025" y="6141588"/>
                </a:moveTo>
                <a:lnTo>
                  <a:pt x="9115653" y="6175980"/>
                </a:lnTo>
                <a:lnTo>
                  <a:pt x="9140517" y="6344236"/>
                </a:lnTo>
                <a:lnTo>
                  <a:pt x="8954301" y="6312489"/>
                </a:lnTo>
                <a:lnTo>
                  <a:pt x="8931025" y="6141588"/>
                </a:lnTo>
                <a:close/>
                <a:moveTo>
                  <a:pt x="496439" y="6123707"/>
                </a:moveTo>
                <a:lnTo>
                  <a:pt x="382774" y="6853237"/>
                </a:lnTo>
                <a:lnTo>
                  <a:pt x="373259" y="6853237"/>
                </a:lnTo>
                <a:lnTo>
                  <a:pt x="486923" y="6124236"/>
                </a:lnTo>
                <a:lnTo>
                  <a:pt x="496439" y="6123707"/>
                </a:lnTo>
                <a:close/>
                <a:moveTo>
                  <a:pt x="5069946" y="6123574"/>
                </a:moveTo>
                <a:lnTo>
                  <a:pt x="5166254" y="6141035"/>
                </a:lnTo>
                <a:lnTo>
                  <a:pt x="5166254" y="6300302"/>
                </a:lnTo>
                <a:lnTo>
                  <a:pt x="5068888" y="6282841"/>
                </a:lnTo>
                <a:lnTo>
                  <a:pt x="5069946" y="6123574"/>
                </a:lnTo>
                <a:close/>
                <a:moveTo>
                  <a:pt x="531860" y="6121591"/>
                </a:moveTo>
                <a:lnTo>
                  <a:pt x="417138" y="6853237"/>
                </a:lnTo>
                <a:lnTo>
                  <a:pt x="407622" y="6853237"/>
                </a:lnTo>
                <a:lnTo>
                  <a:pt x="522343" y="6122120"/>
                </a:lnTo>
                <a:lnTo>
                  <a:pt x="531860" y="6121591"/>
                </a:lnTo>
                <a:close/>
                <a:moveTo>
                  <a:pt x="568866" y="6120004"/>
                </a:moveTo>
                <a:lnTo>
                  <a:pt x="452030" y="6853237"/>
                </a:lnTo>
                <a:lnTo>
                  <a:pt x="441986" y="6853237"/>
                </a:lnTo>
                <a:lnTo>
                  <a:pt x="558822" y="6120533"/>
                </a:lnTo>
                <a:lnTo>
                  <a:pt x="568866" y="6120004"/>
                </a:lnTo>
                <a:close/>
                <a:moveTo>
                  <a:pt x="601644" y="6117888"/>
                </a:moveTo>
                <a:lnTo>
                  <a:pt x="484808" y="6853237"/>
                </a:lnTo>
                <a:lnTo>
                  <a:pt x="475821" y="6853237"/>
                </a:lnTo>
                <a:lnTo>
                  <a:pt x="591599" y="6118417"/>
                </a:lnTo>
                <a:lnTo>
                  <a:pt x="601644" y="6117888"/>
                </a:lnTo>
                <a:close/>
                <a:moveTo>
                  <a:pt x="2720344" y="6115293"/>
                </a:moveTo>
                <a:lnTo>
                  <a:pt x="2849490" y="6138040"/>
                </a:lnTo>
                <a:lnTo>
                  <a:pt x="2841021" y="6241193"/>
                </a:lnTo>
                <a:lnTo>
                  <a:pt x="2711346" y="6217917"/>
                </a:lnTo>
                <a:lnTo>
                  <a:pt x="2720344" y="6115293"/>
                </a:lnTo>
                <a:close/>
                <a:moveTo>
                  <a:pt x="1820025" y="6114235"/>
                </a:moveTo>
                <a:lnTo>
                  <a:pt x="1965580" y="6138569"/>
                </a:lnTo>
                <a:lnTo>
                  <a:pt x="1954994" y="6232729"/>
                </a:lnTo>
                <a:lnTo>
                  <a:pt x="1809440" y="6206280"/>
                </a:lnTo>
                <a:lnTo>
                  <a:pt x="1820025" y="6114235"/>
                </a:lnTo>
                <a:close/>
                <a:moveTo>
                  <a:pt x="349997" y="6104133"/>
                </a:moveTo>
                <a:lnTo>
                  <a:pt x="343653" y="6148572"/>
                </a:lnTo>
                <a:lnTo>
                  <a:pt x="293958" y="6150159"/>
                </a:lnTo>
                <a:lnTo>
                  <a:pt x="301888" y="6105720"/>
                </a:lnTo>
                <a:lnTo>
                  <a:pt x="349997" y="6104133"/>
                </a:lnTo>
                <a:close/>
                <a:moveTo>
                  <a:pt x="432469" y="6102546"/>
                </a:moveTo>
                <a:lnTo>
                  <a:pt x="425597" y="6146984"/>
                </a:lnTo>
                <a:lnTo>
                  <a:pt x="362156" y="6148043"/>
                </a:lnTo>
                <a:lnTo>
                  <a:pt x="369558" y="6103604"/>
                </a:lnTo>
                <a:lnTo>
                  <a:pt x="432469" y="6102546"/>
                </a:lnTo>
                <a:close/>
                <a:moveTo>
                  <a:pt x="4923896" y="6095530"/>
                </a:moveTo>
                <a:lnTo>
                  <a:pt x="5010679" y="6111933"/>
                </a:lnTo>
                <a:lnTo>
                  <a:pt x="5009621" y="6271729"/>
                </a:lnTo>
                <a:lnTo>
                  <a:pt x="4922308" y="6256385"/>
                </a:lnTo>
                <a:lnTo>
                  <a:pt x="4923896" y="6095530"/>
                </a:lnTo>
                <a:close/>
                <a:moveTo>
                  <a:pt x="2546737" y="6084082"/>
                </a:moveTo>
                <a:lnTo>
                  <a:pt x="2679060" y="6107358"/>
                </a:lnTo>
                <a:lnTo>
                  <a:pt x="2670062" y="6210512"/>
                </a:lnTo>
                <a:lnTo>
                  <a:pt x="2537740" y="6187765"/>
                </a:lnTo>
                <a:lnTo>
                  <a:pt x="2546737" y="6084082"/>
                </a:lnTo>
                <a:close/>
                <a:moveTo>
                  <a:pt x="1636362" y="6082495"/>
                </a:moveTo>
                <a:lnTo>
                  <a:pt x="1783505" y="6107358"/>
                </a:lnTo>
                <a:lnTo>
                  <a:pt x="1772919" y="6199932"/>
                </a:lnTo>
                <a:lnTo>
                  <a:pt x="1625247" y="6172953"/>
                </a:lnTo>
                <a:lnTo>
                  <a:pt x="1636362" y="6082495"/>
                </a:lnTo>
                <a:close/>
                <a:moveTo>
                  <a:pt x="7560858" y="6080211"/>
                </a:moveTo>
                <a:lnTo>
                  <a:pt x="7569323" y="6183916"/>
                </a:lnTo>
                <a:lnTo>
                  <a:pt x="7755538" y="6220425"/>
                </a:lnTo>
                <a:lnTo>
                  <a:pt x="7744958" y="6107196"/>
                </a:lnTo>
                <a:lnTo>
                  <a:pt x="7560858" y="6080211"/>
                </a:lnTo>
                <a:close/>
                <a:moveTo>
                  <a:pt x="5935134" y="6077011"/>
                </a:moveTo>
                <a:lnTo>
                  <a:pt x="6011863" y="6091297"/>
                </a:lnTo>
                <a:lnTo>
                  <a:pt x="6016625" y="6238923"/>
                </a:lnTo>
                <a:lnTo>
                  <a:pt x="5939367" y="6226224"/>
                </a:lnTo>
                <a:lnTo>
                  <a:pt x="5935134" y="6077011"/>
                </a:lnTo>
                <a:close/>
                <a:moveTo>
                  <a:pt x="4777317" y="6068545"/>
                </a:moveTo>
                <a:lnTo>
                  <a:pt x="4875213" y="6086535"/>
                </a:lnTo>
                <a:lnTo>
                  <a:pt x="4873096" y="6247389"/>
                </a:lnTo>
                <a:lnTo>
                  <a:pt x="4775200" y="6229928"/>
                </a:lnTo>
                <a:lnTo>
                  <a:pt x="4777317" y="6068545"/>
                </a:lnTo>
                <a:close/>
                <a:moveTo>
                  <a:pt x="806768" y="6062340"/>
                </a:moveTo>
                <a:lnTo>
                  <a:pt x="799896" y="6112598"/>
                </a:lnTo>
                <a:lnTo>
                  <a:pt x="749672" y="6117359"/>
                </a:lnTo>
                <a:lnTo>
                  <a:pt x="757602" y="6065514"/>
                </a:lnTo>
                <a:lnTo>
                  <a:pt x="806768" y="6062340"/>
                </a:lnTo>
                <a:close/>
                <a:moveTo>
                  <a:pt x="2375248" y="6054459"/>
                </a:moveTo>
                <a:lnTo>
                  <a:pt x="2515509" y="6079321"/>
                </a:lnTo>
                <a:lnTo>
                  <a:pt x="2506512" y="6182475"/>
                </a:lnTo>
                <a:lnTo>
                  <a:pt x="2365192" y="6157083"/>
                </a:lnTo>
                <a:lnTo>
                  <a:pt x="2375248" y="6054459"/>
                </a:lnTo>
                <a:close/>
                <a:moveTo>
                  <a:pt x="5799667" y="6051613"/>
                </a:moveTo>
                <a:lnTo>
                  <a:pt x="5888038" y="6068545"/>
                </a:lnTo>
                <a:lnTo>
                  <a:pt x="5891742" y="6217758"/>
                </a:lnTo>
                <a:lnTo>
                  <a:pt x="5803371" y="6201885"/>
                </a:lnTo>
                <a:lnTo>
                  <a:pt x="5799667" y="6051613"/>
                </a:lnTo>
                <a:close/>
                <a:moveTo>
                  <a:pt x="1451641" y="6050756"/>
                </a:moveTo>
                <a:lnTo>
                  <a:pt x="1591902" y="6074561"/>
                </a:lnTo>
                <a:lnTo>
                  <a:pt x="1580258" y="6165018"/>
                </a:lnTo>
                <a:lnTo>
                  <a:pt x="1440526" y="6139098"/>
                </a:lnTo>
                <a:lnTo>
                  <a:pt x="1451641" y="6050756"/>
                </a:lnTo>
                <a:close/>
                <a:moveTo>
                  <a:pt x="4627033" y="6041030"/>
                </a:moveTo>
                <a:lnTo>
                  <a:pt x="4723871" y="6059021"/>
                </a:lnTo>
                <a:lnTo>
                  <a:pt x="4721225" y="6220404"/>
                </a:lnTo>
                <a:lnTo>
                  <a:pt x="4623329" y="6201885"/>
                </a:lnTo>
                <a:lnTo>
                  <a:pt x="4627033" y="6041030"/>
                </a:lnTo>
                <a:close/>
                <a:moveTo>
                  <a:pt x="5656263" y="6025157"/>
                </a:moveTo>
                <a:lnTo>
                  <a:pt x="5749396" y="6042618"/>
                </a:lnTo>
                <a:lnTo>
                  <a:pt x="5753100" y="6192889"/>
                </a:lnTo>
                <a:lnTo>
                  <a:pt x="5658909" y="6177016"/>
                </a:lnTo>
                <a:lnTo>
                  <a:pt x="5656263" y="6025157"/>
                </a:lnTo>
                <a:close/>
                <a:moveTo>
                  <a:pt x="2200054" y="6023777"/>
                </a:moveTo>
                <a:lnTo>
                  <a:pt x="2339786" y="6048111"/>
                </a:lnTo>
                <a:lnTo>
                  <a:pt x="2329729" y="6151264"/>
                </a:lnTo>
                <a:lnTo>
                  <a:pt x="2189468" y="6126402"/>
                </a:lnTo>
                <a:lnTo>
                  <a:pt x="2200054" y="6023777"/>
                </a:lnTo>
                <a:close/>
                <a:moveTo>
                  <a:pt x="8056552" y="6011956"/>
                </a:moveTo>
                <a:lnTo>
                  <a:pt x="8070306" y="6138413"/>
                </a:lnTo>
                <a:lnTo>
                  <a:pt x="8247529" y="6174921"/>
                </a:lnTo>
                <a:lnTo>
                  <a:pt x="8235361" y="6052698"/>
                </a:lnTo>
                <a:lnTo>
                  <a:pt x="8056552" y="6011956"/>
                </a:lnTo>
                <a:close/>
                <a:moveTo>
                  <a:pt x="4463521" y="6010341"/>
                </a:moveTo>
                <a:lnTo>
                  <a:pt x="4565650" y="6029390"/>
                </a:lnTo>
                <a:lnTo>
                  <a:pt x="4562475" y="6191302"/>
                </a:lnTo>
                <a:lnTo>
                  <a:pt x="4459817" y="6173312"/>
                </a:lnTo>
                <a:lnTo>
                  <a:pt x="4463521" y="6010341"/>
                </a:lnTo>
                <a:close/>
                <a:moveTo>
                  <a:pt x="2909830" y="6003676"/>
                </a:moveTo>
                <a:lnTo>
                  <a:pt x="3031566" y="6026422"/>
                </a:lnTo>
                <a:lnTo>
                  <a:pt x="3024155" y="6126402"/>
                </a:lnTo>
                <a:lnTo>
                  <a:pt x="2902948" y="6103655"/>
                </a:lnTo>
                <a:lnTo>
                  <a:pt x="2909830" y="6003676"/>
                </a:lnTo>
                <a:close/>
                <a:moveTo>
                  <a:pt x="384889" y="6003089"/>
                </a:moveTo>
                <a:lnTo>
                  <a:pt x="447801" y="6004147"/>
                </a:lnTo>
                <a:lnTo>
                  <a:pt x="440400" y="6051759"/>
                </a:lnTo>
                <a:lnTo>
                  <a:pt x="376431" y="6056521"/>
                </a:lnTo>
                <a:lnTo>
                  <a:pt x="384889" y="6003089"/>
                </a:lnTo>
                <a:close/>
                <a:moveTo>
                  <a:pt x="5520796" y="6000288"/>
                </a:moveTo>
                <a:lnTo>
                  <a:pt x="5586942" y="6012457"/>
                </a:lnTo>
                <a:lnTo>
                  <a:pt x="5589059" y="6164846"/>
                </a:lnTo>
                <a:lnTo>
                  <a:pt x="5523442" y="6153205"/>
                </a:lnTo>
                <a:lnTo>
                  <a:pt x="5520796" y="6000288"/>
                </a:lnTo>
                <a:close/>
                <a:moveTo>
                  <a:pt x="2017980" y="5992038"/>
                </a:moveTo>
                <a:lnTo>
                  <a:pt x="2158770" y="6016371"/>
                </a:lnTo>
                <a:lnTo>
                  <a:pt x="2148184" y="6118996"/>
                </a:lnTo>
                <a:lnTo>
                  <a:pt x="2006334" y="6094662"/>
                </a:lnTo>
                <a:lnTo>
                  <a:pt x="2017980" y="5992038"/>
                </a:lnTo>
                <a:close/>
                <a:moveTo>
                  <a:pt x="4308475" y="5981239"/>
                </a:moveTo>
                <a:lnTo>
                  <a:pt x="4420129" y="6002933"/>
                </a:lnTo>
                <a:lnTo>
                  <a:pt x="4416425" y="6165375"/>
                </a:lnTo>
                <a:lnTo>
                  <a:pt x="4303713" y="6144739"/>
                </a:lnTo>
                <a:lnTo>
                  <a:pt x="4308475" y="5981239"/>
                </a:lnTo>
                <a:close/>
                <a:moveTo>
                  <a:pt x="5389034" y="5975419"/>
                </a:moveTo>
                <a:lnTo>
                  <a:pt x="5461529" y="5989176"/>
                </a:lnTo>
                <a:lnTo>
                  <a:pt x="5463117" y="6142622"/>
                </a:lnTo>
                <a:lnTo>
                  <a:pt x="5391150" y="6129923"/>
                </a:lnTo>
                <a:lnTo>
                  <a:pt x="5389034" y="5975419"/>
                </a:lnTo>
                <a:close/>
                <a:moveTo>
                  <a:pt x="8565471" y="5973332"/>
                </a:moveTo>
                <a:lnTo>
                  <a:pt x="8579754" y="6091323"/>
                </a:lnTo>
                <a:lnTo>
                  <a:pt x="8803001" y="6140530"/>
                </a:lnTo>
                <a:lnTo>
                  <a:pt x="8786601" y="6009840"/>
                </a:lnTo>
                <a:lnTo>
                  <a:pt x="8565471" y="5973332"/>
                </a:lnTo>
                <a:close/>
                <a:moveTo>
                  <a:pt x="2732518" y="5970878"/>
                </a:moveTo>
                <a:lnTo>
                  <a:pt x="2861135" y="5994683"/>
                </a:lnTo>
                <a:lnTo>
                  <a:pt x="2853196" y="6094133"/>
                </a:lnTo>
                <a:lnTo>
                  <a:pt x="2724049" y="6070329"/>
                </a:lnTo>
                <a:lnTo>
                  <a:pt x="2732518" y="5970878"/>
                </a:lnTo>
                <a:close/>
                <a:moveTo>
                  <a:pt x="1838551" y="5960298"/>
                </a:moveTo>
                <a:lnTo>
                  <a:pt x="1983046" y="5985690"/>
                </a:lnTo>
                <a:lnTo>
                  <a:pt x="1971402" y="6088314"/>
                </a:lnTo>
                <a:lnTo>
                  <a:pt x="1825848" y="6062923"/>
                </a:lnTo>
                <a:lnTo>
                  <a:pt x="1838551" y="5960298"/>
                </a:lnTo>
                <a:close/>
                <a:moveTo>
                  <a:pt x="9412963" y="5956400"/>
                </a:moveTo>
                <a:lnTo>
                  <a:pt x="9564263" y="5983914"/>
                </a:lnTo>
                <a:lnTo>
                  <a:pt x="9590715" y="6154286"/>
                </a:lnTo>
                <a:lnTo>
                  <a:pt x="9438885" y="6123598"/>
                </a:lnTo>
                <a:lnTo>
                  <a:pt x="9412963" y="5956400"/>
                </a:lnTo>
                <a:close/>
                <a:moveTo>
                  <a:pt x="4143904" y="5954783"/>
                </a:moveTo>
                <a:lnTo>
                  <a:pt x="4257675" y="5989176"/>
                </a:lnTo>
                <a:lnTo>
                  <a:pt x="4249208" y="6154263"/>
                </a:lnTo>
                <a:lnTo>
                  <a:pt x="4137554" y="6125161"/>
                </a:lnTo>
                <a:lnTo>
                  <a:pt x="4143904" y="5954783"/>
                </a:lnTo>
                <a:close/>
                <a:moveTo>
                  <a:pt x="5246159" y="5948962"/>
                </a:moveTo>
                <a:lnTo>
                  <a:pt x="5316538" y="5962191"/>
                </a:lnTo>
                <a:lnTo>
                  <a:pt x="5317596" y="6116695"/>
                </a:lnTo>
                <a:lnTo>
                  <a:pt x="5247217" y="6104525"/>
                </a:lnTo>
                <a:lnTo>
                  <a:pt x="5246159" y="5948962"/>
                </a:lnTo>
                <a:close/>
                <a:moveTo>
                  <a:pt x="2559441" y="5939139"/>
                </a:moveTo>
                <a:lnTo>
                  <a:pt x="2691233" y="5962943"/>
                </a:lnTo>
                <a:lnTo>
                  <a:pt x="2682764" y="6062394"/>
                </a:lnTo>
                <a:lnTo>
                  <a:pt x="2550443" y="6038060"/>
                </a:lnTo>
                <a:lnTo>
                  <a:pt x="2559441" y="5939139"/>
                </a:lnTo>
                <a:close/>
                <a:moveTo>
                  <a:pt x="1655417" y="5928030"/>
                </a:moveTo>
                <a:lnTo>
                  <a:pt x="1800971" y="5953421"/>
                </a:lnTo>
                <a:lnTo>
                  <a:pt x="1789327" y="6056575"/>
                </a:lnTo>
                <a:lnTo>
                  <a:pt x="1642714" y="6030654"/>
                </a:lnTo>
                <a:lnTo>
                  <a:pt x="1655417" y="5928030"/>
                </a:lnTo>
                <a:close/>
                <a:moveTo>
                  <a:pt x="5071004" y="5916157"/>
                </a:moveTo>
                <a:lnTo>
                  <a:pt x="5166254" y="5934147"/>
                </a:lnTo>
                <a:lnTo>
                  <a:pt x="5166254" y="6090239"/>
                </a:lnTo>
                <a:lnTo>
                  <a:pt x="5069946" y="6074365"/>
                </a:lnTo>
                <a:lnTo>
                  <a:pt x="5071004" y="5916157"/>
                </a:lnTo>
                <a:close/>
                <a:moveTo>
                  <a:pt x="9152685" y="5909310"/>
                </a:moveTo>
                <a:lnTo>
                  <a:pt x="9322501" y="5939998"/>
                </a:lnTo>
                <a:lnTo>
                  <a:pt x="9348423" y="6105608"/>
                </a:lnTo>
                <a:lnTo>
                  <a:pt x="9175961" y="6070687"/>
                </a:lnTo>
                <a:lnTo>
                  <a:pt x="9152685" y="5909310"/>
                </a:lnTo>
                <a:close/>
                <a:moveTo>
                  <a:pt x="2389539" y="5907399"/>
                </a:moveTo>
                <a:lnTo>
                  <a:pt x="2527683" y="5933320"/>
                </a:lnTo>
                <a:lnTo>
                  <a:pt x="2519215" y="6031183"/>
                </a:lnTo>
                <a:lnTo>
                  <a:pt x="2380012" y="6005792"/>
                </a:lnTo>
                <a:lnTo>
                  <a:pt x="2389539" y="5907399"/>
                </a:lnTo>
                <a:close/>
                <a:moveTo>
                  <a:pt x="463661" y="5906806"/>
                </a:moveTo>
                <a:lnTo>
                  <a:pt x="463661" y="5909980"/>
                </a:lnTo>
                <a:lnTo>
                  <a:pt x="456260" y="5954418"/>
                </a:lnTo>
                <a:lnTo>
                  <a:pt x="391762" y="5958650"/>
                </a:lnTo>
                <a:lnTo>
                  <a:pt x="399692" y="5910509"/>
                </a:lnTo>
                <a:lnTo>
                  <a:pt x="463661" y="5906806"/>
                </a:lnTo>
                <a:close/>
                <a:moveTo>
                  <a:pt x="1471754" y="5895761"/>
                </a:moveTo>
                <a:lnTo>
                  <a:pt x="1610428" y="5920624"/>
                </a:lnTo>
                <a:lnTo>
                  <a:pt x="1598254" y="6023248"/>
                </a:lnTo>
                <a:lnTo>
                  <a:pt x="1457992" y="5998386"/>
                </a:lnTo>
                <a:lnTo>
                  <a:pt x="1471754" y="5895761"/>
                </a:lnTo>
                <a:close/>
                <a:moveTo>
                  <a:pt x="4925483" y="5889700"/>
                </a:moveTo>
                <a:lnTo>
                  <a:pt x="5012267" y="5905045"/>
                </a:lnTo>
                <a:lnTo>
                  <a:pt x="5010679" y="6063254"/>
                </a:lnTo>
                <a:lnTo>
                  <a:pt x="4924425" y="6048438"/>
                </a:lnTo>
                <a:lnTo>
                  <a:pt x="4925483" y="5889700"/>
                </a:lnTo>
                <a:close/>
                <a:moveTo>
                  <a:pt x="2215404" y="5875130"/>
                </a:moveTo>
                <a:lnTo>
                  <a:pt x="2354077" y="5901051"/>
                </a:lnTo>
                <a:lnTo>
                  <a:pt x="2344550" y="5998915"/>
                </a:lnTo>
                <a:lnTo>
                  <a:pt x="2205876" y="5972465"/>
                </a:lnTo>
                <a:lnTo>
                  <a:pt x="2215404" y="5875130"/>
                </a:lnTo>
                <a:close/>
                <a:moveTo>
                  <a:pt x="5929313" y="5871710"/>
                </a:moveTo>
                <a:lnTo>
                  <a:pt x="6004984" y="5887055"/>
                </a:lnTo>
                <a:lnTo>
                  <a:pt x="6009746" y="6033623"/>
                </a:lnTo>
                <a:lnTo>
                  <a:pt x="5933546" y="6018807"/>
                </a:lnTo>
                <a:lnTo>
                  <a:pt x="5929313" y="5871710"/>
                </a:lnTo>
                <a:close/>
                <a:moveTo>
                  <a:pt x="4780492" y="5862715"/>
                </a:moveTo>
                <a:lnTo>
                  <a:pt x="4877329" y="5880705"/>
                </a:lnTo>
                <a:lnTo>
                  <a:pt x="4875742" y="6039972"/>
                </a:lnTo>
                <a:lnTo>
                  <a:pt x="4777846" y="6023569"/>
                </a:lnTo>
                <a:lnTo>
                  <a:pt x="4780492" y="5862715"/>
                </a:lnTo>
                <a:close/>
                <a:moveTo>
                  <a:pt x="8893464" y="5862219"/>
                </a:moveTo>
                <a:lnTo>
                  <a:pt x="9074389" y="5895024"/>
                </a:lnTo>
                <a:lnTo>
                  <a:pt x="9097137" y="6054285"/>
                </a:lnTo>
                <a:lnTo>
                  <a:pt x="8914096" y="6017777"/>
                </a:lnTo>
                <a:lnTo>
                  <a:pt x="8893464" y="5862219"/>
                </a:lnTo>
                <a:close/>
                <a:moveTo>
                  <a:pt x="2920944" y="5859261"/>
                </a:moveTo>
                <a:lnTo>
                  <a:pt x="3042151" y="5882536"/>
                </a:lnTo>
                <a:lnTo>
                  <a:pt x="3035270" y="5978284"/>
                </a:lnTo>
                <a:lnTo>
                  <a:pt x="2914064" y="5956066"/>
                </a:lnTo>
                <a:lnTo>
                  <a:pt x="2920944" y="5859261"/>
                </a:lnTo>
                <a:close/>
                <a:moveTo>
                  <a:pt x="5794375" y="5844725"/>
                </a:moveTo>
                <a:lnTo>
                  <a:pt x="5882217" y="5862715"/>
                </a:lnTo>
                <a:lnTo>
                  <a:pt x="5885921" y="6009812"/>
                </a:lnTo>
                <a:lnTo>
                  <a:pt x="5798079" y="5992880"/>
                </a:lnTo>
                <a:lnTo>
                  <a:pt x="5794375" y="5844725"/>
                </a:lnTo>
                <a:close/>
                <a:moveTo>
                  <a:pt x="2033858" y="5841804"/>
                </a:moveTo>
                <a:lnTo>
                  <a:pt x="2173590" y="5867725"/>
                </a:lnTo>
                <a:lnTo>
                  <a:pt x="2163533" y="5965059"/>
                </a:lnTo>
                <a:lnTo>
                  <a:pt x="2023802" y="5938610"/>
                </a:lnTo>
                <a:lnTo>
                  <a:pt x="2033858" y="5841804"/>
                </a:lnTo>
                <a:close/>
                <a:moveTo>
                  <a:pt x="4630738" y="5834671"/>
                </a:moveTo>
                <a:lnTo>
                  <a:pt x="4727046" y="5852132"/>
                </a:lnTo>
                <a:lnTo>
                  <a:pt x="4724400" y="6013516"/>
                </a:lnTo>
                <a:lnTo>
                  <a:pt x="4627563" y="5997113"/>
                </a:lnTo>
                <a:lnTo>
                  <a:pt x="4630738" y="5834671"/>
                </a:lnTo>
                <a:close/>
                <a:moveTo>
                  <a:pt x="2745221" y="5826463"/>
                </a:moveTo>
                <a:lnTo>
                  <a:pt x="2873308" y="5850268"/>
                </a:lnTo>
                <a:lnTo>
                  <a:pt x="2865369" y="5947602"/>
                </a:lnTo>
                <a:lnTo>
                  <a:pt x="2736752" y="5923798"/>
                </a:lnTo>
                <a:lnTo>
                  <a:pt x="2745221" y="5826463"/>
                </a:lnTo>
                <a:close/>
                <a:moveTo>
                  <a:pt x="5652559" y="5815623"/>
                </a:moveTo>
                <a:lnTo>
                  <a:pt x="5744634" y="5834142"/>
                </a:lnTo>
                <a:lnTo>
                  <a:pt x="5747809" y="5983356"/>
                </a:lnTo>
                <a:lnTo>
                  <a:pt x="5655204" y="5965365"/>
                </a:lnTo>
                <a:lnTo>
                  <a:pt x="5652559" y="5815623"/>
                </a:lnTo>
                <a:close/>
                <a:moveTo>
                  <a:pt x="1856017" y="5809006"/>
                </a:moveTo>
                <a:lnTo>
                  <a:pt x="1998925" y="5835456"/>
                </a:lnTo>
                <a:lnTo>
                  <a:pt x="1988868" y="5932262"/>
                </a:lnTo>
                <a:lnTo>
                  <a:pt x="1844902" y="5905812"/>
                </a:lnTo>
                <a:lnTo>
                  <a:pt x="1856017" y="5809006"/>
                </a:lnTo>
                <a:close/>
                <a:moveTo>
                  <a:pt x="415023" y="5807877"/>
                </a:moveTo>
                <a:lnTo>
                  <a:pt x="479521" y="5809464"/>
                </a:lnTo>
                <a:lnTo>
                  <a:pt x="471062" y="5862367"/>
                </a:lnTo>
                <a:lnTo>
                  <a:pt x="406565" y="5860780"/>
                </a:lnTo>
                <a:lnTo>
                  <a:pt x="415023" y="5807877"/>
                </a:lnTo>
                <a:close/>
                <a:moveTo>
                  <a:pt x="4468813" y="5804511"/>
                </a:moveTo>
                <a:lnTo>
                  <a:pt x="4569883" y="5823560"/>
                </a:lnTo>
                <a:lnTo>
                  <a:pt x="4566708" y="5986001"/>
                </a:lnTo>
                <a:lnTo>
                  <a:pt x="4464579" y="5968540"/>
                </a:lnTo>
                <a:lnTo>
                  <a:pt x="4468813" y="5804511"/>
                </a:lnTo>
                <a:close/>
                <a:moveTo>
                  <a:pt x="2572144" y="5793137"/>
                </a:moveTo>
                <a:lnTo>
                  <a:pt x="2703407" y="5818528"/>
                </a:lnTo>
                <a:lnTo>
                  <a:pt x="2694938" y="5915863"/>
                </a:lnTo>
                <a:lnTo>
                  <a:pt x="2564204" y="5891529"/>
                </a:lnTo>
                <a:lnTo>
                  <a:pt x="2572144" y="5793137"/>
                </a:lnTo>
                <a:close/>
                <a:moveTo>
                  <a:pt x="5517621" y="5787579"/>
                </a:moveTo>
                <a:lnTo>
                  <a:pt x="5583767" y="5801336"/>
                </a:lnTo>
                <a:lnTo>
                  <a:pt x="5585884" y="5951608"/>
                </a:lnTo>
                <a:lnTo>
                  <a:pt x="5519209" y="5938909"/>
                </a:lnTo>
                <a:lnTo>
                  <a:pt x="5517621" y="5787579"/>
                </a:lnTo>
                <a:close/>
                <a:moveTo>
                  <a:pt x="4314825" y="5775938"/>
                </a:moveTo>
                <a:lnTo>
                  <a:pt x="4425950" y="5797103"/>
                </a:lnTo>
                <a:lnTo>
                  <a:pt x="4421717" y="5960603"/>
                </a:lnTo>
                <a:lnTo>
                  <a:pt x="4310063" y="5941555"/>
                </a:lnTo>
                <a:lnTo>
                  <a:pt x="4314825" y="5775938"/>
                </a:lnTo>
                <a:close/>
                <a:moveTo>
                  <a:pt x="7535994" y="5775445"/>
                </a:moveTo>
                <a:lnTo>
                  <a:pt x="7545517" y="5888674"/>
                </a:lnTo>
                <a:lnTo>
                  <a:pt x="7727500" y="5924125"/>
                </a:lnTo>
                <a:lnTo>
                  <a:pt x="7715862" y="5800843"/>
                </a:lnTo>
                <a:lnTo>
                  <a:pt x="7535994" y="5775445"/>
                </a:lnTo>
                <a:close/>
                <a:moveTo>
                  <a:pt x="1674471" y="5775151"/>
                </a:moveTo>
                <a:lnTo>
                  <a:pt x="1818438" y="5801601"/>
                </a:lnTo>
                <a:lnTo>
                  <a:pt x="1807323" y="5898406"/>
                </a:lnTo>
                <a:lnTo>
                  <a:pt x="1662827" y="5871428"/>
                </a:lnTo>
                <a:lnTo>
                  <a:pt x="1674471" y="5775151"/>
                </a:lnTo>
                <a:close/>
                <a:moveTo>
                  <a:pt x="2404359" y="5761926"/>
                </a:moveTo>
                <a:lnTo>
                  <a:pt x="2540915" y="5787318"/>
                </a:lnTo>
                <a:lnTo>
                  <a:pt x="2532447" y="5885710"/>
                </a:lnTo>
                <a:lnTo>
                  <a:pt x="2394832" y="5860319"/>
                </a:lnTo>
                <a:lnTo>
                  <a:pt x="2404359" y="5761926"/>
                </a:lnTo>
                <a:close/>
                <a:moveTo>
                  <a:pt x="5386388" y="5760594"/>
                </a:moveTo>
                <a:lnTo>
                  <a:pt x="5459413" y="5775409"/>
                </a:lnTo>
                <a:lnTo>
                  <a:pt x="5460471" y="5927797"/>
                </a:lnTo>
                <a:lnTo>
                  <a:pt x="5388504" y="5913511"/>
                </a:lnTo>
                <a:lnTo>
                  <a:pt x="5386388" y="5760594"/>
                </a:lnTo>
                <a:close/>
                <a:moveTo>
                  <a:pt x="1490808" y="5741295"/>
                </a:moveTo>
                <a:lnTo>
                  <a:pt x="1630011" y="5766687"/>
                </a:lnTo>
                <a:lnTo>
                  <a:pt x="1618367" y="5862964"/>
                </a:lnTo>
                <a:lnTo>
                  <a:pt x="1478635" y="5836514"/>
                </a:lnTo>
                <a:lnTo>
                  <a:pt x="1490808" y="5741295"/>
                </a:lnTo>
                <a:close/>
                <a:moveTo>
                  <a:pt x="4152371" y="5733079"/>
                </a:moveTo>
                <a:lnTo>
                  <a:pt x="4264025" y="5766414"/>
                </a:lnTo>
                <a:lnTo>
                  <a:pt x="4255558" y="5931501"/>
                </a:lnTo>
                <a:lnTo>
                  <a:pt x="4146021" y="5903458"/>
                </a:lnTo>
                <a:lnTo>
                  <a:pt x="4152371" y="5733079"/>
                </a:lnTo>
                <a:close/>
                <a:moveTo>
                  <a:pt x="5245100" y="5731492"/>
                </a:moveTo>
                <a:lnTo>
                  <a:pt x="5315479" y="5746307"/>
                </a:lnTo>
                <a:lnTo>
                  <a:pt x="5316009" y="5899225"/>
                </a:lnTo>
                <a:lnTo>
                  <a:pt x="5245629" y="5885996"/>
                </a:lnTo>
                <a:lnTo>
                  <a:pt x="5245100" y="5731492"/>
                </a:lnTo>
                <a:close/>
                <a:moveTo>
                  <a:pt x="2230753" y="5728600"/>
                </a:moveTo>
                <a:lnTo>
                  <a:pt x="2368367" y="5755049"/>
                </a:lnTo>
                <a:lnTo>
                  <a:pt x="2358841" y="5853442"/>
                </a:lnTo>
                <a:lnTo>
                  <a:pt x="2220697" y="5828050"/>
                </a:lnTo>
                <a:lnTo>
                  <a:pt x="2230753" y="5728600"/>
                </a:lnTo>
                <a:close/>
                <a:moveTo>
                  <a:pt x="429297" y="5717943"/>
                </a:moveTo>
                <a:lnTo>
                  <a:pt x="491681" y="5717943"/>
                </a:lnTo>
                <a:lnTo>
                  <a:pt x="491681" y="5734342"/>
                </a:lnTo>
                <a:lnTo>
                  <a:pt x="485865" y="5770845"/>
                </a:lnTo>
                <a:lnTo>
                  <a:pt x="421368" y="5769258"/>
                </a:lnTo>
                <a:lnTo>
                  <a:pt x="429297" y="5717943"/>
                </a:lnTo>
                <a:close/>
                <a:moveTo>
                  <a:pt x="2932060" y="5716433"/>
                </a:moveTo>
                <a:lnTo>
                  <a:pt x="3052736" y="5739708"/>
                </a:lnTo>
                <a:lnTo>
                  <a:pt x="3046385" y="5830166"/>
                </a:lnTo>
                <a:lnTo>
                  <a:pt x="2924649" y="5806890"/>
                </a:lnTo>
                <a:lnTo>
                  <a:pt x="2932060" y="5716433"/>
                </a:lnTo>
                <a:close/>
                <a:moveTo>
                  <a:pt x="8025868" y="5709307"/>
                </a:moveTo>
                <a:lnTo>
                  <a:pt x="8039094" y="5841055"/>
                </a:lnTo>
                <a:lnTo>
                  <a:pt x="8218961" y="5882325"/>
                </a:lnTo>
                <a:lnTo>
                  <a:pt x="8206265" y="5751106"/>
                </a:lnTo>
                <a:lnTo>
                  <a:pt x="8025868" y="5709307"/>
                </a:lnTo>
                <a:close/>
                <a:moveTo>
                  <a:pt x="5072063" y="5696040"/>
                </a:moveTo>
                <a:lnTo>
                  <a:pt x="5166254" y="5715618"/>
                </a:lnTo>
                <a:lnTo>
                  <a:pt x="5166254" y="5870652"/>
                </a:lnTo>
                <a:lnTo>
                  <a:pt x="5071004" y="5852132"/>
                </a:lnTo>
                <a:lnTo>
                  <a:pt x="5072063" y="5696040"/>
                </a:lnTo>
                <a:close/>
                <a:moveTo>
                  <a:pt x="2050266" y="5695273"/>
                </a:moveTo>
                <a:lnTo>
                  <a:pt x="2188939" y="5721194"/>
                </a:lnTo>
                <a:lnTo>
                  <a:pt x="2178353" y="5820644"/>
                </a:lnTo>
                <a:lnTo>
                  <a:pt x="2039151" y="5794724"/>
                </a:lnTo>
                <a:lnTo>
                  <a:pt x="2050266" y="5695273"/>
                </a:lnTo>
                <a:close/>
                <a:moveTo>
                  <a:pt x="2758453" y="5683635"/>
                </a:moveTo>
                <a:lnTo>
                  <a:pt x="2884953" y="5707440"/>
                </a:lnTo>
                <a:lnTo>
                  <a:pt x="2877543" y="5797898"/>
                </a:lnTo>
                <a:lnTo>
                  <a:pt x="2749984" y="5774093"/>
                </a:lnTo>
                <a:lnTo>
                  <a:pt x="2758453" y="5683635"/>
                </a:lnTo>
                <a:close/>
                <a:moveTo>
                  <a:pt x="5922963" y="5674346"/>
                </a:moveTo>
                <a:lnTo>
                  <a:pt x="5998105" y="5690220"/>
                </a:lnTo>
                <a:lnTo>
                  <a:pt x="6002867" y="5836788"/>
                </a:lnTo>
                <a:lnTo>
                  <a:pt x="5927196" y="5820914"/>
                </a:lnTo>
                <a:lnTo>
                  <a:pt x="5922963" y="5674346"/>
                </a:lnTo>
                <a:close/>
                <a:moveTo>
                  <a:pt x="4927600" y="5666938"/>
                </a:moveTo>
                <a:lnTo>
                  <a:pt x="5013854" y="5684399"/>
                </a:lnTo>
                <a:lnTo>
                  <a:pt x="5012796" y="5840492"/>
                </a:lnTo>
                <a:lnTo>
                  <a:pt x="4926013" y="5824089"/>
                </a:lnTo>
                <a:lnTo>
                  <a:pt x="4927600" y="5666938"/>
                </a:lnTo>
                <a:close/>
                <a:moveTo>
                  <a:pt x="1872954" y="5661947"/>
                </a:moveTo>
                <a:lnTo>
                  <a:pt x="2015332" y="5688396"/>
                </a:lnTo>
                <a:lnTo>
                  <a:pt x="2004218" y="5788376"/>
                </a:lnTo>
                <a:lnTo>
                  <a:pt x="1861839" y="5761926"/>
                </a:lnTo>
                <a:lnTo>
                  <a:pt x="1872954" y="5661947"/>
                </a:lnTo>
                <a:close/>
                <a:moveTo>
                  <a:pt x="8528439" y="5660629"/>
                </a:moveTo>
                <a:lnTo>
                  <a:pt x="8542723" y="5780737"/>
                </a:lnTo>
                <a:lnTo>
                  <a:pt x="8762267" y="5824652"/>
                </a:lnTo>
                <a:lnTo>
                  <a:pt x="8747454" y="5712482"/>
                </a:lnTo>
                <a:lnTo>
                  <a:pt x="8528439" y="5660629"/>
                </a:lnTo>
                <a:close/>
                <a:moveTo>
                  <a:pt x="9365880" y="5651634"/>
                </a:moveTo>
                <a:lnTo>
                  <a:pt x="9517181" y="5687084"/>
                </a:lnTo>
                <a:lnTo>
                  <a:pt x="9518239" y="5687084"/>
                </a:lnTo>
                <a:lnTo>
                  <a:pt x="9545219" y="5863277"/>
                </a:lnTo>
                <a:lnTo>
                  <a:pt x="9393389" y="5833118"/>
                </a:lnTo>
                <a:lnTo>
                  <a:pt x="9365880" y="5651634"/>
                </a:lnTo>
                <a:close/>
                <a:moveTo>
                  <a:pt x="2585376" y="5650309"/>
                </a:moveTo>
                <a:lnTo>
                  <a:pt x="2715580" y="5675171"/>
                </a:lnTo>
                <a:lnTo>
                  <a:pt x="2708171" y="5766158"/>
                </a:lnTo>
                <a:lnTo>
                  <a:pt x="2576907" y="5741295"/>
                </a:lnTo>
                <a:lnTo>
                  <a:pt x="2585376" y="5650309"/>
                </a:lnTo>
                <a:close/>
                <a:moveTo>
                  <a:pt x="5789084" y="5646302"/>
                </a:moveTo>
                <a:lnTo>
                  <a:pt x="5876396" y="5664822"/>
                </a:lnTo>
                <a:lnTo>
                  <a:pt x="5880629" y="5810861"/>
                </a:lnTo>
                <a:lnTo>
                  <a:pt x="5793317" y="5792870"/>
                </a:lnTo>
                <a:lnTo>
                  <a:pt x="5789084" y="5646302"/>
                </a:lnTo>
                <a:close/>
                <a:moveTo>
                  <a:pt x="4783667" y="5637307"/>
                </a:moveTo>
                <a:lnTo>
                  <a:pt x="4879975" y="5656885"/>
                </a:lnTo>
                <a:lnTo>
                  <a:pt x="4877858" y="5815094"/>
                </a:lnTo>
                <a:lnTo>
                  <a:pt x="4781021" y="5796045"/>
                </a:lnTo>
                <a:lnTo>
                  <a:pt x="4783667" y="5637307"/>
                </a:lnTo>
                <a:close/>
                <a:moveTo>
                  <a:pt x="1692467" y="5627562"/>
                </a:moveTo>
                <a:lnTo>
                  <a:pt x="1835375" y="5654541"/>
                </a:lnTo>
                <a:lnTo>
                  <a:pt x="1823730" y="5754520"/>
                </a:lnTo>
                <a:lnTo>
                  <a:pt x="1680293" y="5728071"/>
                </a:lnTo>
                <a:lnTo>
                  <a:pt x="1692467" y="5627562"/>
                </a:lnTo>
                <a:close/>
                <a:moveTo>
                  <a:pt x="508069" y="5626421"/>
                </a:moveTo>
                <a:lnTo>
                  <a:pt x="508069" y="5630124"/>
                </a:lnTo>
                <a:lnTo>
                  <a:pt x="501725" y="5673504"/>
                </a:lnTo>
                <a:lnTo>
                  <a:pt x="436170" y="5673504"/>
                </a:lnTo>
                <a:lnTo>
                  <a:pt x="443043" y="5628537"/>
                </a:lnTo>
                <a:lnTo>
                  <a:pt x="508069" y="5626421"/>
                </a:lnTo>
                <a:close/>
                <a:moveTo>
                  <a:pt x="2418650" y="5618569"/>
                </a:moveTo>
                <a:lnTo>
                  <a:pt x="2553089" y="5644490"/>
                </a:lnTo>
                <a:lnTo>
                  <a:pt x="2545149" y="5735477"/>
                </a:lnTo>
                <a:lnTo>
                  <a:pt x="2409652" y="5709556"/>
                </a:lnTo>
                <a:lnTo>
                  <a:pt x="2418650" y="5618569"/>
                </a:lnTo>
                <a:close/>
                <a:moveTo>
                  <a:pt x="5648325" y="5616671"/>
                </a:moveTo>
                <a:lnTo>
                  <a:pt x="5739871" y="5636249"/>
                </a:lnTo>
                <a:lnTo>
                  <a:pt x="5743575" y="5782817"/>
                </a:lnTo>
                <a:lnTo>
                  <a:pt x="5650971" y="5763239"/>
                </a:lnTo>
                <a:lnTo>
                  <a:pt x="5648325" y="5616671"/>
                </a:lnTo>
                <a:close/>
                <a:moveTo>
                  <a:pt x="4634442" y="5607147"/>
                </a:moveTo>
                <a:lnTo>
                  <a:pt x="4730750" y="5626725"/>
                </a:lnTo>
                <a:lnTo>
                  <a:pt x="4728104" y="5785992"/>
                </a:lnTo>
                <a:lnTo>
                  <a:pt x="4631796" y="5766943"/>
                </a:lnTo>
                <a:lnTo>
                  <a:pt x="4634442" y="5607147"/>
                </a:lnTo>
                <a:close/>
                <a:moveTo>
                  <a:pt x="1509863" y="5593178"/>
                </a:moveTo>
                <a:lnTo>
                  <a:pt x="1648007" y="5619098"/>
                </a:lnTo>
                <a:lnTo>
                  <a:pt x="1635833" y="5719607"/>
                </a:lnTo>
                <a:lnTo>
                  <a:pt x="1496631" y="5694215"/>
                </a:lnTo>
                <a:lnTo>
                  <a:pt x="1509863" y="5593178"/>
                </a:lnTo>
                <a:close/>
                <a:moveTo>
                  <a:pt x="9106660" y="5591316"/>
                </a:moveTo>
                <a:lnTo>
                  <a:pt x="9274889" y="5630470"/>
                </a:lnTo>
                <a:lnTo>
                  <a:pt x="9303456" y="5814599"/>
                </a:lnTo>
                <a:lnTo>
                  <a:pt x="9133640" y="5780207"/>
                </a:lnTo>
                <a:lnTo>
                  <a:pt x="9106660" y="5591316"/>
                </a:lnTo>
                <a:close/>
                <a:moveTo>
                  <a:pt x="5514446" y="5589157"/>
                </a:moveTo>
                <a:lnTo>
                  <a:pt x="5581121" y="5603443"/>
                </a:lnTo>
                <a:lnTo>
                  <a:pt x="5583238" y="5748953"/>
                </a:lnTo>
                <a:lnTo>
                  <a:pt x="5516034" y="5734666"/>
                </a:lnTo>
                <a:lnTo>
                  <a:pt x="5514446" y="5589157"/>
                </a:lnTo>
                <a:close/>
                <a:moveTo>
                  <a:pt x="2245573" y="5585243"/>
                </a:moveTo>
                <a:lnTo>
                  <a:pt x="2382129" y="5611692"/>
                </a:lnTo>
                <a:lnTo>
                  <a:pt x="2373661" y="5703208"/>
                </a:lnTo>
                <a:lnTo>
                  <a:pt x="2236046" y="5677287"/>
                </a:lnTo>
                <a:lnTo>
                  <a:pt x="2245573" y="5585243"/>
                </a:lnTo>
                <a:close/>
                <a:moveTo>
                  <a:pt x="4474633" y="5574341"/>
                </a:moveTo>
                <a:lnTo>
                  <a:pt x="4574646" y="5594977"/>
                </a:lnTo>
                <a:lnTo>
                  <a:pt x="4571471" y="5755302"/>
                </a:lnTo>
                <a:lnTo>
                  <a:pt x="4470400" y="5735725"/>
                </a:lnTo>
                <a:lnTo>
                  <a:pt x="4474633" y="5574341"/>
                </a:lnTo>
                <a:close/>
                <a:moveTo>
                  <a:pt x="2942645" y="5569373"/>
                </a:moveTo>
                <a:lnTo>
                  <a:pt x="3063852" y="5592649"/>
                </a:lnTo>
                <a:lnTo>
                  <a:pt x="3056442" y="5687338"/>
                </a:lnTo>
                <a:lnTo>
                  <a:pt x="2935764" y="5663534"/>
                </a:lnTo>
                <a:lnTo>
                  <a:pt x="2942645" y="5569373"/>
                </a:lnTo>
                <a:close/>
                <a:moveTo>
                  <a:pt x="5383742" y="5562171"/>
                </a:moveTo>
                <a:lnTo>
                  <a:pt x="5456767" y="5576987"/>
                </a:lnTo>
                <a:lnTo>
                  <a:pt x="5458884" y="5722497"/>
                </a:lnTo>
                <a:lnTo>
                  <a:pt x="5385859" y="5707681"/>
                </a:lnTo>
                <a:lnTo>
                  <a:pt x="5383742" y="5562171"/>
                </a:lnTo>
                <a:close/>
                <a:moveTo>
                  <a:pt x="584727" y="5557118"/>
                </a:moveTo>
                <a:lnTo>
                  <a:pt x="530802" y="5903631"/>
                </a:lnTo>
                <a:lnTo>
                  <a:pt x="521286" y="5904161"/>
                </a:lnTo>
                <a:lnTo>
                  <a:pt x="575210" y="5558705"/>
                </a:lnTo>
                <a:lnTo>
                  <a:pt x="584727" y="5557118"/>
                </a:lnTo>
                <a:close/>
                <a:moveTo>
                  <a:pt x="620676" y="5553944"/>
                </a:moveTo>
                <a:lnTo>
                  <a:pt x="566223" y="5899928"/>
                </a:lnTo>
                <a:lnTo>
                  <a:pt x="556179" y="5900986"/>
                </a:lnTo>
                <a:lnTo>
                  <a:pt x="611160" y="5554473"/>
                </a:lnTo>
                <a:lnTo>
                  <a:pt x="620676" y="5553944"/>
                </a:lnTo>
                <a:close/>
                <a:moveTo>
                  <a:pt x="2066144" y="5550858"/>
                </a:moveTo>
                <a:lnTo>
                  <a:pt x="2203230" y="5577308"/>
                </a:lnTo>
                <a:lnTo>
                  <a:pt x="2194232" y="5668824"/>
                </a:lnTo>
                <a:lnTo>
                  <a:pt x="2056088" y="5642903"/>
                </a:lnTo>
                <a:lnTo>
                  <a:pt x="2066144" y="5550858"/>
                </a:lnTo>
                <a:close/>
                <a:moveTo>
                  <a:pt x="653983" y="5550241"/>
                </a:moveTo>
                <a:lnTo>
                  <a:pt x="601116" y="5896754"/>
                </a:lnTo>
                <a:lnTo>
                  <a:pt x="591071" y="5897812"/>
                </a:lnTo>
                <a:lnTo>
                  <a:pt x="643938" y="5551299"/>
                </a:lnTo>
                <a:lnTo>
                  <a:pt x="653983" y="5550241"/>
                </a:lnTo>
                <a:close/>
                <a:moveTo>
                  <a:pt x="684117" y="5547066"/>
                </a:moveTo>
                <a:lnTo>
                  <a:pt x="632836" y="5894109"/>
                </a:lnTo>
                <a:lnTo>
                  <a:pt x="623320" y="5894638"/>
                </a:lnTo>
                <a:lnTo>
                  <a:pt x="674601" y="5548125"/>
                </a:lnTo>
                <a:lnTo>
                  <a:pt x="684117" y="5547066"/>
                </a:lnTo>
                <a:close/>
                <a:moveTo>
                  <a:pt x="4322763" y="5543123"/>
                </a:moveTo>
                <a:lnTo>
                  <a:pt x="4431771" y="5565346"/>
                </a:lnTo>
                <a:lnTo>
                  <a:pt x="4427538" y="5727259"/>
                </a:lnTo>
                <a:lnTo>
                  <a:pt x="4317471" y="5706094"/>
                </a:lnTo>
                <a:lnTo>
                  <a:pt x="4322763" y="5543123"/>
                </a:lnTo>
                <a:close/>
                <a:moveTo>
                  <a:pt x="2771155" y="5536046"/>
                </a:moveTo>
                <a:lnTo>
                  <a:pt x="2897126" y="5560380"/>
                </a:lnTo>
                <a:lnTo>
                  <a:pt x="2889187" y="5654012"/>
                </a:lnTo>
                <a:lnTo>
                  <a:pt x="2762687" y="5629678"/>
                </a:lnTo>
                <a:lnTo>
                  <a:pt x="2771155" y="5536046"/>
                </a:lnTo>
                <a:close/>
                <a:moveTo>
                  <a:pt x="5244042" y="5532540"/>
                </a:moveTo>
                <a:lnTo>
                  <a:pt x="5314421" y="5547356"/>
                </a:lnTo>
                <a:lnTo>
                  <a:pt x="5314950" y="5692865"/>
                </a:lnTo>
                <a:lnTo>
                  <a:pt x="5244571" y="5678050"/>
                </a:lnTo>
                <a:lnTo>
                  <a:pt x="5244042" y="5532540"/>
                </a:lnTo>
                <a:close/>
                <a:moveTo>
                  <a:pt x="8848497" y="5530998"/>
                </a:moveTo>
                <a:lnTo>
                  <a:pt x="9026248" y="5572268"/>
                </a:lnTo>
                <a:lnTo>
                  <a:pt x="9054815" y="5764334"/>
                </a:lnTo>
                <a:lnTo>
                  <a:pt x="8874948" y="5727826"/>
                </a:lnTo>
                <a:lnTo>
                  <a:pt x="8848497" y="5530998"/>
                </a:lnTo>
                <a:close/>
                <a:moveTo>
                  <a:pt x="4160308" y="5519312"/>
                </a:moveTo>
                <a:lnTo>
                  <a:pt x="4270375" y="5552118"/>
                </a:lnTo>
                <a:lnTo>
                  <a:pt x="4261908" y="5717734"/>
                </a:lnTo>
                <a:lnTo>
                  <a:pt x="4153958" y="5689691"/>
                </a:lnTo>
                <a:lnTo>
                  <a:pt x="4160308" y="5519312"/>
                </a:lnTo>
                <a:close/>
                <a:moveTo>
                  <a:pt x="1890421" y="5517003"/>
                </a:moveTo>
                <a:lnTo>
                  <a:pt x="2031211" y="5544510"/>
                </a:lnTo>
                <a:lnTo>
                  <a:pt x="2021154" y="5636555"/>
                </a:lnTo>
                <a:lnTo>
                  <a:pt x="1879834" y="5609576"/>
                </a:lnTo>
                <a:lnTo>
                  <a:pt x="1890421" y="5517003"/>
                </a:lnTo>
                <a:close/>
                <a:moveTo>
                  <a:pt x="2598079" y="5502191"/>
                </a:moveTo>
                <a:lnTo>
                  <a:pt x="2728813" y="5527583"/>
                </a:lnTo>
                <a:lnTo>
                  <a:pt x="2720873" y="5621214"/>
                </a:lnTo>
                <a:lnTo>
                  <a:pt x="2590669" y="5594765"/>
                </a:lnTo>
                <a:lnTo>
                  <a:pt x="2598079" y="5502191"/>
                </a:lnTo>
                <a:close/>
                <a:moveTo>
                  <a:pt x="5072592" y="5496560"/>
                </a:moveTo>
                <a:lnTo>
                  <a:pt x="5166254" y="5516137"/>
                </a:lnTo>
                <a:lnTo>
                  <a:pt x="5166254" y="5662176"/>
                </a:lnTo>
                <a:lnTo>
                  <a:pt x="5072063" y="5642069"/>
                </a:lnTo>
                <a:lnTo>
                  <a:pt x="5072592" y="5496560"/>
                </a:lnTo>
                <a:close/>
                <a:moveTo>
                  <a:pt x="7512717" y="5483378"/>
                </a:moveTo>
                <a:lnTo>
                  <a:pt x="7521182" y="5593962"/>
                </a:lnTo>
                <a:lnTo>
                  <a:pt x="7699991" y="5626766"/>
                </a:lnTo>
                <a:lnTo>
                  <a:pt x="7688882" y="5508775"/>
                </a:lnTo>
                <a:lnTo>
                  <a:pt x="7512717" y="5483378"/>
                </a:lnTo>
                <a:close/>
                <a:moveTo>
                  <a:pt x="1709934" y="5482618"/>
                </a:moveTo>
                <a:lnTo>
                  <a:pt x="1851254" y="5509597"/>
                </a:lnTo>
                <a:lnTo>
                  <a:pt x="1840668" y="5602171"/>
                </a:lnTo>
                <a:lnTo>
                  <a:pt x="1698819" y="5575721"/>
                </a:lnTo>
                <a:lnTo>
                  <a:pt x="1709934" y="5482618"/>
                </a:lnTo>
                <a:close/>
                <a:moveTo>
                  <a:pt x="5916084" y="5471162"/>
                </a:moveTo>
                <a:lnTo>
                  <a:pt x="5991225" y="5486506"/>
                </a:lnTo>
                <a:lnTo>
                  <a:pt x="5996517" y="5639424"/>
                </a:lnTo>
                <a:lnTo>
                  <a:pt x="5921375" y="5624079"/>
                </a:lnTo>
                <a:lnTo>
                  <a:pt x="5916084" y="5471162"/>
                </a:lnTo>
                <a:close/>
                <a:moveTo>
                  <a:pt x="2432940" y="5470980"/>
                </a:moveTo>
                <a:lnTo>
                  <a:pt x="2565792" y="5496372"/>
                </a:lnTo>
                <a:lnTo>
                  <a:pt x="2557324" y="5588417"/>
                </a:lnTo>
                <a:lnTo>
                  <a:pt x="2423943" y="5561967"/>
                </a:lnTo>
                <a:lnTo>
                  <a:pt x="2432940" y="5470980"/>
                </a:lnTo>
                <a:close/>
                <a:moveTo>
                  <a:pt x="4929717" y="5466929"/>
                </a:moveTo>
                <a:lnTo>
                  <a:pt x="5015442" y="5484919"/>
                </a:lnTo>
                <a:lnTo>
                  <a:pt x="5014913" y="5630429"/>
                </a:lnTo>
                <a:lnTo>
                  <a:pt x="4928129" y="5612438"/>
                </a:lnTo>
                <a:lnTo>
                  <a:pt x="4929717" y="5466929"/>
                </a:lnTo>
                <a:close/>
                <a:moveTo>
                  <a:pt x="780863" y="5456603"/>
                </a:moveTo>
                <a:lnTo>
                  <a:pt x="774519" y="5500512"/>
                </a:lnTo>
                <a:lnTo>
                  <a:pt x="848004" y="5497867"/>
                </a:lnTo>
                <a:lnTo>
                  <a:pt x="1040728" y="5534088"/>
                </a:lnTo>
                <a:lnTo>
                  <a:pt x="1045485" y="5499583"/>
                </a:lnTo>
                <a:lnTo>
                  <a:pt x="861221" y="5459248"/>
                </a:lnTo>
                <a:lnTo>
                  <a:pt x="780863" y="5456603"/>
                </a:lnTo>
                <a:close/>
                <a:moveTo>
                  <a:pt x="1528388" y="5447705"/>
                </a:moveTo>
                <a:lnTo>
                  <a:pt x="1666003" y="5474154"/>
                </a:lnTo>
                <a:lnTo>
                  <a:pt x="1654359" y="5567786"/>
                </a:lnTo>
                <a:lnTo>
                  <a:pt x="1516744" y="5541336"/>
                </a:lnTo>
                <a:lnTo>
                  <a:pt x="1528388" y="5447705"/>
                </a:lnTo>
                <a:close/>
                <a:moveTo>
                  <a:pt x="2952173" y="5444531"/>
                </a:moveTo>
                <a:lnTo>
                  <a:pt x="3073379" y="5469393"/>
                </a:lnTo>
                <a:lnTo>
                  <a:pt x="3069674" y="5518061"/>
                </a:lnTo>
                <a:lnTo>
                  <a:pt x="3067028" y="5545568"/>
                </a:lnTo>
                <a:lnTo>
                  <a:pt x="2946350" y="5521764"/>
                </a:lnTo>
                <a:lnTo>
                  <a:pt x="2952173" y="5444531"/>
                </a:lnTo>
                <a:close/>
                <a:moveTo>
                  <a:pt x="5783792" y="5443118"/>
                </a:moveTo>
                <a:lnTo>
                  <a:pt x="5870575" y="5461108"/>
                </a:lnTo>
                <a:lnTo>
                  <a:pt x="5874809" y="5613497"/>
                </a:lnTo>
                <a:lnTo>
                  <a:pt x="5788025" y="5594977"/>
                </a:lnTo>
                <a:lnTo>
                  <a:pt x="5783792" y="5443118"/>
                </a:lnTo>
                <a:close/>
                <a:moveTo>
                  <a:pt x="2260922" y="5437125"/>
                </a:moveTo>
                <a:lnTo>
                  <a:pt x="2395890" y="5463575"/>
                </a:lnTo>
                <a:lnTo>
                  <a:pt x="2387952" y="5554561"/>
                </a:lnTo>
                <a:lnTo>
                  <a:pt x="2251924" y="5527583"/>
                </a:lnTo>
                <a:lnTo>
                  <a:pt x="2260922" y="5437125"/>
                </a:lnTo>
                <a:close/>
                <a:moveTo>
                  <a:pt x="4786313" y="5436769"/>
                </a:moveTo>
                <a:lnTo>
                  <a:pt x="4882621" y="5457404"/>
                </a:lnTo>
                <a:lnTo>
                  <a:pt x="4880504" y="5601856"/>
                </a:lnTo>
                <a:lnTo>
                  <a:pt x="4784196" y="5581749"/>
                </a:lnTo>
                <a:lnTo>
                  <a:pt x="4786313" y="5436769"/>
                </a:lnTo>
                <a:close/>
                <a:moveTo>
                  <a:pt x="7995714" y="5420943"/>
                </a:moveTo>
                <a:lnTo>
                  <a:pt x="8008411" y="5538405"/>
                </a:lnTo>
                <a:lnTo>
                  <a:pt x="8189336" y="5580205"/>
                </a:lnTo>
                <a:lnTo>
                  <a:pt x="8178756" y="5462214"/>
                </a:lnTo>
                <a:lnTo>
                  <a:pt x="7995714" y="5420943"/>
                </a:lnTo>
                <a:close/>
                <a:moveTo>
                  <a:pt x="5644092" y="5414016"/>
                </a:moveTo>
                <a:lnTo>
                  <a:pt x="5735638" y="5433594"/>
                </a:lnTo>
                <a:lnTo>
                  <a:pt x="5738813" y="5584395"/>
                </a:lnTo>
                <a:lnTo>
                  <a:pt x="5647267" y="5565346"/>
                </a:lnTo>
                <a:lnTo>
                  <a:pt x="5644092" y="5414016"/>
                </a:lnTo>
                <a:close/>
                <a:moveTo>
                  <a:pt x="2782271" y="5410146"/>
                </a:moveTo>
                <a:lnTo>
                  <a:pt x="2907182" y="5435538"/>
                </a:lnTo>
                <a:lnTo>
                  <a:pt x="2901361" y="5512771"/>
                </a:lnTo>
                <a:lnTo>
                  <a:pt x="2774861" y="5488437"/>
                </a:lnTo>
                <a:lnTo>
                  <a:pt x="2782271" y="5410146"/>
                </a:lnTo>
                <a:close/>
                <a:moveTo>
                  <a:pt x="4638675" y="5406608"/>
                </a:moveTo>
                <a:lnTo>
                  <a:pt x="4733925" y="5426715"/>
                </a:lnTo>
                <a:lnTo>
                  <a:pt x="4731279" y="5571167"/>
                </a:lnTo>
                <a:lnTo>
                  <a:pt x="4636029" y="5551060"/>
                </a:lnTo>
                <a:lnTo>
                  <a:pt x="4638675" y="5406608"/>
                </a:lnTo>
                <a:close/>
                <a:moveTo>
                  <a:pt x="2082552" y="5402211"/>
                </a:moveTo>
                <a:lnTo>
                  <a:pt x="2218579" y="5428661"/>
                </a:lnTo>
                <a:lnTo>
                  <a:pt x="2209052" y="5519119"/>
                </a:lnTo>
                <a:lnTo>
                  <a:pt x="2072495" y="5492140"/>
                </a:lnTo>
                <a:lnTo>
                  <a:pt x="2082552" y="5402211"/>
                </a:lnTo>
                <a:close/>
                <a:moveTo>
                  <a:pt x="5511271" y="5386502"/>
                </a:moveTo>
                <a:lnTo>
                  <a:pt x="5577946" y="5400788"/>
                </a:lnTo>
                <a:lnTo>
                  <a:pt x="5580063" y="5551060"/>
                </a:lnTo>
                <a:lnTo>
                  <a:pt x="5513388" y="5536773"/>
                </a:lnTo>
                <a:lnTo>
                  <a:pt x="5511271" y="5386502"/>
                </a:lnTo>
                <a:close/>
                <a:moveTo>
                  <a:pt x="9322501" y="5374911"/>
                </a:moveTo>
                <a:lnTo>
                  <a:pt x="9474859" y="5410890"/>
                </a:lnTo>
                <a:lnTo>
                  <a:pt x="9501310" y="5579676"/>
                </a:lnTo>
                <a:lnTo>
                  <a:pt x="9348423" y="5541580"/>
                </a:lnTo>
                <a:lnTo>
                  <a:pt x="9322501" y="5374911"/>
                </a:lnTo>
                <a:close/>
                <a:moveTo>
                  <a:pt x="2609723" y="5374704"/>
                </a:moveTo>
                <a:lnTo>
                  <a:pt x="2739399" y="5401153"/>
                </a:lnTo>
                <a:lnTo>
                  <a:pt x="2732518" y="5479973"/>
                </a:lnTo>
                <a:lnTo>
                  <a:pt x="2602842" y="5454053"/>
                </a:lnTo>
                <a:lnTo>
                  <a:pt x="2609723" y="5374704"/>
                </a:lnTo>
                <a:close/>
                <a:moveTo>
                  <a:pt x="4479396" y="5372744"/>
                </a:moveTo>
                <a:lnTo>
                  <a:pt x="4578879" y="5393380"/>
                </a:lnTo>
                <a:lnTo>
                  <a:pt x="4575704" y="5538890"/>
                </a:lnTo>
                <a:lnTo>
                  <a:pt x="4475692" y="5517196"/>
                </a:lnTo>
                <a:lnTo>
                  <a:pt x="4479396" y="5372744"/>
                </a:lnTo>
                <a:close/>
                <a:moveTo>
                  <a:pt x="1907887" y="5368885"/>
                </a:moveTo>
                <a:lnTo>
                  <a:pt x="2047619" y="5395864"/>
                </a:lnTo>
                <a:lnTo>
                  <a:pt x="2037563" y="5484734"/>
                </a:lnTo>
                <a:lnTo>
                  <a:pt x="1897301" y="5457227"/>
                </a:lnTo>
                <a:lnTo>
                  <a:pt x="1907887" y="5368885"/>
                </a:lnTo>
                <a:close/>
                <a:moveTo>
                  <a:pt x="861221" y="5361907"/>
                </a:moveTo>
                <a:lnTo>
                  <a:pt x="794080" y="5364023"/>
                </a:lnTo>
                <a:lnTo>
                  <a:pt x="787736" y="5408990"/>
                </a:lnTo>
                <a:lnTo>
                  <a:pt x="861221" y="5408990"/>
                </a:lnTo>
                <a:lnTo>
                  <a:pt x="1052944" y="5445486"/>
                </a:lnTo>
                <a:lnTo>
                  <a:pt x="1058487" y="5405286"/>
                </a:lnTo>
                <a:lnTo>
                  <a:pt x="861221" y="5361907"/>
                </a:lnTo>
                <a:close/>
                <a:moveTo>
                  <a:pt x="8491937" y="5361683"/>
                </a:moveTo>
                <a:lnTo>
                  <a:pt x="8505691" y="5475442"/>
                </a:lnTo>
                <a:lnTo>
                  <a:pt x="8724177" y="5532056"/>
                </a:lnTo>
                <a:lnTo>
                  <a:pt x="8708306" y="5409303"/>
                </a:lnTo>
                <a:lnTo>
                  <a:pt x="8491937" y="5361683"/>
                </a:lnTo>
                <a:close/>
                <a:moveTo>
                  <a:pt x="5381096" y="5360045"/>
                </a:moveTo>
                <a:lnTo>
                  <a:pt x="5454121" y="5374861"/>
                </a:lnTo>
                <a:lnTo>
                  <a:pt x="5456238" y="5524603"/>
                </a:lnTo>
                <a:lnTo>
                  <a:pt x="5383213" y="5509259"/>
                </a:lnTo>
                <a:lnTo>
                  <a:pt x="5381096" y="5360045"/>
                </a:lnTo>
                <a:close/>
                <a:moveTo>
                  <a:pt x="4329113" y="5342055"/>
                </a:moveTo>
                <a:lnTo>
                  <a:pt x="4437063" y="5363749"/>
                </a:lnTo>
                <a:lnTo>
                  <a:pt x="4433358" y="5509259"/>
                </a:lnTo>
                <a:lnTo>
                  <a:pt x="4324879" y="5485977"/>
                </a:lnTo>
                <a:lnTo>
                  <a:pt x="4329113" y="5342055"/>
                </a:lnTo>
                <a:close/>
                <a:moveTo>
                  <a:pt x="2445644" y="5341377"/>
                </a:moveTo>
                <a:lnTo>
                  <a:pt x="2576907" y="5368356"/>
                </a:lnTo>
                <a:lnTo>
                  <a:pt x="2569497" y="5447705"/>
                </a:lnTo>
                <a:lnTo>
                  <a:pt x="2438233" y="5421784"/>
                </a:lnTo>
                <a:lnTo>
                  <a:pt x="2445644" y="5341377"/>
                </a:lnTo>
                <a:close/>
                <a:moveTo>
                  <a:pt x="1728459" y="5333971"/>
                </a:moveTo>
                <a:lnTo>
                  <a:pt x="1868190" y="5360950"/>
                </a:lnTo>
                <a:lnTo>
                  <a:pt x="1858134" y="5449292"/>
                </a:lnTo>
                <a:lnTo>
                  <a:pt x="1717873" y="5421784"/>
                </a:lnTo>
                <a:lnTo>
                  <a:pt x="1728459" y="5333971"/>
                </a:lnTo>
                <a:close/>
                <a:moveTo>
                  <a:pt x="5242454" y="5330943"/>
                </a:moveTo>
                <a:lnTo>
                  <a:pt x="5312834" y="5345230"/>
                </a:lnTo>
                <a:lnTo>
                  <a:pt x="5313363" y="5494443"/>
                </a:lnTo>
                <a:lnTo>
                  <a:pt x="5242984" y="5479628"/>
                </a:lnTo>
                <a:lnTo>
                  <a:pt x="5242454" y="5330943"/>
                </a:lnTo>
                <a:close/>
                <a:moveTo>
                  <a:pt x="9065925" y="5314593"/>
                </a:moveTo>
                <a:lnTo>
                  <a:pt x="9231509" y="5353747"/>
                </a:lnTo>
                <a:lnTo>
                  <a:pt x="9257431" y="5518828"/>
                </a:lnTo>
                <a:lnTo>
                  <a:pt x="9089202" y="5477029"/>
                </a:lnTo>
                <a:lnTo>
                  <a:pt x="9065925" y="5314593"/>
                </a:lnTo>
                <a:close/>
                <a:moveTo>
                  <a:pt x="2274684" y="5306464"/>
                </a:moveTo>
                <a:lnTo>
                  <a:pt x="2409123" y="5333971"/>
                </a:lnTo>
                <a:lnTo>
                  <a:pt x="2401184" y="5414907"/>
                </a:lnTo>
                <a:lnTo>
                  <a:pt x="2266215" y="5387400"/>
                </a:lnTo>
                <a:lnTo>
                  <a:pt x="2274684" y="5306464"/>
                </a:lnTo>
                <a:close/>
                <a:moveTo>
                  <a:pt x="4168775" y="5302371"/>
                </a:moveTo>
                <a:lnTo>
                  <a:pt x="4278842" y="5336235"/>
                </a:lnTo>
                <a:lnTo>
                  <a:pt x="4270375" y="5501322"/>
                </a:lnTo>
                <a:lnTo>
                  <a:pt x="4161896" y="5472749"/>
                </a:lnTo>
                <a:lnTo>
                  <a:pt x="4168775" y="5302371"/>
                </a:lnTo>
                <a:close/>
                <a:moveTo>
                  <a:pt x="1547442" y="5298529"/>
                </a:moveTo>
                <a:lnTo>
                  <a:pt x="1684528" y="5325508"/>
                </a:lnTo>
                <a:lnTo>
                  <a:pt x="1673942" y="5412791"/>
                </a:lnTo>
                <a:lnTo>
                  <a:pt x="1536327" y="5385813"/>
                </a:lnTo>
                <a:lnTo>
                  <a:pt x="1547442" y="5298529"/>
                </a:lnTo>
                <a:close/>
                <a:moveTo>
                  <a:pt x="2962758" y="5297471"/>
                </a:moveTo>
                <a:lnTo>
                  <a:pt x="3084493" y="5321805"/>
                </a:lnTo>
                <a:lnTo>
                  <a:pt x="3077614" y="5403798"/>
                </a:lnTo>
                <a:lnTo>
                  <a:pt x="2956936" y="5378936"/>
                </a:lnTo>
                <a:lnTo>
                  <a:pt x="2962758" y="5297471"/>
                </a:lnTo>
                <a:close/>
                <a:moveTo>
                  <a:pt x="5073650" y="5296021"/>
                </a:moveTo>
                <a:lnTo>
                  <a:pt x="5166254" y="5315070"/>
                </a:lnTo>
                <a:lnTo>
                  <a:pt x="5166254" y="5462696"/>
                </a:lnTo>
                <a:lnTo>
                  <a:pt x="5072592" y="5442589"/>
                </a:lnTo>
                <a:lnTo>
                  <a:pt x="5073650" y="5296021"/>
                </a:lnTo>
                <a:close/>
                <a:moveTo>
                  <a:pt x="5911321" y="5287555"/>
                </a:moveTo>
                <a:lnTo>
                  <a:pt x="5985405" y="5305016"/>
                </a:lnTo>
                <a:lnTo>
                  <a:pt x="5989109" y="5430948"/>
                </a:lnTo>
                <a:lnTo>
                  <a:pt x="5915025" y="5415074"/>
                </a:lnTo>
                <a:lnTo>
                  <a:pt x="5911321" y="5287555"/>
                </a:lnTo>
                <a:close/>
                <a:moveTo>
                  <a:pt x="2097372" y="5269963"/>
                </a:moveTo>
                <a:lnTo>
                  <a:pt x="2231283" y="5298000"/>
                </a:lnTo>
                <a:lnTo>
                  <a:pt x="2223342" y="5378936"/>
                </a:lnTo>
                <a:lnTo>
                  <a:pt x="2088374" y="5352486"/>
                </a:lnTo>
                <a:lnTo>
                  <a:pt x="2097372" y="5269963"/>
                </a:lnTo>
                <a:close/>
                <a:moveTo>
                  <a:pt x="872323" y="5269856"/>
                </a:moveTo>
                <a:lnTo>
                  <a:pt x="807297" y="5277791"/>
                </a:lnTo>
                <a:lnTo>
                  <a:pt x="802010" y="5313765"/>
                </a:lnTo>
                <a:lnTo>
                  <a:pt x="867037" y="5309004"/>
                </a:lnTo>
                <a:lnTo>
                  <a:pt x="1065738" y="5352699"/>
                </a:lnTo>
                <a:lnTo>
                  <a:pt x="1070551" y="5317789"/>
                </a:lnTo>
                <a:lnTo>
                  <a:pt x="872323" y="5269856"/>
                </a:lnTo>
                <a:close/>
                <a:moveTo>
                  <a:pt x="4931304" y="5266390"/>
                </a:moveTo>
                <a:lnTo>
                  <a:pt x="5017029" y="5283851"/>
                </a:lnTo>
                <a:lnTo>
                  <a:pt x="5015971" y="5430948"/>
                </a:lnTo>
                <a:lnTo>
                  <a:pt x="4930246" y="5412429"/>
                </a:lnTo>
                <a:lnTo>
                  <a:pt x="4931304" y="5266390"/>
                </a:lnTo>
                <a:close/>
                <a:moveTo>
                  <a:pt x="2794973" y="5263086"/>
                </a:moveTo>
                <a:lnTo>
                  <a:pt x="2919886" y="5289007"/>
                </a:lnTo>
                <a:lnTo>
                  <a:pt x="2913005" y="5371001"/>
                </a:lnTo>
                <a:lnTo>
                  <a:pt x="2788093" y="5345080"/>
                </a:lnTo>
                <a:lnTo>
                  <a:pt x="2794973" y="5263086"/>
                </a:lnTo>
                <a:close/>
                <a:moveTo>
                  <a:pt x="5779029" y="5256866"/>
                </a:moveTo>
                <a:lnTo>
                  <a:pt x="5865284" y="5276973"/>
                </a:lnTo>
                <a:lnTo>
                  <a:pt x="5868988" y="5405021"/>
                </a:lnTo>
                <a:lnTo>
                  <a:pt x="5782204" y="5386502"/>
                </a:lnTo>
                <a:lnTo>
                  <a:pt x="5779029" y="5256866"/>
                </a:lnTo>
                <a:close/>
                <a:moveTo>
                  <a:pt x="8810937" y="5253746"/>
                </a:moveTo>
                <a:lnTo>
                  <a:pt x="8984985" y="5295016"/>
                </a:lnTo>
                <a:lnTo>
                  <a:pt x="9008791" y="5456923"/>
                </a:lnTo>
                <a:lnTo>
                  <a:pt x="8832097" y="5412478"/>
                </a:lnTo>
                <a:lnTo>
                  <a:pt x="8810937" y="5253746"/>
                </a:lnTo>
                <a:close/>
                <a:moveTo>
                  <a:pt x="4788958" y="5236759"/>
                </a:moveTo>
                <a:lnTo>
                  <a:pt x="4884208" y="5256866"/>
                </a:lnTo>
                <a:lnTo>
                  <a:pt x="4882621" y="5402375"/>
                </a:lnTo>
                <a:lnTo>
                  <a:pt x="4786842" y="5381739"/>
                </a:lnTo>
                <a:lnTo>
                  <a:pt x="4788958" y="5236759"/>
                </a:lnTo>
                <a:close/>
                <a:moveTo>
                  <a:pt x="1923766" y="5234521"/>
                </a:moveTo>
                <a:lnTo>
                  <a:pt x="2062440" y="5263086"/>
                </a:lnTo>
                <a:lnTo>
                  <a:pt x="2053441" y="5345609"/>
                </a:lnTo>
                <a:lnTo>
                  <a:pt x="1913709" y="5318631"/>
                </a:lnTo>
                <a:lnTo>
                  <a:pt x="1923766" y="5234521"/>
                </a:lnTo>
                <a:close/>
                <a:moveTo>
                  <a:pt x="2622955" y="5228173"/>
                </a:moveTo>
                <a:lnTo>
                  <a:pt x="2751572" y="5254623"/>
                </a:lnTo>
                <a:lnTo>
                  <a:pt x="2744691" y="5336616"/>
                </a:lnTo>
                <a:lnTo>
                  <a:pt x="2615546" y="5310696"/>
                </a:lnTo>
                <a:lnTo>
                  <a:pt x="2622955" y="5228173"/>
                </a:lnTo>
                <a:close/>
                <a:moveTo>
                  <a:pt x="5640917" y="5224589"/>
                </a:moveTo>
                <a:lnTo>
                  <a:pt x="5730875" y="5245754"/>
                </a:lnTo>
                <a:lnTo>
                  <a:pt x="5734579" y="5375919"/>
                </a:lnTo>
                <a:lnTo>
                  <a:pt x="5643563" y="5356341"/>
                </a:lnTo>
                <a:lnTo>
                  <a:pt x="5640917" y="5224589"/>
                </a:lnTo>
                <a:close/>
                <a:moveTo>
                  <a:pt x="4642379" y="5206599"/>
                </a:moveTo>
                <a:lnTo>
                  <a:pt x="4737100" y="5225647"/>
                </a:lnTo>
                <a:lnTo>
                  <a:pt x="4734983" y="5371157"/>
                </a:lnTo>
                <a:lnTo>
                  <a:pt x="4639733" y="5350521"/>
                </a:lnTo>
                <a:lnTo>
                  <a:pt x="4642379" y="5206599"/>
                </a:lnTo>
                <a:close/>
                <a:moveTo>
                  <a:pt x="1744866" y="5198549"/>
                </a:moveTo>
                <a:lnTo>
                  <a:pt x="1883540" y="5227115"/>
                </a:lnTo>
                <a:lnTo>
                  <a:pt x="1874013" y="5310696"/>
                </a:lnTo>
                <a:lnTo>
                  <a:pt x="1734280" y="5283188"/>
                </a:lnTo>
                <a:lnTo>
                  <a:pt x="1744866" y="5198549"/>
                </a:lnTo>
                <a:close/>
                <a:moveTo>
                  <a:pt x="7488911" y="5197131"/>
                </a:moveTo>
                <a:lnTo>
                  <a:pt x="7497376" y="5301365"/>
                </a:lnTo>
                <a:lnTo>
                  <a:pt x="7671953" y="5334170"/>
                </a:lnTo>
                <a:lnTo>
                  <a:pt x="7662431" y="5226761"/>
                </a:lnTo>
                <a:lnTo>
                  <a:pt x="7488911" y="5197131"/>
                </a:lnTo>
                <a:close/>
                <a:moveTo>
                  <a:pt x="2460464" y="5195375"/>
                </a:moveTo>
                <a:lnTo>
                  <a:pt x="2589610" y="5221825"/>
                </a:lnTo>
                <a:lnTo>
                  <a:pt x="2582729" y="5303819"/>
                </a:lnTo>
                <a:lnTo>
                  <a:pt x="2452524" y="5277369"/>
                </a:lnTo>
                <a:lnTo>
                  <a:pt x="2460464" y="5195375"/>
                </a:lnTo>
                <a:close/>
                <a:moveTo>
                  <a:pt x="5507567" y="5193371"/>
                </a:moveTo>
                <a:lnTo>
                  <a:pt x="5575300" y="5209774"/>
                </a:lnTo>
                <a:lnTo>
                  <a:pt x="5577417" y="5342055"/>
                </a:lnTo>
                <a:lnTo>
                  <a:pt x="5510213" y="5327769"/>
                </a:lnTo>
                <a:lnTo>
                  <a:pt x="5507567" y="5193371"/>
                </a:lnTo>
                <a:close/>
                <a:moveTo>
                  <a:pt x="4484158" y="5173264"/>
                </a:moveTo>
                <a:lnTo>
                  <a:pt x="4583113" y="5193900"/>
                </a:lnTo>
                <a:lnTo>
                  <a:pt x="4580467" y="5337822"/>
                </a:lnTo>
                <a:lnTo>
                  <a:pt x="4480983" y="5316657"/>
                </a:lnTo>
                <a:lnTo>
                  <a:pt x="4484158" y="5173264"/>
                </a:lnTo>
                <a:close/>
                <a:moveTo>
                  <a:pt x="2972815" y="5171571"/>
                </a:moveTo>
                <a:lnTo>
                  <a:pt x="3093491" y="5199078"/>
                </a:lnTo>
                <a:lnTo>
                  <a:pt x="3093491" y="5202252"/>
                </a:lnTo>
                <a:lnTo>
                  <a:pt x="3087669" y="5274195"/>
                </a:lnTo>
                <a:lnTo>
                  <a:pt x="2966992" y="5248804"/>
                </a:lnTo>
                <a:lnTo>
                  <a:pt x="2972815" y="5171571"/>
                </a:lnTo>
                <a:close/>
                <a:moveTo>
                  <a:pt x="5379509" y="5163740"/>
                </a:moveTo>
                <a:lnTo>
                  <a:pt x="5452534" y="5180672"/>
                </a:lnTo>
                <a:lnTo>
                  <a:pt x="5453592" y="5315599"/>
                </a:lnTo>
                <a:lnTo>
                  <a:pt x="5380567" y="5299725"/>
                </a:lnTo>
                <a:lnTo>
                  <a:pt x="5379509" y="5163740"/>
                </a:lnTo>
                <a:close/>
                <a:moveTo>
                  <a:pt x="1565438" y="5162049"/>
                </a:moveTo>
                <a:lnTo>
                  <a:pt x="1701465" y="5189557"/>
                </a:lnTo>
                <a:lnTo>
                  <a:pt x="1691409" y="5274724"/>
                </a:lnTo>
                <a:lnTo>
                  <a:pt x="1554323" y="5247746"/>
                </a:lnTo>
                <a:lnTo>
                  <a:pt x="1565438" y="5162049"/>
                </a:lnTo>
                <a:close/>
                <a:moveTo>
                  <a:pt x="1072715" y="5160501"/>
                </a:moveTo>
                <a:lnTo>
                  <a:pt x="1074804" y="5160876"/>
                </a:lnTo>
                <a:lnTo>
                  <a:pt x="1072689" y="5160876"/>
                </a:lnTo>
                <a:lnTo>
                  <a:pt x="1072715" y="5160501"/>
                </a:lnTo>
                <a:close/>
                <a:moveTo>
                  <a:pt x="2290034" y="5160462"/>
                </a:moveTo>
                <a:lnTo>
                  <a:pt x="2423413" y="5187441"/>
                </a:lnTo>
                <a:lnTo>
                  <a:pt x="2414945" y="5269963"/>
                </a:lnTo>
                <a:lnTo>
                  <a:pt x="2282094" y="5242985"/>
                </a:lnTo>
                <a:lnTo>
                  <a:pt x="2290034" y="5160462"/>
                </a:lnTo>
                <a:close/>
                <a:moveTo>
                  <a:pt x="4335992" y="5142575"/>
                </a:moveTo>
                <a:lnTo>
                  <a:pt x="4442354" y="5164269"/>
                </a:lnTo>
                <a:lnTo>
                  <a:pt x="4438121" y="5307662"/>
                </a:lnTo>
                <a:lnTo>
                  <a:pt x="4331229" y="5284380"/>
                </a:lnTo>
                <a:lnTo>
                  <a:pt x="4335992" y="5142575"/>
                </a:lnTo>
                <a:close/>
                <a:moveTo>
                  <a:pt x="2806618" y="5133483"/>
                </a:moveTo>
                <a:lnTo>
                  <a:pt x="2930471" y="5162049"/>
                </a:lnTo>
                <a:lnTo>
                  <a:pt x="2924120" y="5239811"/>
                </a:lnTo>
                <a:lnTo>
                  <a:pt x="2799737" y="5213890"/>
                </a:lnTo>
                <a:lnTo>
                  <a:pt x="2806618" y="5133483"/>
                </a:lnTo>
                <a:close/>
                <a:moveTo>
                  <a:pt x="5241396" y="5131463"/>
                </a:moveTo>
                <a:lnTo>
                  <a:pt x="5311775" y="5147866"/>
                </a:lnTo>
                <a:lnTo>
                  <a:pt x="5312304" y="5284909"/>
                </a:lnTo>
                <a:lnTo>
                  <a:pt x="5241925" y="5270094"/>
                </a:lnTo>
                <a:lnTo>
                  <a:pt x="5241396" y="5131463"/>
                </a:lnTo>
                <a:close/>
                <a:moveTo>
                  <a:pt x="2113251" y="5124490"/>
                </a:moveTo>
                <a:lnTo>
                  <a:pt x="2246102" y="5151469"/>
                </a:lnTo>
                <a:lnTo>
                  <a:pt x="2238163" y="5233992"/>
                </a:lnTo>
                <a:lnTo>
                  <a:pt x="2104253" y="5207013"/>
                </a:lnTo>
                <a:lnTo>
                  <a:pt x="2113251" y="5124490"/>
                </a:lnTo>
                <a:close/>
                <a:moveTo>
                  <a:pt x="7964502" y="5115649"/>
                </a:moveTo>
                <a:lnTo>
                  <a:pt x="7977727" y="5248984"/>
                </a:lnTo>
                <a:lnTo>
                  <a:pt x="8161827" y="5291841"/>
                </a:lnTo>
                <a:lnTo>
                  <a:pt x="8149659" y="5161681"/>
                </a:lnTo>
                <a:lnTo>
                  <a:pt x="7964502" y="5115649"/>
                </a:lnTo>
                <a:close/>
                <a:moveTo>
                  <a:pt x="4176183" y="5099186"/>
                </a:moveTo>
                <a:lnTo>
                  <a:pt x="4285192" y="5131992"/>
                </a:lnTo>
                <a:lnTo>
                  <a:pt x="4277254" y="5297608"/>
                </a:lnTo>
                <a:lnTo>
                  <a:pt x="4169833" y="5269565"/>
                </a:lnTo>
                <a:lnTo>
                  <a:pt x="4176183" y="5099186"/>
                </a:lnTo>
                <a:close/>
                <a:moveTo>
                  <a:pt x="2635128" y="5093809"/>
                </a:moveTo>
                <a:lnTo>
                  <a:pt x="2763217" y="5122904"/>
                </a:lnTo>
                <a:lnTo>
                  <a:pt x="2756336" y="5204897"/>
                </a:lnTo>
                <a:lnTo>
                  <a:pt x="2627190" y="5177919"/>
                </a:lnTo>
                <a:lnTo>
                  <a:pt x="2635128" y="5093809"/>
                </a:lnTo>
                <a:close/>
                <a:moveTo>
                  <a:pt x="5074708" y="5092837"/>
                </a:moveTo>
                <a:lnTo>
                  <a:pt x="5165725" y="5114002"/>
                </a:lnTo>
                <a:lnTo>
                  <a:pt x="5166254" y="5253691"/>
                </a:lnTo>
                <a:lnTo>
                  <a:pt x="5074179" y="5234113"/>
                </a:lnTo>
                <a:lnTo>
                  <a:pt x="5074708" y="5092837"/>
                </a:lnTo>
                <a:close/>
                <a:moveTo>
                  <a:pt x="1940174" y="5089577"/>
                </a:moveTo>
                <a:lnTo>
                  <a:pt x="2078318" y="5117085"/>
                </a:lnTo>
                <a:lnTo>
                  <a:pt x="2069320" y="5199607"/>
                </a:lnTo>
                <a:lnTo>
                  <a:pt x="1930647" y="5172100"/>
                </a:lnTo>
                <a:lnTo>
                  <a:pt x="1940174" y="5089577"/>
                </a:lnTo>
                <a:close/>
                <a:moveTo>
                  <a:pt x="9278063" y="5083373"/>
                </a:moveTo>
                <a:lnTo>
                  <a:pt x="9429892" y="5120940"/>
                </a:lnTo>
                <a:lnTo>
                  <a:pt x="9455285" y="5287079"/>
                </a:lnTo>
                <a:lnTo>
                  <a:pt x="9303985" y="5251100"/>
                </a:lnTo>
                <a:lnTo>
                  <a:pt x="9278063" y="5083373"/>
                </a:lnTo>
                <a:close/>
                <a:moveTo>
                  <a:pt x="5904971" y="5081196"/>
                </a:moveTo>
                <a:lnTo>
                  <a:pt x="5978525" y="5098128"/>
                </a:lnTo>
                <a:lnTo>
                  <a:pt x="5982759" y="5235701"/>
                </a:lnTo>
                <a:lnTo>
                  <a:pt x="5908675" y="5219298"/>
                </a:lnTo>
                <a:lnTo>
                  <a:pt x="5904971" y="5081196"/>
                </a:lnTo>
                <a:close/>
                <a:moveTo>
                  <a:pt x="8458608" y="5080727"/>
                </a:moveTo>
                <a:lnTo>
                  <a:pt x="8471305" y="5190253"/>
                </a:lnTo>
                <a:lnTo>
                  <a:pt x="8686087" y="5235756"/>
                </a:lnTo>
                <a:lnTo>
                  <a:pt x="8673391" y="5135755"/>
                </a:lnTo>
                <a:lnTo>
                  <a:pt x="8458608" y="5080727"/>
                </a:lnTo>
                <a:close/>
                <a:moveTo>
                  <a:pt x="4932892" y="5060031"/>
                </a:moveTo>
                <a:lnTo>
                  <a:pt x="5019146" y="5080138"/>
                </a:lnTo>
                <a:lnTo>
                  <a:pt x="5018088" y="5221943"/>
                </a:lnTo>
                <a:lnTo>
                  <a:pt x="4931833" y="5203424"/>
                </a:lnTo>
                <a:lnTo>
                  <a:pt x="4932892" y="5060031"/>
                </a:lnTo>
                <a:close/>
                <a:moveTo>
                  <a:pt x="2474226" y="5057308"/>
                </a:moveTo>
                <a:lnTo>
                  <a:pt x="2601254" y="5086403"/>
                </a:lnTo>
                <a:lnTo>
                  <a:pt x="2593844" y="5171571"/>
                </a:lnTo>
                <a:lnTo>
                  <a:pt x="2465227" y="5144592"/>
                </a:lnTo>
                <a:lnTo>
                  <a:pt x="2474226" y="5057308"/>
                </a:lnTo>
                <a:close/>
                <a:moveTo>
                  <a:pt x="1762862" y="5053606"/>
                </a:moveTo>
                <a:lnTo>
                  <a:pt x="1899419" y="5081113"/>
                </a:lnTo>
                <a:lnTo>
                  <a:pt x="1890421" y="5164165"/>
                </a:lnTo>
                <a:lnTo>
                  <a:pt x="1752277" y="5136128"/>
                </a:lnTo>
                <a:lnTo>
                  <a:pt x="1762862" y="5053606"/>
                </a:lnTo>
                <a:close/>
                <a:moveTo>
                  <a:pt x="5773738" y="5051565"/>
                </a:moveTo>
                <a:lnTo>
                  <a:pt x="5859463" y="5071143"/>
                </a:lnTo>
                <a:lnTo>
                  <a:pt x="5863167" y="5209774"/>
                </a:lnTo>
                <a:lnTo>
                  <a:pt x="5777442" y="5190725"/>
                </a:lnTo>
                <a:lnTo>
                  <a:pt x="5773738" y="5051565"/>
                </a:lnTo>
                <a:close/>
                <a:moveTo>
                  <a:pt x="628077" y="5048722"/>
                </a:moveTo>
                <a:lnTo>
                  <a:pt x="617504" y="5162463"/>
                </a:lnTo>
                <a:lnTo>
                  <a:pt x="608517" y="5161934"/>
                </a:lnTo>
                <a:lnTo>
                  <a:pt x="618033" y="5049251"/>
                </a:lnTo>
                <a:lnTo>
                  <a:pt x="628077" y="5048722"/>
                </a:lnTo>
                <a:close/>
                <a:moveTo>
                  <a:pt x="658740" y="5046077"/>
                </a:moveTo>
                <a:lnTo>
                  <a:pt x="643938" y="5186798"/>
                </a:lnTo>
                <a:lnTo>
                  <a:pt x="634422" y="5185740"/>
                </a:lnTo>
                <a:lnTo>
                  <a:pt x="649224" y="5046606"/>
                </a:lnTo>
                <a:lnTo>
                  <a:pt x="658740" y="5046077"/>
                </a:lnTo>
                <a:close/>
                <a:moveTo>
                  <a:pt x="695219" y="5042903"/>
                </a:moveTo>
                <a:lnTo>
                  <a:pt x="655568" y="5304772"/>
                </a:lnTo>
                <a:lnTo>
                  <a:pt x="646053" y="5304772"/>
                </a:lnTo>
                <a:lnTo>
                  <a:pt x="685174" y="5044490"/>
                </a:lnTo>
                <a:lnTo>
                  <a:pt x="695219" y="5042903"/>
                </a:lnTo>
                <a:close/>
                <a:moveTo>
                  <a:pt x="728525" y="5040257"/>
                </a:moveTo>
                <a:lnTo>
                  <a:pt x="689403" y="5304243"/>
                </a:lnTo>
                <a:lnTo>
                  <a:pt x="679359" y="5304243"/>
                </a:lnTo>
                <a:lnTo>
                  <a:pt x="719009" y="5040786"/>
                </a:lnTo>
                <a:lnTo>
                  <a:pt x="728525" y="5040257"/>
                </a:lnTo>
                <a:close/>
                <a:moveTo>
                  <a:pt x="764474" y="5037083"/>
                </a:moveTo>
                <a:lnTo>
                  <a:pt x="726410" y="5303713"/>
                </a:lnTo>
                <a:lnTo>
                  <a:pt x="717423" y="5303713"/>
                </a:lnTo>
                <a:lnTo>
                  <a:pt x="754959" y="5038670"/>
                </a:lnTo>
                <a:lnTo>
                  <a:pt x="764474" y="5037083"/>
                </a:lnTo>
                <a:close/>
                <a:moveTo>
                  <a:pt x="856992" y="5030206"/>
                </a:moveTo>
                <a:lnTo>
                  <a:pt x="843775" y="5163521"/>
                </a:lnTo>
                <a:lnTo>
                  <a:pt x="834259" y="5162463"/>
                </a:lnTo>
                <a:lnTo>
                  <a:pt x="846947" y="5030735"/>
                </a:lnTo>
                <a:lnTo>
                  <a:pt x="856992" y="5030206"/>
                </a:lnTo>
                <a:close/>
                <a:moveTo>
                  <a:pt x="2982871" y="5029272"/>
                </a:moveTo>
                <a:lnTo>
                  <a:pt x="3093491" y="5053606"/>
                </a:lnTo>
                <a:lnTo>
                  <a:pt x="3093491" y="5129780"/>
                </a:lnTo>
                <a:lnTo>
                  <a:pt x="2977049" y="5104918"/>
                </a:lnTo>
                <a:lnTo>
                  <a:pt x="2982871" y="5029272"/>
                </a:lnTo>
                <a:close/>
                <a:moveTo>
                  <a:pt x="888183" y="5027561"/>
                </a:moveTo>
                <a:lnTo>
                  <a:pt x="878667" y="5133895"/>
                </a:lnTo>
                <a:lnTo>
                  <a:pt x="869680" y="5132837"/>
                </a:lnTo>
                <a:lnTo>
                  <a:pt x="879196" y="5028090"/>
                </a:lnTo>
                <a:lnTo>
                  <a:pt x="888183" y="5027561"/>
                </a:lnTo>
                <a:close/>
                <a:moveTo>
                  <a:pt x="4791604" y="5027225"/>
                </a:moveTo>
                <a:lnTo>
                  <a:pt x="4886325" y="5048919"/>
                </a:lnTo>
                <a:lnTo>
                  <a:pt x="4884738" y="5193371"/>
                </a:lnTo>
                <a:lnTo>
                  <a:pt x="4789488" y="5172735"/>
                </a:lnTo>
                <a:lnTo>
                  <a:pt x="4791604" y="5027225"/>
                </a:lnTo>
                <a:close/>
                <a:moveTo>
                  <a:pt x="1042026" y="5024916"/>
                </a:moveTo>
                <a:lnTo>
                  <a:pt x="1081677" y="5030735"/>
                </a:lnTo>
                <a:lnTo>
                  <a:pt x="1072715" y="5160501"/>
                </a:lnTo>
                <a:lnTo>
                  <a:pt x="1033568" y="5153469"/>
                </a:lnTo>
                <a:lnTo>
                  <a:pt x="1042026" y="5024916"/>
                </a:lnTo>
                <a:close/>
                <a:moveTo>
                  <a:pt x="920432" y="5024916"/>
                </a:moveTo>
                <a:lnTo>
                  <a:pt x="910916" y="5133895"/>
                </a:lnTo>
                <a:lnTo>
                  <a:pt x="901400" y="5132837"/>
                </a:lnTo>
                <a:lnTo>
                  <a:pt x="910916" y="5025445"/>
                </a:lnTo>
                <a:lnTo>
                  <a:pt x="920432" y="5024916"/>
                </a:lnTo>
                <a:close/>
                <a:moveTo>
                  <a:pt x="9022545" y="5021467"/>
                </a:moveTo>
                <a:lnTo>
                  <a:pt x="9186542" y="5061150"/>
                </a:lnTo>
                <a:lnTo>
                  <a:pt x="9212464" y="5229936"/>
                </a:lnTo>
                <a:lnTo>
                  <a:pt x="9047938" y="5191311"/>
                </a:lnTo>
                <a:lnTo>
                  <a:pt x="9022545" y="5021467"/>
                </a:lnTo>
                <a:close/>
                <a:moveTo>
                  <a:pt x="5636684" y="5019817"/>
                </a:moveTo>
                <a:lnTo>
                  <a:pt x="5726642" y="5040453"/>
                </a:lnTo>
                <a:lnTo>
                  <a:pt x="5729288" y="5180672"/>
                </a:lnTo>
                <a:lnTo>
                  <a:pt x="5639329" y="5161094"/>
                </a:lnTo>
                <a:lnTo>
                  <a:pt x="5636684" y="5019817"/>
                </a:lnTo>
                <a:close/>
                <a:moveTo>
                  <a:pt x="2304853" y="5018163"/>
                </a:moveTo>
                <a:lnTo>
                  <a:pt x="2436646" y="5048316"/>
                </a:lnTo>
                <a:lnTo>
                  <a:pt x="2428177" y="5136657"/>
                </a:lnTo>
                <a:lnTo>
                  <a:pt x="2295326" y="5108621"/>
                </a:lnTo>
                <a:lnTo>
                  <a:pt x="2304853" y="5018163"/>
                </a:lnTo>
                <a:close/>
                <a:moveTo>
                  <a:pt x="989688" y="5018038"/>
                </a:moveTo>
                <a:lnTo>
                  <a:pt x="1030396" y="5023858"/>
                </a:lnTo>
                <a:lnTo>
                  <a:pt x="1021408" y="5150824"/>
                </a:lnTo>
                <a:lnTo>
                  <a:pt x="981229" y="5142889"/>
                </a:lnTo>
                <a:lnTo>
                  <a:pt x="989688" y="5018038"/>
                </a:lnTo>
                <a:close/>
                <a:moveTo>
                  <a:pt x="1583434" y="5016576"/>
                </a:moveTo>
                <a:lnTo>
                  <a:pt x="1719461" y="5044613"/>
                </a:lnTo>
                <a:lnTo>
                  <a:pt x="1709404" y="5127664"/>
                </a:lnTo>
                <a:lnTo>
                  <a:pt x="1572848" y="5099628"/>
                </a:lnTo>
                <a:lnTo>
                  <a:pt x="1583434" y="5016576"/>
                </a:lnTo>
                <a:close/>
                <a:moveTo>
                  <a:pt x="947923" y="5011161"/>
                </a:moveTo>
                <a:lnTo>
                  <a:pt x="977529" y="5015922"/>
                </a:lnTo>
                <a:lnTo>
                  <a:pt x="969070" y="5140773"/>
                </a:lnTo>
                <a:lnTo>
                  <a:pt x="942636" y="5136012"/>
                </a:lnTo>
                <a:lnTo>
                  <a:pt x="947923" y="5011161"/>
                </a:lnTo>
                <a:close/>
                <a:moveTo>
                  <a:pt x="2818792" y="4993300"/>
                </a:moveTo>
                <a:lnTo>
                  <a:pt x="2942116" y="5020279"/>
                </a:lnTo>
                <a:lnTo>
                  <a:pt x="2935764" y="5095925"/>
                </a:lnTo>
                <a:lnTo>
                  <a:pt x="2811911" y="5068946"/>
                </a:lnTo>
                <a:lnTo>
                  <a:pt x="2818792" y="4993300"/>
                </a:lnTo>
                <a:close/>
                <a:moveTo>
                  <a:pt x="4646083" y="4992832"/>
                </a:moveTo>
                <a:lnTo>
                  <a:pt x="4740804" y="5014526"/>
                </a:lnTo>
                <a:lnTo>
                  <a:pt x="4738688" y="5162152"/>
                </a:lnTo>
                <a:lnTo>
                  <a:pt x="4643438" y="5140987"/>
                </a:lnTo>
                <a:lnTo>
                  <a:pt x="4646083" y="4992832"/>
                </a:lnTo>
                <a:close/>
                <a:moveTo>
                  <a:pt x="5504392" y="4990186"/>
                </a:moveTo>
                <a:lnTo>
                  <a:pt x="5572125" y="5005531"/>
                </a:lnTo>
                <a:lnTo>
                  <a:pt x="5574242" y="5146808"/>
                </a:lnTo>
                <a:lnTo>
                  <a:pt x="5507038" y="5131992"/>
                </a:lnTo>
                <a:lnTo>
                  <a:pt x="5504392" y="4990186"/>
                </a:lnTo>
                <a:close/>
                <a:moveTo>
                  <a:pt x="2129659" y="4977960"/>
                </a:moveTo>
                <a:lnTo>
                  <a:pt x="2260922" y="5008112"/>
                </a:lnTo>
                <a:lnTo>
                  <a:pt x="2251395" y="5099628"/>
                </a:lnTo>
                <a:lnTo>
                  <a:pt x="2119073" y="5072120"/>
                </a:lnTo>
                <a:lnTo>
                  <a:pt x="2129659" y="4977960"/>
                </a:lnTo>
                <a:close/>
                <a:moveTo>
                  <a:pt x="5376863" y="4960555"/>
                </a:moveTo>
                <a:lnTo>
                  <a:pt x="5449888" y="4977487"/>
                </a:lnTo>
                <a:lnTo>
                  <a:pt x="5450946" y="5119822"/>
                </a:lnTo>
                <a:lnTo>
                  <a:pt x="5378450" y="5104478"/>
                </a:lnTo>
                <a:lnTo>
                  <a:pt x="5376863" y="4960555"/>
                </a:lnTo>
                <a:close/>
                <a:moveTo>
                  <a:pt x="8770731" y="4960091"/>
                </a:moveTo>
                <a:lnTo>
                  <a:pt x="8941605" y="5001890"/>
                </a:lnTo>
                <a:lnTo>
                  <a:pt x="8966998" y="5172263"/>
                </a:lnTo>
                <a:lnTo>
                  <a:pt x="8794008" y="5131522"/>
                </a:lnTo>
                <a:lnTo>
                  <a:pt x="8770731" y="4960091"/>
                </a:lnTo>
                <a:close/>
                <a:moveTo>
                  <a:pt x="4489979" y="4956851"/>
                </a:moveTo>
                <a:lnTo>
                  <a:pt x="4587346" y="4979075"/>
                </a:lnTo>
                <a:lnTo>
                  <a:pt x="4584171" y="5128817"/>
                </a:lnTo>
                <a:lnTo>
                  <a:pt x="4486275" y="5107652"/>
                </a:lnTo>
                <a:lnTo>
                  <a:pt x="4489979" y="4956851"/>
                </a:lnTo>
                <a:close/>
                <a:moveTo>
                  <a:pt x="2647303" y="4955742"/>
                </a:moveTo>
                <a:lnTo>
                  <a:pt x="2774861" y="4983779"/>
                </a:lnTo>
                <a:lnTo>
                  <a:pt x="2768509" y="5059953"/>
                </a:lnTo>
                <a:lnTo>
                  <a:pt x="2639892" y="5031917"/>
                </a:lnTo>
                <a:lnTo>
                  <a:pt x="2647303" y="4955742"/>
                </a:lnTo>
                <a:close/>
                <a:moveTo>
                  <a:pt x="704735" y="4939213"/>
                </a:moveTo>
                <a:lnTo>
                  <a:pt x="699448" y="4990529"/>
                </a:lnTo>
                <a:lnTo>
                  <a:pt x="690461" y="4991587"/>
                </a:lnTo>
                <a:lnTo>
                  <a:pt x="695219" y="4939742"/>
                </a:lnTo>
                <a:lnTo>
                  <a:pt x="704735" y="4939213"/>
                </a:lnTo>
                <a:close/>
                <a:moveTo>
                  <a:pt x="1958170" y="4938814"/>
                </a:moveTo>
                <a:lnTo>
                  <a:pt x="2094726" y="4970025"/>
                </a:lnTo>
                <a:lnTo>
                  <a:pt x="2084141" y="5065243"/>
                </a:lnTo>
                <a:lnTo>
                  <a:pt x="1947055" y="5036678"/>
                </a:lnTo>
                <a:lnTo>
                  <a:pt x="1958170" y="4938814"/>
                </a:lnTo>
                <a:close/>
                <a:moveTo>
                  <a:pt x="736455" y="4936568"/>
                </a:moveTo>
                <a:lnTo>
                  <a:pt x="731697" y="4987884"/>
                </a:lnTo>
                <a:lnTo>
                  <a:pt x="722710" y="4988942"/>
                </a:lnTo>
                <a:lnTo>
                  <a:pt x="727468" y="4937097"/>
                </a:lnTo>
                <a:lnTo>
                  <a:pt x="736455" y="4936568"/>
                </a:lnTo>
                <a:close/>
                <a:moveTo>
                  <a:pt x="769233" y="4933923"/>
                </a:moveTo>
                <a:lnTo>
                  <a:pt x="763946" y="4986297"/>
                </a:lnTo>
                <a:lnTo>
                  <a:pt x="754959" y="4986826"/>
                </a:lnTo>
                <a:lnTo>
                  <a:pt x="759716" y="4934452"/>
                </a:lnTo>
                <a:lnTo>
                  <a:pt x="769233" y="4933923"/>
                </a:lnTo>
                <a:close/>
                <a:moveTo>
                  <a:pt x="1048371" y="4932865"/>
                </a:moveTo>
                <a:lnTo>
                  <a:pt x="1088550" y="4938684"/>
                </a:lnTo>
                <a:lnTo>
                  <a:pt x="1083792" y="5003754"/>
                </a:lnTo>
                <a:lnTo>
                  <a:pt x="1044670" y="4995290"/>
                </a:lnTo>
                <a:lnTo>
                  <a:pt x="1048371" y="4932865"/>
                </a:lnTo>
                <a:close/>
                <a:moveTo>
                  <a:pt x="791966" y="4932865"/>
                </a:moveTo>
                <a:lnTo>
                  <a:pt x="800953" y="4933394"/>
                </a:lnTo>
                <a:lnTo>
                  <a:pt x="796195" y="4983651"/>
                </a:lnTo>
                <a:lnTo>
                  <a:pt x="787207" y="4984180"/>
                </a:lnTo>
                <a:lnTo>
                  <a:pt x="791966" y="4932865"/>
                </a:lnTo>
                <a:close/>
                <a:moveTo>
                  <a:pt x="823157" y="4931807"/>
                </a:moveTo>
                <a:lnTo>
                  <a:pt x="833202" y="4932865"/>
                </a:lnTo>
                <a:lnTo>
                  <a:pt x="828444" y="4981535"/>
                </a:lnTo>
                <a:lnTo>
                  <a:pt x="819456" y="4982064"/>
                </a:lnTo>
                <a:lnTo>
                  <a:pt x="823157" y="4931807"/>
                </a:lnTo>
                <a:close/>
                <a:moveTo>
                  <a:pt x="5239809" y="4929337"/>
                </a:moveTo>
                <a:lnTo>
                  <a:pt x="5309659" y="4945740"/>
                </a:lnTo>
                <a:lnTo>
                  <a:pt x="5310717" y="5089662"/>
                </a:lnTo>
                <a:lnTo>
                  <a:pt x="5240338" y="5074846"/>
                </a:lnTo>
                <a:lnTo>
                  <a:pt x="5239809" y="4929337"/>
                </a:lnTo>
                <a:close/>
                <a:moveTo>
                  <a:pt x="855406" y="4927045"/>
                </a:moveTo>
                <a:lnTo>
                  <a:pt x="860164" y="4927045"/>
                </a:lnTo>
                <a:lnTo>
                  <a:pt x="865451" y="4927574"/>
                </a:lnTo>
                <a:lnTo>
                  <a:pt x="860693" y="4978890"/>
                </a:lnTo>
                <a:lnTo>
                  <a:pt x="851176" y="4979948"/>
                </a:lnTo>
                <a:lnTo>
                  <a:pt x="855406" y="4927045"/>
                </a:lnTo>
                <a:close/>
                <a:moveTo>
                  <a:pt x="996032" y="4924929"/>
                </a:moveTo>
                <a:lnTo>
                  <a:pt x="1036211" y="4930749"/>
                </a:lnTo>
                <a:lnTo>
                  <a:pt x="1031982" y="4993174"/>
                </a:lnTo>
                <a:lnTo>
                  <a:pt x="992332" y="4984709"/>
                </a:lnTo>
                <a:lnTo>
                  <a:pt x="996032" y="4924929"/>
                </a:lnTo>
                <a:close/>
                <a:moveTo>
                  <a:pt x="896642" y="4923342"/>
                </a:moveTo>
                <a:lnTo>
                  <a:pt x="892413" y="4977303"/>
                </a:lnTo>
                <a:lnTo>
                  <a:pt x="882897" y="4977832"/>
                </a:lnTo>
                <a:lnTo>
                  <a:pt x="887655" y="4924929"/>
                </a:lnTo>
                <a:lnTo>
                  <a:pt x="896642" y="4923342"/>
                </a:lnTo>
                <a:close/>
                <a:moveTo>
                  <a:pt x="4342871" y="4922458"/>
                </a:moveTo>
                <a:lnTo>
                  <a:pt x="4448175" y="4946798"/>
                </a:lnTo>
                <a:lnTo>
                  <a:pt x="4443942" y="5098657"/>
                </a:lnTo>
                <a:lnTo>
                  <a:pt x="4337579" y="5075376"/>
                </a:lnTo>
                <a:lnTo>
                  <a:pt x="4342871" y="4922458"/>
                </a:lnTo>
                <a:close/>
                <a:moveTo>
                  <a:pt x="928891" y="4921226"/>
                </a:moveTo>
                <a:lnTo>
                  <a:pt x="924662" y="4974658"/>
                </a:lnTo>
                <a:lnTo>
                  <a:pt x="914617" y="4975187"/>
                </a:lnTo>
                <a:lnTo>
                  <a:pt x="919375" y="4922284"/>
                </a:lnTo>
                <a:lnTo>
                  <a:pt x="928891" y="4921226"/>
                </a:lnTo>
                <a:close/>
                <a:moveTo>
                  <a:pt x="2486928" y="4920299"/>
                </a:moveTo>
                <a:lnTo>
                  <a:pt x="2612899" y="4948336"/>
                </a:lnTo>
                <a:lnTo>
                  <a:pt x="2606547" y="5025040"/>
                </a:lnTo>
                <a:lnTo>
                  <a:pt x="2480047" y="4997532"/>
                </a:lnTo>
                <a:lnTo>
                  <a:pt x="2486928" y="4920299"/>
                </a:lnTo>
                <a:close/>
                <a:moveTo>
                  <a:pt x="951624" y="4918052"/>
                </a:moveTo>
                <a:lnTo>
                  <a:pt x="983873" y="4922813"/>
                </a:lnTo>
                <a:lnTo>
                  <a:pt x="980172" y="4982064"/>
                </a:lnTo>
                <a:lnTo>
                  <a:pt x="948981" y="4976245"/>
                </a:lnTo>
                <a:lnTo>
                  <a:pt x="951624" y="4918052"/>
                </a:lnTo>
                <a:close/>
                <a:moveTo>
                  <a:pt x="1781387" y="4898082"/>
                </a:moveTo>
                <a:lnTo>
                  <a:pt x="1916885" y="4929292"/>
                </a:lnTo>
                <a:lnTo>
                  <a:pt x="1906299" y="5027685"/>
                </a:lnTo>
                <a:lnTo>
                  <a:pt x="1769214" y="4999119"/>
                </a:lnTo>
                <a:lnTo>
                  <a:pt x="1781387" y="4898082"/>
                </a:lnTo>
                <a:close/>
                <a:moveTo>
                  <a:pt x="7464047" y="4895011"/>
                </a:moveTo>
                <a:lnTo>
                  <a:pt x="7474099" y="5013531"/>
                </a:lnTo>
                <a:lnTo>
                  <a:pt x="7645502" y="5051097"/>
                </a:lnTo>
                <a:lnTo>
                  <a:pt x="7635979" y="4945276"/>
                </a:lnTo>
                <a:lnTo>
                  <a:pt x="7464047" y="4895011"/>
                </a:lnTo>
                <a:close/>
                <a:moveTo>
                  <a:pt x="4184121" y="4894944"/>
                </a:moveTo>
                <a:lnTo>
                  <a:pt x="4287838" y="4926162"/>
                </a:lnTo>
                <a:lnTo>
                  <a:pt x="4279371" y="5091778"/>
                </a:lnTo>
                <a:lnTo>
                  <a:pt x="4177771" y="5065322"/>
                </a:lnTo>
                <a:lnTo>
                  <a:pt x="4184121" y="4894944"/>
                </a:lnTo>
                <a:close/>
                <a:moveTo>
                  <a:pt x="2993457" y="4893321"/>
                </a:moveTo>
                <a:lnTo>
                  <a:pt x="3114133" y="4921886"/>
                </a:lnTo>
                <a:lnTo>
                  <a:pt x="3114133" y="4927176"/>
                </a:lnTo>
                <a:lnTo>
                  <a:pt x="3093491" y="4984308"/>
                </a:lnTo>
                <a:lnTo>
                  <a:pt x="2988164" y="4961561"/>
                </a:lnTo>
                <a:lnTo>
                  <a:pt x="2993457" y="4893321"/>
                </a:lnTo>
                <a:close/>
                <a:moveTo>
                  <a:pt x="5075238" y="4892298"/>
                </a:moveTo>
                <a:lnTo>
                  <a:pt x="5165725" y="4912934"/>
                </a:lnTo>
                <a:lnTo>
                  <a:pt x="5165725" y="5058444"/>
                </a:lnTo>
                <a:lnTo>
                  <a:pt x="5074708" y="5038866"/>
                </a:lnTo>
                <a:lnTo>
                  <a:pt x="5075238" y="4892298"/>
                </a:lnTo>
                <a:close/>
                <a:moveTo>
                  <a:pt x="5899150" y="4887536"/>
                </a:moveTo>
                <a:lnTo>
                  <a:pt x="5971646" y="4904468"/>
                </a:lnTo>
                <a:lnTo>
                  <a:pt x="5976409" y="5052094"/>
                </a:lnTo>
                <a:lnTo>
                  <a:pt x="5903384" y="5035162"/>
                </a:lnTo>
                <a:lnTo>
                  <a:pt x="5899150" y="4887536"/>
                </a:lnTo>
                <a:close/>
                <a:moveTo>
                  <a:pt x="2319144" y="4883799"/>
                </a:moveTo>
                <a:lnTo>
                  <a:pt x="2449878" y="4912894"/>
                </a:lnTo>
                <a:lnTo>
                  <a:pt x="2442468" y="4989597"/>
                </a:lnTo>
                <a:lnTo>
                  <a:pt x="2310675" y="4961032"/>
                </a:lnTo>
                <a:lnTo>
                  <a:pt x="2319144" y="4883799"/>
                </a:lnTo>
                <a:close/>
                <a:moveTo>
                  <a:pt x="4934479" y="4860021"/>
                </a:moveTo>
                <a:lnTo>
                  <a:pt x="5020733" y="4879070"/>
                </a:lnTo>
                <a:lnTo>
                  <a:pt x="5019146" y="5027225"/>
                </a:lnTo>
                <a:lnTo>
                  <a:pt x="4933421" y="5008177"/>
                </a:lnTo>
                <a:lnTo>
                  <a:pt x="4934479" y="4860021"/>
                </a:lnTo>
                <a:close/>
                <a:moveTo>
                  <a:pt x="5768446" y="4857905"/>
                </a:moveTo>
                <a:lnTo>
                  <a:pt x="5854171" y="4877483"/>
                </a:lnTo>
                <a:lnTo>
                  <a:pt x="5858404" y="5025109"/>
                </a:lnTo>
                <a:lnTo>
                  <a:pt x="5772150" y="5005531"/>
                </a:lnTo>
                <a:lnTo>
                  <a:pt x="5768446" y="4857905"/>
                </a:lnTo>
                <a:close/>
                <a:moveTo>
                  <a:pt x="1604076" y="4857349"/>
                </a:moveTo>
                <a:lnTo>
                  <a:pt x="1739044" y="4888031"/>
                </a:lnTo>
                <a:lnTo>
                  <a:pt x="1725812" y="4990126"/>
                </a:lnTo>
                <a:lnTo>
                  <a:pt x="1590314" y="4961561"/>
                </a:lnTo>
                <a:lnTo>
                  <a:pt x="1604076" y="4857349"/>
                </a:lnTo>
                <a:close/>
                <a:moveTo>
                  <a:pt x="2830965" y="4855762"/>
                </a:moveTo>
                <a:lnTo>
                  <a:pt x="2953231" y="4884328"/>
                </a:lnTo>
                <a:lnTo>
                  <a:pt x="2947938" y="4952568"/>
                </a:lnTo>
                <a:lnTo>
                  <a:pt x="2824614" y="4926118"/>
                </a:lnTo>
                <a:lnTo>
                  <a:pt x="2830965" y="4855762"/>
                </a:lnTo>
                <a:close/>
                <a:moveTo>
                  <a:pt x="1053657" y="4855098"/>
                </a:moveTo>
                <a:lnTo>
                  <a:pt x="1093308" y="4865149"/>
                </a:lnTo>
                <a:lnTo>
                  <a:pt x="1089607" y="4916465"/>
                </a:lnTo>
                <a:lnTo>
                  <a:pt x="1050486" y="4908000"/>
                </a:lnTo>
                <a:lnTo>
                  <a:pt x="1053657" y="4855098"/>
                </a:lnTo>
                <a:close/>
                <a:moveTo>
                  <a:pt x="799896" y="4849807"/>
                </a:moveTo>
                <a:lnTo>
                  <a:pt x="794080" y="4896362"/>
                </a:lnTo>
                <a:lnTo>
                  <a:pt x="793023" y="4896362"/>
                </a:lnTo>
                <a:lnTo>
                  <a:pt x="785093" y="4895833"/>
                </a:lnTo>
                <a:lnTo>
                  <a:pt x="790379" y="4850865"/>
                </a:lnTo>
                <a:lnTo>
                  <a:pt x="799896" y="4849807"/>
                </a:lnTo>
                <a:close/>
                <a:moveTo>
                  <a:pt x="823157" y="4848749"/>
                </a:moveTo>
                <a:lnTo>
                  <a:pt x="833202" y="4848749"/>
                </a:lnTo>
                <a:lnTo>
                  <a:pt x="827386" y="4893717"/>
                </a:lnTo>
                <a:lnTo>
                  <a:pt x="826329" y="4893717"/>
                </a:lnTo>
                <a:lnTo>
                  <a:pt x="817342" y="4892659"/>
                </a:lnTo>
                <a:lnTo>
                  <a:pt x="823157" y="4848749"/>
                </a:lnTo>
                <a:close/>
                <a:moveTo>
                  <a:pt x="855935" y="4846633"/>
                </a:moveTo>
                <a:lnTo>
                  <a:pt x="865979" y="4846633"/>
                </a:lnTo>
                <a:lnTo>
                  <a:pt x="860164" y="4890542"/>
                </a:lnTo>
                <a:lnTo>
                  <a:pt x="850648" y="4891600"/>
                </a:lnTo>
                <a:lnTo>
                  <a:pt x="855935" y="4846633"/>
                </a:lnTo>
                <a:close/>
                <a:moveTo>
                  <a:pt x="2143950" y="4845712"/>
                </a:moveTo>
                <a:lnTo>
                  <a:pt x="2274684" y="4874277"/>
                </a:lnTo>
                <a:lnTo>
                  <a:pt x="2266745" y="4951510"/>
                </a:lnTo>
                <a:lnTo>
                  <a:pt x="2135481" y="4922944"/>
                </a:lnTo>
                <a:lnTo>
                  <a:pt x="2143950" y="4845712"/>
                </a:lnTo>
                <a:close/>
                <a:moveTo>
                  <a:pt x="898228" y="4845046"/>
                </a:moveTo>
                <a:lnTo>
                  <a:pt x="892941" y="4887368"/>
                </a:lnTo>
                <a:lnTo>
                  <a:pt x="883425" y="4888955"/>
                </a:lnTo>
                <a:lnTo>
                  <a:pt x="888183" y="4845575"/>
                </a:lnTo>
                <a:lnTo>
                  <a:pt x="898228" y="4845046"/>
                </a:lnTo>
                <a:close/>
                <a:moveTo>
                  <a:pt x="930477" y="4842930"/>
                </a:moveTo>
                <a:lnTo>
                  <a:pt x="925190" y="4884723"/>
                </a:lnTo>
                <a:lnTo>
                  <a:pt x="915674" y="4885781"/>
                </a:lnTo>
                <a:lnTo>
                  <a:pt x="921489" y="4843459"/>
                </a:lnTo>
                <a:lnTo>
                  <a:pt x="930477" y="4842930"/>
                </a:lnTo>
                <a:close/>
                <a:moveTo>
                  <a:pt x="1001848" y="4842401"/>
                </a:moveTo>
                <a:lnTo>
                  <a:pt x="1042026" y="4851923"/>
                </a:lnTo>
                <a:lnTo>
                  <a:pt x="1037797" y="4905355"/>
                </a:lnTo>
                <a:lnTo>
                  <a:pt x="998147" y="4896891"/>
                </a:lnTo>
                <a:lnTo>
                  <a:pt x="1001848" y="4842401"/>
                </a:lnTo>
                <a:close/>
                <a:moveTo>
                  <a:pt x="7934877" y="4830989"/>
                </a:moveTo>
                <a:lnTo>
                  <a:pt x="7948102" y="4957445"/>
                </a:lnTo>
                <a:lnTo>
                  <a:pt x="8134847" y="5010885"/>
                </a:lnTo>
                <a:lnTo>
                  <a:pt x="8121621" y="4877550"/>
                </a:lnTo>
                <a:lnTo>
                  <a:pt x="7934877" y="4830989"/>
                </a:lnTo>
                <a:close/>
                <a:moveTo>
                  <a:pt x="955324" y="4830762"/>
                </a:moveTo>
                <a:lnTo>
                  <a:pt x="989688" y="4839227"/>
                </a:lnTo>
                <a:lnTo>
                  <a:pt x="985987" y="4894775"/>
                </a:lnTo>
                <a:lnTo>
                  <a:pt x="952681" y="4887368"/>
                </a:lnTo>
                <a:lnTo>
                  <a:pt x="955324" y="4830762"/>
                </a:lnTo>
                <a:close/>
                <a:moveTo>
                  <a:pt x="4794779" y="4827745"/>
                </a:moveTo>
                <a:lnTo>
                  <a:pt x="4888971" y="4848910"/>
                </a:lnTo>
                <a:lnTo>
                  <a:pt x="4886854" y="4998123"/>
                </a:lnTo>
                <a:lnTo>
                  <a:pt x="4792133" y="4978016"/>
                </a:lnTo>
                <a:lnTo>
                  <a:pt x="4794779" y="4827745"/>
                </a:lnTo>
                <a:close/>
                <a:moveTo>
                  <a:pt x="5632979" y="4827216"/>
                </a:moveTo>
                <a:lnTo>
                  <a:pt x="5721879" y="4846793"/>
                </a:lnTo>
                <a:lnTo>
                  <a:pt x="5725054" y="4995478"/>
                </a:lnTo>
                <a:lnTo>
                  <a:pt x="5635625" y="4974842"/>
                </a:lnTo>
                <a:lnTo>
                  <a:pt x="5632979" y="4827216"/>
                </a:lnTo>
                <a:close/>
                <a:moveTo>
                  <a:pt x="9236799" y="4817232"/>
                </a:moveTo>
                <a:lnTo>
                  <a:pt x="9388099" y="4856386"/>
                </a:lnTo>
                <a:lnTo>
                  <a:pt x="9414021" y="5024642"/>
                </a:lnTo>
                <a:lnTo>
                  <a:pt x="9262721" y="4986017"/>
                </a:lnTo>
                <a:lnTo>
                  <a:pt x="9236799" y="4817232"/>
                </a:lnTo>
                <a:close/>
                <a:moveTo>
                  <a:pt x="2659476" y="4816617"/>
                </a:moveTo>
                <a:lnTo>
                  <a:pt x="2786505" y="4845712"/>
                </a:lnTo>
                <a:lnTo>
                  <a:pt x="2780683" y="4917126"/>
                </a:lnTo>
                <a:lnTo>
                  <a:pt x="2653125" y="4889618"/>
                </a:lnTo>
                <a:lnTo>
                  <a:pt x="2659476" y="4816617"/>
                </a:lnTo>
                <a:close/>
                <a:moveTo>
                  <a:pt x="1974048" y="4808153"/>
                </a:moveTo>
                <a:lnTo>
                  <a:pt x="2109017" y="4837777"/>
                </a:lnTo>
                <a:lnTo>
                  <a:pt x="2100548" y="4916068"/>
                </a:lnTo>
                <a:lnTo>
                  <a:pt x="1963992" y="4886444"/>
                </a:lnTo>
                <a:lnTo>
                  <a:pt x="1974048" y="4808153"/>
                </a:lnTo>
                <a:close/>
                <a:moveTo>
                  <a:pt x="5501746" y="4796526"/>
                </a:moveTo>
                <a:lnTo>
                  <a:pt x="5570009" y="4812400"/>
                </a:lnTo>
                <a:lnTo>
                  <a:pt x="5571596" y="4960555"/>
                </a:lnTo>
                <a:lnTo>
                  <a:pt x="5503863" y="4945211"/>
                </a:lnTo>
                <a:lnTo>
                  <a:pt x="5501746" y="4796526"/>
                </a:lnTo>
                <a:close/>
                <a:moveTo>
                  <a:pt x="8424222" y="4795009"/>
                </a:moveTo>
                <a:lnTo>
                  <a:pt x="8436389" y="4901360"/>
                </a:lnTo>
                <a:lnTo>
                  <a:pt x="8650114" y="4956916"/>
                </a:lnTo>
                <a:lnTo>
                  <a:pt x="8635301" y="4843158"/>
                </a:lnTo>
                <a:lnTo>
                  <a:pt x="8424222" y="4795009"/>
                </a:lnTo>
                <a:close/>
                <a:moveTo>
                  <a:pt x="4649788" y="4794939"/>
                </a:moveTo>
                <a:lnTo>
                  <a:pt x="4744508" y="4816104"/>
                </a:lnTo>
                <a:lnTo>
                  <a:pt x="4741863" y="4966376"/>
                </a:lnTo>
                <a:lnTo>
                  <a:pt x="4647671" y="4946269"/>
                </a:lnTo>
                <a:lnTo>
                  <a:pt x="4649788" y="4794939"/>
                </a:lnTo>
                <a:close/>
                <a:moveTo>
                  <a:pt x="2501219" y="4780117"/>
                </a:moveTo>
                <a:lnTo>
                  <a:pt x="2625072" y="4808153"/>
                </a:lnTo>
                <a:lnTo>
                  <a:pt x="2618721" y="4881683"/>
                </a:lnTo>
                <a:lnTo>
                  <a:pt x="2494338" y="4855233"/>
                </a:lnTo>
                <a:lnTo>
                  <a:pt x="2501219" y="4780117"/>
                </a:lnTo>
                <a:close/>
                <a:moveTo>
                  <a:pt x="1797796" y="4769537"/>
                </a:moveTo>
                <a:lnTo>
                  <a:pt x="1931705" y="4799160"/>
                </a:lnTo>
                <a:lnTo>
                  <a:pt x="1922707" y="4877451"/>
                </a:lnTo>
                <a:lnTo>
                  <a:pt x="1787739" y="4848357"/>
                </a:lnTo>
                <a:lnTo>
                  <a:pt x="1797796" y="4769537"/>
                </a:lnTo>
                <a:close/>
                <a:moveTo>
                  <a:pt x="5374217" y="4767424"/>
                </a:moveTo>
                <a:lnTo>
                  <a:pt x="5447242" y="4784356"/>
                </a:lnTo>
                <a:lnTo>
                  <a:pt x="5448829" y="4933041"/>
                </a:lnTo>
                <a:lnTo>
                  <a:pt x="5376334" y="4916109"/>
                </a:lnTo>
                <a:lnTo>
                  <a:pt x="5374217" y="4767424"/>
                </a:lnTo>
                <a:close/>
                <a:moveTo>
                  <a:pt x="4494742" y="4759487"/>
                </a:moveTo>
                <a:lnTo>
                  <a:pt x="4591050" y="4781182"/>
                </a:lnTo>
                <a:lnTo>
                  <a:pt x="4588933" y="4933570"/>
                </a:lnTo>
                <a:lnTo>
                  <a:pt x="4490508" y="4912934"/>
                </a:lnTo>
                <a:lnTo>
                  <a:pt x="4494742" y="4759487"/>
                </a:lnTo>
                <a:close/>
                <a:moveTo>
                  <a:pt x="3003513" y="4757370"/>
                </a:moveTo>
                <a:lnTo>
                  <a:pt x="3122602" y="4783290"/>
                </a:lnTo>
                <a:lnTo>
                  <a:pt x="3122602" y="4809740"/>
                </a:lnTo>
                <a:lnTo>
                  <a:pt x="3118368" y="4865813"/>
                </a:lnTo>
                <a:lnTo>
                  <a:pt x="2997162" y="4837777"/>
                </a:lnTo>
                <a:lnTo>
                  <a:pt x="3003513" y="4757370"/>
                </a:lnTo>
                <a:close/>
                <a:moveTo>
                  <a:pt x="8983397" y="4752152"/>
                </a:moveTo>
                <a:lnTo>
                  <a:pt x="9144220" y="4794480"/>
                </a:lnTo>
                <a:lnTo>
                  <a:pt x="9170671" y="4962737"/>
                </a:lnTo>
                <a:lnTo>
                  <a:pt x="9007733" y="4920937"/>
                </a:lnTo>
                <a:lnTo>
                  <a:pt x="8983397" y="4752152"/>
                </a:lnTo>
                <a:close/>
                <a:moveTo>
                  <a:pt x="2333964" y="4740971"/>
                </a:moveTo>
                <a:lnTo>
                  <a:pt x="2463110" y="4770595"/>
                </a:lnTo>
                <a:lnTo>
                  <a:pt x="2456229" y="4846770"/>
                </a:lnTo>
                <a:lnTo>
                  <a:pt x="2325495" y="4819262"/>
                </a:lnTo>
                <a:lnTo>
                  <a:pt x="2333964" y="4740971"/>
                </a:lnTo>
                <a:close/>
                <a:moveTo>
                  <a:pt x="5238750" y="4736735"/>
                </a:moveTo>
                <a:lnTo>
                  <a:pt x="5309129" y="4752609"/>
                </a:lnTo>
                <a:lnTo>
                  <a:pt x="5309659" y="4901293"/>
                </a:lnTo>
                <a:lnTo>
                  <a:pt x="5239279" y="4884890"/>
                </a:lnTo>
                <a:lnTo>
                  <a:pt x="5238750" y="4736735"/>
                </a:lnTo>
                <a:close/>
                <a:moveTo>
                  <a:pt x="1619954" y="4730920"/>
                </a:moveTo>
                <a:lnTo>
                  <a:pt x="1754923" y="4760544"/>
                </a:lnTo>
                <a:lnTo>
                  <a:pt x="1745396" y="4839364"/>
                </a:lnTo>
                <a:lnTo>
                  <a:pt x="1609898" y="4809740"/>
                </a:lnTo>
                <a:lnTo>
                  <a:pt x="1619954" y="4730920"/>
                </a:lnTo>
                <a:close/>
                <a:moveTo>
                  <a:pt x="4348692" y="4725623"/>
                </a:moveTo>
                <a:lnTo>
                  <a:pt x="4452938" y="4749434"/>
                </a:lnTo>
                <a:lnTo>
                  <a:pt x="4449233" y="4902881"/>
                </a:lnTo>
                <a:lnTo>
                  <a:pt x="4343929" y="4880657"/>
                </a:lnTo>
                <a:lnTo>
                  <a:pt x="4348692" y="4725623"/>
                </a:lnTo>
                <a:close/>
                <a:moveTo>
                  <a:pt x="2842610" y="4721927"/>
                </a:moveTo>
                <a:lnTo>
                  <a:pt x="2964875" y="4748906"/>
                </a:lnTo>
                <a:lnTo>
                  <a:pt x="2958523" y="4829313"/>
                </a:lnTo>
                <a:lnTo>
                  <a:pt x="2835729" y="4801805"/>
                </a:lnTo>
                <a:lnTo>
                  <a:pt x="2842610" y="4721927"/>
                </a:lnTo>
                <a:close/>
                <a:moveTo>
                  <a:pt x="5893329" y="4707633"/>
                </a:moveTo>
                <a:lnTo>
                  <a:pt x="5965296" y="4725094"/>
                </a:lnTo>
                <a:lnTo>
                  <a:pt x="5970059" y="4856847"/>
                </a:lnTo>
                <a:lnTo>
                  <a:pt x="5897034" y="4839915"/>
                </a:lnTo>
                <a:lnTo>
                  <a:pt x="5893329" y="4707633"/>
                </a:lnTo>
                <a:close/>
                <a:moveTo>
                  <a:pt x="2159828" y="4700768"/>
                </a:moveTo>
                <a:lnTo>
                  <a:pt x="2288975" y="4730920"/>
                </a:lnTo>
                <a:lnTo>
                  <a:pt x="2281035" y="4809740"/>
                </a:lnTo>
                <a:lnTo>
                  <a:pt x="2150830" y="4781175"/>
                </a:lnTo>
                <a:lnTo>
                  <a:pt x="2159828" y="4700768"/>
                </a:lnTo>
                <a:close/>
                <a:moveTo>
                  <a:pt x="5075767" y="4699696"/>
                </a:moveTo>
                <a:lnTo>
                  <a:pt x="5165725" y="4720332"/>
                </a:lnTo>
                <a:lnTo>
                  <a:pt x="5165725" y="4868487"/>
                </a:lnTo>
                <a:lnTo>
                  <a:pt x="5075238" y="4847851"/>
                </a:lnTo>
                <a:lnTo>
                  <a:pt x="5075767" y="4699696"/>
                </a:lnTo>
                <a:close/>
                <a:moveTo>
                  <a:pt x="4192058" y="4694934"/>
                </a:moveTo>
                <a:lnTo>
                  <a:pt x="4294188" y="4725094"/>
                </a:lnTo>
                <a:lnTo>
                  <a:pt x="4289954" y="4869016"/>
                </a:lnTo>
                <a:lnTo>
                  <a:pt x="4186237" y="4842031"/>
                </a:lnTo>
                <a:lnTo>
                  <a:pt x="4192058" y="4694934"/>
                </a:lnTo>
                <a:close/>
                <a:moveTo>
                  <a:pt x="8734229" y="4688659"/>
                </a:moveTo>
                <a:lnTo>
                  <a:pt x="8901928" y="4731517"/>
                </a:lnTo>
                <a:lnTo>
                  <a:pt x="8926792" y="4900302"/>
                </a:lnTo>
                <a:lnTo>
                  <a:pt x="8756447" y="4856386"/>
                </a:lnTo>
                <a:lnTo>
                  <a:pt x="8734229" y="4688659"/>
                </a:lnTo>
                <a:close/>
                <a:moveTo>
                  <a:pt x="2671650" y="4684369"/>
                </a:moveTo>
                <a:lnTo>
                  <a:pt x="2798149" y="4711877"/>
                </a:lnTo>
                <a:lnTo>
                  <a:pt x="2791798" y="4792283"/>
                </a:lnTo>
                <a:lnTo>
                  <a:pt x="2664769" y="4763189"/>
                </a:lnTo>
                <a:lnTo>
                  <a:pt x="2671650" y="4684369"/>
                </a:lnTo>
                <a:close/>
                <a:moveTo>
                  <a:pt x="5764213" y="4677473"/>
                </a:moveTo>
                <a:lnTo>
                  <a:pt x="5849409" y="4697051"/>
                </a:lnTo>
                <a:lnTo>
                  <a:pt x="5853113" y="4829332"/>
                </a:lnTo>
                <a:lnTo>
                  <a:pt x="5767388" y="4810284"/>
                </a:lnTo>
                <a:lnTo>
                  <a:pt x="5764213" y="4677473"/>
                </a:lnTo>
                <a:close/>
                <a:moveTo>
                  <a:pt x="4936596" y="4667420"/>
                </a:moveTo>
                <a:lnTo>
                  <a:pt x="5022321" y="4687526"/>
                </a:lnTo>
                <a:lnTo>
                  <a:pt x="5021263" y="4835152"/>
                </a:lnTo>
                <a:lnTo>
                  <a:pt x="4935538" y="4816104"/>
                </a:lnTo>
                <a:lnTo>
                  <a:pt x="4936596" y="4667420"/>
                </a:lnTo>
                <a:close/>
                <a:moveTo>
                  <a:pt x="1990457" y="4661622"/>
                </a:moveTo>
                <a:lnTo>
                  <a:pt x="2124895" y="4692833"/>
                </a:lnTo>
                <a:lnTo>
                  <a:pt x="2115897" y="4774298"/>
                </a:lnTo>
                <a:lnTo>
                  <a:pt x="1980929" y="4745203"/>
                </a:lnTo>
                <a:lnTo>
                  <a:pt x="1990457" y="4661622"/>
                </a:lnTo>
                <a:close/>
                <a:moveTo>
                  <a:pt x="2514451" y="4649984"/>
                </a:moveTo>
                <a:lnTo>
                  <a:pt x="2636187" y="4676434"/>
                </a:lnTo>
                <a:lnTo>
                  <a:pt x="2629835" y="4755254"/>
                </a:lnTo>
                <a:lnTo>
                  <a:pt x="2506512" y="4727746"/>
                </a:lnTo>
                <a:lnTo>
                  <a:pt x="2514451" y="4649984"/>
                </a:lnTo>
                <a:close/>
                <a:moveTo>
                  <a:pt x="5629275" y="4645196"/>
                </a:moveTo>
                <a:lnTo>
                  <a:pt x="5717646" y="4666361"/>
                </a:lnTo>
                <a:lnTo>
                  <a:pt x="5720821" y="4799172"/>
                </a:lnTo>
                <a:lnTo>
                  <a:pt x="5631921" y="4779065"/>
                </a:lnTo>
                <a:lnTo>
                  <a:pt x="5629275" y="4645196"/>
                </a:lnTo>
                <a:close/>
                <a:moveTo>
                  <a:pt x="4797425" y="4636201"/>
                </a:moveTo>
                <a:lnTo>
                  <a:pt x="4890558" y="4657366"/>
                </a:lnTo>
                <a:lnTo>
                  <a:pt x="4889500" y="4805521"/>
                </a:lnTo>
                <a:lnTo>
                  <a:pt x="4795308" y="4784356"/>
                </a:lnTo>
                <a:lnTo>
                  <a:pt x="4797425" y="4636201"/>
                </a:lnTo>
                <a:close/>
                <a:moveTo>
                  <a:pt x="3013041" y="4625122"/>
                </a:moveTo>
                <a:lnTo>
                  <a:pt x="3129483" y="4651571"/>
                </a:lnTo>
                <a:lnTo>
                  <a:pt x="3129483" y="4717166"/>
                </a:lnTo>
                <a:lnTo>
                  <a:pt x="3128954" y="4727746"/>
                </a:lnTo>
                <a:lnTo>
                  <a:pt x="3007218" y="4700768"/>
                </a:lnTo>
                <a:lnTo>
                  <a:pt x="3013041" y="4625122"/>
                </a:lnTo>
                <a:close/>
                <a:moveTo>
                  <a:pt x="1815791" y="4621419"/>
                </a:moveTo>
                <a:lnTo>
                  <a:pt x="1948643" y="4652100"/>
                </a:lnTo>
                <a:lnTo>
                  <a:pt x="1939115" y="4736210"/>
                </a:lnTo>
                <a:lnTo>
                  <a:pt x="1805206" y="4707116"/>
                </a:lnTo>
                <a:lnTo>
                  <a:pt x="1815791" y="4621419"/>
                </a:lnTo>
                <a:close/>
                <a:moveTo>
                  <a:pt x="7441829" y="4620933"/>
                </a:moveTo>
                <a:lnTo>
                  <a:pt x="7450822" y="4732575"/>
                </a:lnTo>
                <a:lnTo>
                  <a:pt x="7621167" y="4786015"/>
                </a:lnTo>
                <a:lnTo>
                  <a:pt x="7610057" y="4669611"/>
                </a:lnTo>
                <a:lnTo>
                  <a:pt x="7441829" y="4620933"/>
                </a:lnTo>
                <a:close/>
                <a:moveTo>
                  <a:pt x="5498571" y="4613978"/>
                </a:moveTo>
                <a:lnTo>
                  <a:pt x="5567363" y="4630381"/>
                </a:lnTo>
                <a:lnTo>
                  <a:pt x="5568950" y="4764779"/>
                </a:lnTo>
                <a:lnTo>
                  <a:pt x="5501217" y="4748905"/>
                </a:lnTo>
                <a:lnTo>
                  <a:pt x="5498571" y="4613978"/>
                </a:lnTo>
                <a:close/>
                <a:moveTo>
                  <a:pt x="2347196" y="4613484"/>
                </a:moveTo>
                <a:lnTo>
                  <a:pt x="2476342" y="4642050"/>
                </a:lnTo>
                <a:lnTo>
                  <a:pt x="2468404" y="4719282"/>
                </a:lnTo>
                <a:lnTo>
                  <a:pt x="2339257" y="4690188"/>
                </a:lnTo>
                <a:lnTo>
                  <a:pt x="2347196" y="4613484"/>
                </a:lnTo>
                <a:close/>
                <a:moveTo>
                  <a:pt x="4654021" y="4602866"/>
                </a:moveTo>
                <a:lnTo>
                  <a:pt x="4746625" y="4624560"/>
                </a:lnTo>
                <a:lnTo>
                  <a:pt x="4745038" y="4772716"/>
                </a:lnTo>
                <a:lnTo>
                  <a:pt x="4650846" y="4751551"/>
                </a:lnTo>
                <a:lnTo>
                  <a:pt x="4654021" y="4602866"/>
                </a:lnTo>
                <a:close/>
                <a:moveTo>
                  <a:pt x="2854254" y="4588092"/>
                </a:moveTo>
                <a:lnTo>
                  <a:pt x="2975990" y="4616129"/>
                </a:lnTo>
                <a:lnTo>
                  <a:pt x="2969109" y="4691246"/>
                </a:lnTo>
                <a:lnTo>
                  <a:pt x="2847903" y="4664267"/>
                </a:lnTo>
                <a:lnTo>
                  <a:pt x="2854254" y="4588092"/>
                </a:lnTo>
                <a:close/>
                <a:moveTo>
                  <a:pt x="5372100" y="4584347"/>
                </a:moveTo>
                <a:lnTo>
                  <a:pt x="5445125" y="4601279"/>
                </a:lnTo>
                <a:lnTo>
                  <a:pt x="5446713" y="4736735"/>
                </a:lnTo>
                <a:lnTo>
                  <a:pt x="5373688" y="4719803"/>
                </a:lnTo>
                <a:lnTo>
                  <a:pt x="5372100" y="4584347"/>
                </a:lnTo>
                <a:close/>
                <a:moveTo>
                  <a:pt x="1639009" y="4580686"/>
                </a:moveTo>
                <a:lnTo>
                  <a:pt x="1772919" y="4611368"/>
                </a:lnTo>
                <a:lnTo>
                  <a:pt x="1762862" y="4698123"/>
                </a:lnTo>
                <a:lnTo>
                  <a:pt x="1627894" y="4669028"/>
                </a:lnTo>
                <a:lnTo>
                  <a:pt x="1639009" y="4580686"/>
                </a:lnTo>
                <a:close/>
                <a:moveTo>
                  <a:pt x="2173590" y="4575397"/>
                </a:moveTo>
                <a:lnTo>
                  <a:pt x="2302736" y="4603962"/>
                </a:lnTo>
                <a:lnTo>
                  <a:pt x="2294268" y="4680137"/>
                </a:lnTo>
                <a:lnTo>
                  <a:pt x="2165122" y="4651042"/>
                </a:lnTo>
                <a:lnTo>
                  <a:pt x="2173590" y="4575397"/>
                </a:lnTo>
                <a:close/>
                <a:moveTo>
                  <a:pt x="4499504" y="4567415"/>
                </a:moveTo>
                <a:lnTo>
                  <a:pt x="4595813" y="4589638"/>
                </a:lnTo>
                <a:lnTo>
                  <a:pt x="4592638" y="4738322"/>
                </a:lnTo>
                <a:lnTo>
                  <a:pt x="4495800" y="4716628"/>
                </a:lnTo>
                <a:lnTo>
                  <a:pt x="4499504" y="4567415"/>
                </a:lnTo>
                <a:close/>
                <a:moveTo>
                  <a:pt x="6000750" y="4560007"/>
                </a:moveTo>
                <a:lnTo>
                  <a:pt x="6110817" y="4588051"/>
                </a:lnTo>
                <a:lnTo>
                  <a:pt x="6117167" y="4730386"/>
                </a:lnTo>
                <a:lnTo>
                  <a:pt x="6005513" y="4701813"/>
                </a:lnTo>
                <a:lnTo>
                  <a:pt x="6000750" y="4560007"/>
                </a:lnTo>
                <a:close/>
                <a:moveTo>
                  <a:pt x="7906839" y="4557440"/>
                </a:moveTo>
                <a:lnTo>
                  <a:pt x="7918477" y="4672786"/>
                </a:lnTo>
                <a:lnTo>
                  <a:pt x="8107338" y="4727284"/>
                </a:lnTo>
                <a:lnTo>
                  <a:pt x="8096228" y="4609293"/>
                </a:lnTo>
                <a:lnTo>
                  <a:pt x="7906839" y="4557440"/>
                </a:lnTo>
                <a:close/>
                <a:moveTo>
                  <a:pt x="9196064" y="4553737"/>
                </a:moveTo>
                <a:lnTo>
                  <a:pt x="9346835" y="4595007"/>
                </a:lnTo>
                <a:lnTo>
                  <a:pt x="9369583" y="4736808"/>
                </a:lnTo>
                <a:lnTo>
                  <a:pt x="9218812" y="4700299"/>
                </a:lnTo>
                <a:lnTo>
                  <a:pt x="9196064" y="4553737"/>
                </a:lnTo>
                <a:close/>
                <a:moveTo>
                  <a:pt x="5237163" y="4552070"/>
                </a:moveTo>
                <a:lnTo>
                  <a:pt x="5307542" y="4569002"/>
                </a:lnTo>
                <a:lnTo>
                  <a:pt x="5308600" y="4704987"/>
                </a:lnTo>
                <a:lnTo>
                  <a:pt x="5238221" y="4689114"/>
                </a:lnTo>
                <a:lnTo>
                  <a:pt x="5237163" y="4552070"/>
                </a:lnTo>
                <a:close/>
                <a:moveTo>
                  <a:pt x="2683294" y="4548947"/>
                </a:moveTo>
                <a:lnTo>
                  <a:pt x="2809793" y="4578042"/>
                </a:lnTo>
                <a:lnTo>
                  <a:pt x="2803442" y="4654216"/>
                </a:lnTo>
                <a:lnTo>
                  <a:pt x="2676942" y="4625651"/>
                </a:lnTo>
                <a:lnTo>
                  <a:pt x="2683294" y="4548947"/>
                </a:lnTo>
                <a:close/>
                <a:moveTo>
                  <a:pt x="2005806" y="4538367"/>
                </a:moveTo>
                <a:lnTo>
                  <a:pt x="2139186" y="4567462"/>
                </a:lnTo>
                <a:lnTo>
                  <a:pt x="2130717" y="4643108"/>
                </a:lnTo>
                <a:lnTo>
                  <a:pt x="1996279" y="4612955"/>
                </a:lnTo>
                <a:lnTo>
                  <a:pt x="2005806" y="4538367"/>
                </a:lnTo>
                <a:close/>
                <a:moveTo>
                  <a:pt x="4355042" y="4534609"/>
                </a:moveTo>
                <a:lnTo>
                  <a:pt x="4457700" y="4558420"/>
                </a:lnTo>
                <a:lnTo>
                  <a:pt x="4453996" y="4707104"/>
                </a:lnTo>
                <a:lnTo>
                  <a:pt x="4350808" y="4683822"/>
                </a:lnTo>
                <a:lnTo>
                  <a:pt x="4355042" y="4534609"/>
                </a:lnTo>
                <a:close/>
                <a:moveTo>
                  <a:pt x="5888038" y="4530905"/>
                </a:moveTo>
                <a:lnTo>
                  <a:pt x="5959475" y="4549424"/>
                </a:lnTo>
                <a:lnTo>
                  <a:pt x="5964767" y="4691230"/>
                </a:lnTo>
                <a:lnTo>
                  <a:pt x="5891742" y="4673240"/>
                </a:lnTo>
                <a:lnTo>
                  <a:pt x="5888038" y="4530905"/>
                </a:lnTo>
                <a:close/>
                <a:moveTo>
                  <a:pt x="5077354" y="4513973"/>
                </a:moveTo>
                <a:lnTo>
                  <a:pt x="5165725" y="4535138"/>
                </a:lnTo>
                <a:lnTo>
                  <a:pt x="5165725" y="4672711"/>
                </a:lnTo>
                <a:lnTo>
                  <a:pt x="5076825" y="4652075"/>
                </a:lnTo>
                <a:lnTo>
                  <a:pt x="5077354" y="4513973"/>
                </a:lnTo>
                <a:close/>
                <a:moveTo>
                  <a:pt x="2527683" y="4513504"/>
                </a:moveTo>
                <a:lnTo>
                  <a:pt x="2648361" y="4541012"/>
                </a:lnTo>
                <a:lnTo>
                  <a:pt x="2641480" y="4617716"/>
                </a:lnTo>
                <a:lnTo>
                  <a:pt x="2520273" y="4590208"/>
                </a:lnTo>
                <a:lnTo>
                  <a:pt x="2527683" y="4513504"/>
                </a:lnTo>
                <a:close/>
                <a:moveTo>
                  <a:pt x="8390364" y="4512995"/>
                </a:moveTo>
                <a:lnTo>
                  <a:pt x="8402003" y="4612467"/>
                </a:lnTo>
                <a:lnTo>
                  <a:pt x="8613611" y="4672786"/>
                </a:lnTo>
                <a:lnTo>
                  <a:pt x="8599328" y="4563790"/>
                </a:lnTo>
                <a:lnTo>
                  <a:pt x="8390364" y="4512995"/>
                </a:lnTo>
                <a:close/>
                <a:moveTo>
                  <a:pt x="1830611" y="4499751"/>
                </a:moveTo>
                <a:lnTo>
                  <a:pt x="1962933" y="4528845"/>
                </a:lnTo>
                <a:lnTo>
                  <a:pt x="1953935" y="4602904"/>
                </a:lnTo>
                <a:lnTo>
                  <a:pt x="1821613" y="4573281"/>
                </a:lnTo>
                <a:lnTo>
                  <a:pt x="1830611" y="4499751"/>
                </a:lnTo>
                <a:close/>
                <a:moveTo>
                  <a:pt x="4198937" y="4499158"/>
                </a:moveTo>
                <a:lnTo>
                  <a:pt x="4301067" y="4529318"/>
                </a:lnTo>
                <a:lnTo>
                  <a:pt x="4296304" y="4673240"/>
                </a:lnTo>
                <a:lnTo>
                  <a:pt x="4193117" y="4646254"/>
                </a:lnTo>
                <a:lnTo>
                  <a:pt x="4198937" y="4499158"/>
                </a:lnTo>
                <a:close/>
                <a:moveTo>
                  <a:pt x="5759450" y="4497041"/>
                </a:moveTo>
                <a:lnTo>
                  <a:pt x="5844117" y="4519264"/>
                </a:lnTo>
                <a:lnTo>
                  <a:pt x="5847821" y="4662657"/>
                </a:lnTo>
                <a:lnTo>
                  <a:pt x="5762625" y="4640963"/>
                </a:lnTo>
                <a:lnTo>
                  <a:pt x="5759450" y="4497041"/>
                </a:lnTo>
                <a:close/>
                <a:moveTo>
                  <a:pt x="3023097" y="4492345"/>
                </a:moveTo>
                <a:lnTo>
                  <a:pt x="3143244" y="4519852"/>
                </a:lnTo>
                <a:lnTo>
                  <a:pt x="3136364" y="4596027"/>
                </a:lnTo>
                <a:lnTo>
                  <a:pt x="3017804" y="4568520"/>
                </a:lnTo>
                <a:lnTo>
                  <a:pt x="3023097" y="4492345"/>
                </a:lnTo>
                <a:close/>
                <a:moveTo>
                  <a:pt x="8943721" y="4484423"/>
                </a:moveTo>
                <a:lnTo>
                  <a:pt x="9102957" y="4527810"/>
                </a:lnTo>
                <a:lnTo>
                  <a:pt x="9126233" y="4678077"/>
                </a:lnTo>
                <a:lnTo>
                  <a:pt x="8966469" y="4638923"/>
                </a:lnTo>
                <a:lnTo>
                  <a:pt x="8943721" y="4484423"/>
                </a:lnTo>
                <a:close/>
                <a:moveTo>
                  <a:pt x="4938713" y="4481167"/>
                </a:moveTo>
                <a:lnTo>
                  <a:pt x="5023908" y="4501274"/>
                </a:lnTo>
                <a:lnTo>
                  <a:pt x="5022321" y="4639905"/>
                </a:lnTo>
                <a:lnTo>
                  <a:pt x="4937125" y="4620327"/>
                </a:lnTo>
                <a:lnTo>
                  <a:pt x="4938713" y="4481167"/>
                </a:lnTo>
                <a:close/>
                <a:moveTo>
                  <a:pt x="2362017" y="4475417"/>
                </a:moveTo>
                <a:lnTo>
                  <a:pt x="2489045" y="4504512"/>
                </a:lnTo>
                <a:lnTo>
                  <a:pt x="2482164" y="4581744"/>
                </a:lnTo>
                <a:lnTo>
                  <a:pt x="2353547" y="4552650"/>
                </a:lnTo>
                <a:lnTo>
                  <a:pt x="2362017" y="4475417"/>
                </a:lnTo>
                <a:close/>
                <a:moveTo>
                  <a:pt x="5626100" y="4463177"/>
                </a:moveTo>
                <a:lnTo>
                  <a:pt x="5713413" y="4485400"/>
                </a:lnTo>
                <a:lnTo>
                  <a:pt x="5717117" y="4629322"/>
                </a:lnTo>
                <a:lnTo>
                  <a:pt x="5628217" y="4607628"/>
                </a:lnTo>
                <a:lnTo>
                  <a:pt x="5626100" y="4463177"/>
                </a:lnTo>
                <a:close/>
                <a:moveTo>
                  <a:pt x="1654359" y="4461134"/>
                </a:moveTo>
                <a:lnTo>
                  <a:pt x="1787739" y="4490758"/>
                </a:lnTo>
                <a:lnTo>
                  <a:pt x="1778741" y="4563759"/>
                </a:lnTo>
                <a:lnTo>
                  <a:pt x="1645361" y="4533606"/>
                </a:lnTo>
                <a:lnTo>
                  <a:pt x="1654359" y="4461134"/>
                </a:lnTo>
                <a:close/>
                <a:moveTo>
                  <a:pt x="2865898" y="4455315"/>
                </a:moveTo>
                <a:lnTo>
                  <a:pt x="2986576" y="4483881"/>
                </a:lnTo>
                <a:lnTo>
                  <a:pt x="2980225" y="4558998"/>
                </a:lnTo>
                <a:lnTo>
                  <a:pt x="2859547" y="4530961"/>
                </a:lnTo>
                <a:lnTo>
                  <a:pt x="2865898" y="4455315"/>
                </a:lnTo>
                <a:close/>
                <a:moveTo>
                  <a:pt x="4799542" y="4448361"/>
                </a:moveTo>
                <a:lnTo>
                  <a:pt x="4892675" y="4470056"/>
                </a:lnTo>
                <a:lnTo>
                  <a:pt x="4891617" y="4609745"/>
                </a:lnTo>
                <a:lnTo>
                  <a:pt x="4797954" y="4588051"/>
                </a:lnTo>
                <a:lnTo>
                  <a:pt x="4799542" y="4448361"/>
                </a:lnTo>
                <a:close/>
                <a:moveTo>
                  <a:pt x="2188939" y="4435214"/>
                </a:moveTo>
                <a:lnTo>
                  <a:pt x="2315969" y="4464837"/>
                </a:lnTo>
                <a:lnTo>
                  <a:pt x="2308558" y="4542599"/>
                </a:lnTo>
                <a:lnTo>
                  <a:pt x="2180470" y="4513504"/>
                </a:lnTo>
                <a:lnTo>
                  <a:pt x="2188939" y="4435214"/>
                </a:lnTo>
                <a:close/>
                <a:moveTo>
                  <a:pt x="5495925" y="4429313"/>
                </a:moveTo>
                <a:lnTo>
                  <a:pt x="5564717" y="4446774"/>
                </a:lnTo>
                <a:lnTo>
                  <a:pt x="5566304" y="4592284"/>
                </a:lnTo>
                <a:lnTo>
                  <a:pt x="5498042" y="4574823"/>
                </a:lnTo>
                <a:lnTo>
                  <a:pt x="5495925" y="4429313"/>
                </a:lnTo>
                <a:close/>
                <a:moveTo>
                  <a:pt x="8697197" y="4416698"/>
                </a:moveTo>
                <a:lnTo>
                  <a:pt x="8861723" y="4462201"/>
                </a:lnTo>
                <a:lnTo>
                  <a:pt x="8884999" y="4619346"/>
                </a:lnTo>
                <a:lnTo>
                  <a:pt x="8719416" y="4578605"/>
                </a:lnTo>
                <a:lnTo>
                  <a:pt x="8697197" y="4416698"/>
                </a:lnTo>
                <a:close/>
                <a:moveTo>
                  <a:pt x="2695468" y="4416170"/>
                </a:moveTo>
                <a:lnTo>
                  <a:pt x="2821438" y="4445264"/>
                </a:lnTo>
                <a:lnTo>
                  <a:pt x="2815087" y="4520381"/>
                </a:lnTo>
                <a:lnTo>
                  <a:pt x="2688587" y="4490758"/>
                </a:lnTo>
                <a:lnTo>
                  <a:pt x="2695468" y="4416170"/>
                </a:lnTo>
                <a:close/>
                <a:moveTo>
                  <a:pt x="4657196" y="4414497"/>
                </a:moveTo>
                <a:lnTo>
                  <a:pt x="4750329" y="4436721"/>
                </a:lnTo>
                <a:lnTo>
                  <a:pt x="4748213" y="4577468"/>
                </a:lnTo>
                <a:lnTo>
                  <a:pt x="4654550" y="4555774"/>
                </a:lnTo>
                <a:lnTo>
                  <a:pt x="4657196" y="4414497"/>
                </a:lnTo>
                <a:close/>
                <a:moveTo>
                  <a:pt x="2022214" y="4397126"/>
                </a:moveTo>
                <a:lnTo>
                  <a:pt x="2154006" y="4427808"/>
                </a:lnTo>
                <a:lnTo>
                  <a:pt x="2145538" y="4505570"/>
                </a:lnTo>
                <a:lnTo>
                  <a:pt x="2012686" y="4475946"/>
                </a:lnTo>
                <a:lnTo>
                  <a:pt x="2022214" y="4397126"/>
                </a:lnTo>
                <a:close/>
                <a:moveTo>
                  <a:pt x="5369454" y="4396507"/>
                </a:moveTo>
                <a:lnTo>
                  <a:pt x="5443009" y="4415026"/>
                </a:lnTo>
                <a:lnTo>
                  <a:pt x="5444596" y="4561065"/>
                </a:lnTo>
                <a:lnTo>
                  <a:pt x="5371571" y="4543075"/>
                </a:lnTo>
                <a:lnTo>
                  <a:pt x="5369454" y="4396507"/>
                </a:lnTo>
                <a:close/>
                <a:moveTo>
                  <a:pt x="2540915" y="4379669"/>
                </a:moveTo>
                <a:lnTo>
                  <a:pt x="2659476" y="4407706"/>
                </a:lnTo>
                <a:lnTo>
                  <a:pt x="2653125" y="4482294"/>
                </a:lnTo>
                <a:lnTo>
                  <a:pt x="2533506" y="4454786"/>
                </a:lnTo>
                <a:lnTo>
                  <a:pt x="2540915" y="4379669"/>
                </a:lnTo>
                <a:close/>
                <a:moveTo>
                  <a:pt x="4504267" y="4377988"/>
                </a:moveTo>
                <a:lnTo>
                  <a:pt x="4599517" y="4400211"/>
                </a:lnTo>
                <a:lnTo>
                  <a:pt x="4596342" y="4542546"/>
                </a:lnTo>
                <a:lnTo>
                  <a:pt x="4501092" y="4520323"/>
                </a:lnTo>
                <a:lnTo>
                  <a:pt x="4504267" y="4377988"/>
                </a:lnTo>
                <a:close/>
                <a:moveTo>
                  <a:pt x="5994400" y="4369522"/>
                </a:moveTo>
                <a:lnTo>
                  <a:pt x="6101821" y="4396507"/>
                </a:lnTo>
                <a:lnTo>
                  <a:pt x="6108171" y="4535138"/>
                </a:lnTo>
                <a:lnTo>
                  <a:pt x="5999163" y="4507624"/>
                </a:lnTo>
                <a:lnTo>
                  <a:pt x="5994400" y="4369522"/>
                </a:lnTo>
                <a:close/>
                <a:moveTo>
                  <a:pt x="3032624" y="4363800"/>
                </a:moveTo>
                <a:lnTo>
                  <a:pt x="3153301" y="4392894"/>
                </a:lnTo>
                <a:lnTo>
                  <a:pt x="3148008" y="4469069"/>
                </a:lnTo>
                <a:lnTo>
                  <a:pt x="3026802" y="4439975"/>
                </a:lnTo>
                <a:lnTo>
                  <a:pt x="3032624" y="4363800"/>
                </a:lnTo>
                <a:close/>
                <a:moveTo>
                  <a:pt x="5236104" y="4361585"/>
                </a:moveTo>
                <a:lnTo>
                  <a:pt x="5306484" y="4379575"/>
                </a:lnTo>
                <a:lnTo>
                  <a:pt x="5307013" y="4526672"/>
                </a:lnTo>
                <a:lnTo>
                  <a:pt x="5236634" y="4509740"/>
                </a:lnTo>
                <a:lnTo>
                  <a:pt x="5236104" y="4361585"/>
                </a:lnTo>
                <a:close/>
                <a:moveTo>
                  <a:pt x="1848078" y="4357452"/>
                </a:moveTo>
                <a:lnTo>
                  <a:pt x="1978283" y="4387604"/>
                </a:lnTo>
                <a:lnTo>
                  <a:pt x="1969814" y="4466424"/>
                </a:lnTo>
                <a:lnTo>
                  <a:pt x="1838551" y="4436801"/>
                </a:lnTo>
                <a:lnTo>
                  <a:pt x="1848078" y="4357452"/>
                </a:lnTo>
                <a:close/>
                <a:moveTo>
                  <a:pt x="7419610" y="4349501"/>
                </a:moveTo>
                <a:lnTo>
                  <a:pt x="7428603" y="4457968"/>
                </a:lnTo>
                <a:lnTo>
                  <a:pt x="7595245" y="4510350"/>
                </a:lnTo>
                <a:lnTo>
                  <a:pt x="7584135" y="4398179"/>
                </a:lnTo>
                <a:lnTo>
                  <a:pt x="7419610" y="4349501"/>
                </a:lnTo>
                <a:close/>
                <a:moveTo>
                  <a:pt x="4360863" y="4344124"/>
                </a:moveTo>
                <a:lnTo>
                  <a:pt x="4462992" y="4367934"/>
                </a:lnTo>
                <a:lnTo>
                  <a:pt x="4458758" y="4510798"/>
                </a:lnTo>
                <a:lnTo>
                  <a:pt x="4356629" y="4487517"/>
                </a:lnTo>
                <a:lnTo>
                  <a:pt x="4360863" y="4344124"/>
                </a:lnTo>
                <a:close/>
                <a:moveTo>
                  <a:pt x="2375248" y="4341053"/>
                </a:moveTo>
                <a:lnTo>
                  <a:pt x="2501749" y="4370677"/>
                </a:lnTo>
                <a:lnTo>
                  <a:pt x="2494867" y="4445793"/>
                </a:lnTo>
                <a:lnTo>
                  <a:pt x="2367838" y="4415112"/>
                </a:lnTo>
                <a:lnTo>
                  <a:pt x="2375248" y="4341053"/>
                </a:lnTo>
                <a:close/>
                <a:moveTo>
                  <a:pt x="5881688" y="4340420"/>
                </a:moveTo>
                <a:lnTo>
                  <a:pt x="5953125" y="4358939"/>
                </a:lnTo>
                <a:lnTo>
                  <a:pt x="5957888" y="4497041"/>
                </a:lnTo>
                <a:lnTo>
                  <a:pt x="5885921" y="4479051"/>
                </a:lnTo>
                <a:lnTo>
                  <a:pt x="5881688" y="4340420"/>
                </a:lnTo>
                <a:close/>
                <a:moveTo>
                  <a:pt x="2877543" y="4326770"/>
                </a:moveTo>
                <a:lnTo>
                  <a:pt x="2997691" y="4355336"/>
                </a:lnTo>
                <a:lnTo>
                  <a:pt x="2991339" y="4431511"/>
                </a:lnTo>
                <a:lnTo>
                  <a:pt x="2870662" y="4402416"/>
                </a:lnTo>
                <a:lnTo>
                  <a:pt x="2877543" y="4326770"/>
                </a:lnTo>
                <a:close/>
                <a:moveTo>
                  <a:pt x="5077883" y="4320842"/>
                </a:moveTo>
                <a:lnTo>
                  <a:pt x="5165725" y="4343595"/>
                </a:lnTo>
                <a:lnTo>
                  <a:pt x="5165725" y="4491221"/>
                </a:lnTo>
                <a:lnTo>
                  <a:pt x="5077354" y="4469526"/>
                </a:lnTo>
                <a:lnTo>
                  <a:pt x="5077883" y="4320842"/>
                </a:lnTo>
                <a:close/>
                <a:moveTo>
                  <a:pt x="1672355" y="4317248"/>
                </a:moveTo>
                <a:lnTo>
                  <a:pt x="1806264" y="4347401"/>
                </a:lnTo>
                <a:lnTo>
                  <a:pt x="1796207" y="4426750"/>
                </a:lnTo>
                <a:lnTo>
                  <a:pt x="1662827" y="4396597"/>
                </a:lnTo>
                <a:lnTo>
                  <a:pt x="1672355" y="4317248"/>
                </a:lnTo>
                <a:close/>
                <a:moveTo>
                  <a:pt x="5754159" y="4308143"/>
                </a:moveTo>
                <a:lnTo>
                  <a:pt x="5838825" y="4329308"/>
                </a:lnTo>
                <a:lnTo>
                  <a:pt x="5842529" y="4468468"/>
                </a:lnTo>
                <a:lnTo>
                  <a:pt x="5758392" y="4446774"/>
                </a:lnTo>
                <a:lnTo>
                  <a:pt x="5754159" y="4308143"/>
                </a:lnTo>
                <a:close/>
                <a:moveTo>
                  <a:pt x="4206875" y="4301794"/>
                </a:moveTo>
                <a:lnTo>
                  <a:pt x="4307417" y="4331425"/>
                </a:lnTo>
                <a:lnTo>
                  <a:pt x="4307946" y="4331425"/>
                </a:lnTo>
                <a:lnTo>
                  <a:pt x="4302654" y="4475347"/>
                </a:lnTo>
                <a:lnTo>
                  <a:pt x="4201054" y="4448891"/>
                </a:lnTo>
                <a:lnTo>
                  <a:pt x="4206875" y="4301794"/>
                </a:lnTo>
                <a:close/>
                <a:moveTo>
                  <a:pt x="2203759" y="4301379"/>
                </a:moveTo>
                <a:lnTo>
                  <a:pt x="2329729" y="4331002"/>
                </a:lnTo>
                <a:lnTo>
                  <a:pt x="2322320" y="4405061"/>
                </a:lnTo>
                <a:lnTo>
                  <a:pt x="2195820" y="4375437"/>
                </a:lnTo>
                <a:lnTo>
                  <a:pt x="2203759" y="4301379"/>
                </a:lnTo>
                <a:close/>
                <a:moveTo>
                  <a:pt x="9155330" y="4292357"/>
                </a:moveTo>
                <a:lnTo>
                  <a:pt x="9307159" y="4337332"/>
                </a:lnTo>
                <a:lnTo>
                  <a:pt x="9328320" y="4472783"/>
                </a:lnTo>
                <a:lnTo>
                  <a:pt x="9177549" y="4433629"/>
                </a:lnTo>
                <a:lnTo>
                  <a:pt x="9155330" y="4292357"/>
                </a:lnTo>
                <a:close/>
                <a:moveTo>
                  <a:pt x="2707112" y="4286567"/>
                </a:moveTo>
                <a:lnTo>
                  <a:pt x="2832553" y="4316190"/>
                </a:lnTo>
                <a:lnTo>
                  <a:pt x="2826202" y="4391307"/>
                </a:lnTo>
                <a:lnTo>
                  <a:pt x="2700231" y="4361684"/>
                </a:lnTo>
                <a:lnTo>
                  <a:pt x="2707112" y="4286567"/>
                </a:lnTo>
                <a:close/>
                <a:moveTo>
                  <a:pt x="4939771" y="4284862"/>
                </a:moveTo>
                <a:lnTo>
                  <a:pt x="5024967" y="4307614"/>
                </a:lnTo>
                <a:lnTo>
                  <a:pt x="5023908" y="4455769"/>
                </a:lnTo>
                <a:lnTo>
                  <a:pt x="4938713" y="4434604"/>
                </a:lnTo>
                <a:lnTo>
                  <a:pt x="4939771" y="4284862"/>
                </a:lnTo>
                <a:close/>
                <a:moveTo>
                  <a:pt x="7878271" y="4282304"/>
                </a:moveTo>
                <a:lnTo>
                  <a:pt x="7889910" y="4398179"/>
                </a:lnTo>
                <a:lnTo>
                  <a:pt x="8080887" y="4457439"/>
                </a:lnTo>
                <a:lnTo>
                  <a:pt x="8069248" y="4334686"/>
                </a:lnTo>
                <a:lnTo>
                  <a:pt x="7878271" y="4282304"/>
                </a:lnTo>
                <a:close/>
                <a:moveTo>
                  <a:pt x="5621867" y="4274808"/>
                </a:moveTo>
                <a:lnTo>
                  <a:pt x="5709179" y="4296502"/>
                </a:lnTo>
                <a:lnTo>
                  <a:pt x="5712354" y="4435133"/>
                </a:lnTo>
                <a:lnTo>
                  <a:pt x="5624513" y="4412910"/>
                </a:lnTo>
                <a:lnTo>
                  <a:pt x="5621867" y="4274808"/>
                </a:lnTo>
                <a:close/>
                <a:moveTo>
                  <a:pt x="2037563" y="4263291"/>
                </a:moveTo>
                <a:lnTo>
                  <a:pt x="2168826" y="4293444"/>
                </a:lnTo>
                <a:lnTo>
                  <a:pt x="2160887" y="4366974"/>
                </a:lnTo>
                <a:lnTo>
                  <a:pt x="2029624" y="4335763"/>
                </a:lnTo>
                <a:lnTo>
                  <a:pt x="2037563" y="4263291"/>
                </a:lnTo>
                <a:close/>
                <a:moveTo>
                  <a:pt x="2553619" y="4250066"/>
                </a:moveTo>
                <a:lnTo>
                  <a:pt x="2671120" y="4278103"/>
                </a:lnTo>
                <a:lnTo>
                  <a:pt x="2664769" y="4352691"/>
                </a:lnTo>
                <a:lnTo>
                  <a:pt x="2546737" y="4324654"/>
                </a:lnTo>
                <a:lnTo>
                  <a:pt x="2553619" y="4250066"/>
                </a:lnTo>
                <a:close/>
                <a:moveTo>
                  <a:pt x="4802188" y="4249410"/>
                </a:moveTo>
                <a:lnTo>
                  <a:pt x="4895321" y="4273221"/>
                </a:lnTo>
                <a:lnTo>
                  <a:pt x="4893204" y="4422963"/>
                </a:lnTo>
                <a:lnTo>
                  <a:pt x="4800600" y="4399682"/>
                </a:lnTo>
                <a:lnTo>
                  <a:pt x="4802188" y="4249410"/>
                </a:lnTo>
                <a:close/>
                <a:moveTo>
                  <a:pt x="5492750" y="4241473"/>
                </a:moveTo>
                <a:lnTo>
                  <a:pt x="5562071" y="4258934"/>
                </a:lnTo>
                <a:lnTo>
                  <a:pt x="5564188" y="4397036"/>
                </a:lnTo>
                <a:lnTo>
                  <a:pt x="5495396" y="4379575"/>
                </a:lnTo>
                <a:lnTo>
                  <a:pt x="5492750" y="4241473"/>
                </a:lnTo>
                <a:close/>
                <a:moveTo>
                  <a:pt x="3042151" y="4234726"/>
                </a:moveTo>
                <a:lnTo>
                  <a:pt x="3162828" y="4263291"/>
                </a:lnTo>
                <a:lnTo>
                  <a:pt x="3159652" y="4310371"/>
                </a:lnTo>
                <a:lnTo>
                  <a:pt x="3157006" y="4339995"/>
                </a:lnTo>
                <a:lnTo>
                  <a:pt x="3036329" y="4309313"/>
                </a:lnTo>
                <a:lnTo>
                  <a:pt x="3042151" y="4234726"/>
                </a:lnTo>
                <a:close/>
                <a:moveTo>
                  <a:pt x="8355978" y="4230981"/>
                </a:moveTo>
                <a:lnTo>
                  <a:pt x="8369733" y="4343681"/>
                </a:lnTo>
                <a:lnTo>
                  <a:pt x="8577109" y="4396063"/>
                </a:lnTo>
                <a:lnTo>
                  <a:pt x="8563883" y="4289712"/>
                </a:lnTo>
                <a:lnTo>
                  <a:pt x="8355978" y="4230981"/>
                </a:lnTo>
                <a:close/>
                <a:moveTo>
                  <a:pt x="1865015" y="4222559"/>
                </a:moveTo>
                <a:lnTo>
                  <a:pt x="1994161" y="4252711"/>
                </a:lnTo>
                <a:lnTo>
                  <a:pt x="1985693" y="4325712"/>
                </a:lnTo>
                <a:lnTo>
                  <a:pt x="1856017" y="4295560"/>
                </a:lnTo>
                <a:lnTo>
                  <a:pt x="1865015" y="4222559"/>
                </a:lnTo>
                <a:close/>
                <a:moveTo>
                  <a:pt x="8905103" y="4218283"/>
                </a:moveTo>
                <a:lnTo>
                  <a:pt x="9062751" y="4264315"/>
                </a:lnTo>
                <a:lnTo>
                  <a:pt x="9084970" y="4409819"/>
                </a:lnTo>
                <a:lnTo>
                  <a:pt x="8926792" y="4368549"/>
                </a:lnTo>
                <a:lnTo>
                  <a:pt x="8905103" y="4218283"/>
                </a:lnTo>
                <a:close/>
                <a:moveTo>
                  <a:pt x="4660900" y="4212900"/>
                </a:moveTo>
                <a:lnTo>
                  <a:pt x="4753504" y="4237240"/>
                </a:lnTo>
                <a:lnTo>
                  <a:pt x="4750858" y="4387512"/>
                </a:lnTo>
                <a:lnTo>
                  <a:pt x="4658254" y="4364230"/>
                </a:lnTo>
                <a:lnTo>
                  <a:pt x="4660900" y="4212900"/>
                </a:lnTo>
                <a:close/>
                <a:moveTo>
                  <a:pt x="2389010" y="4210921"/>
                </a:moveTo>
                <a:lnTo>
                  <a:pt x="2514980" y="4240544"/>
                </a:lnTo>
                <a:lnTo>
                  <a:pt x="2507571" y="4315132"/>
                </a:lnTo>
                <a:lnTo>
                  <a:pt x="2381071" y="4284980"/>
                </a:lnTo>
                <a:lnTo>
                  <a:pt x="2389010" y="4210921"/>
                </a:lnTo>
                <a:close/>
                <a:moveTo>
                  <a:pt x="5367338" y="4210255"/>
                </a:moveTo>
                <a:lnTo>
                  <a:pt x="5440892" y="4228774"/>
                </a:lnTo>
                <a:lnTo>
                  <a:pt x="5442479" y="4366347"/>
                </a:lnTo>
                <a:lnTo>
                  <a:pt x="5368925" y="4347298"/>
                </a:lnTo>
                <a:lnTo>
                  <a:pt x="5367338" y="4210255"/>
                </a:lnTo>
                <a:close/>
                <a:moveTo>
                  <a:pt x="2888658" y="4198225"/>
                </a:moveTo>
                <a:lnTo>
                  <a:pt x="3008277" y="4226262"/>
                </a:lnTo>
                <a:lnTo>
                  <a:pt x="3002455" y="4301379"/>
                </a:lnTo>
                <a:lnTo>
                  <a:pt x="2882306" y="4270697"/>
                </a:lnTo>
                <a:lnTo>
                  <a:pt x="2888658" y="4198225"/>
                </a:lnTo>
                <a:close/>
                <a:moveTo>
                  <a:pt x="5988580" y="4196498"/>
                </a:moveTo>
                <a:lnTo>
                  <a:pt x="6093355" y="4225070"/>
                </a:lnTo>
                <a:lnTo>
                  <a:pt x="6099705" y="4366347"/>
                </a:lnTo>
                <a:lnTo>
                  <a:pt x="5993342" y="4337774"/>
                </a:lnTo>
                <a:lnTo>
                  <a:pt x="5988580" y="4196498"/>
                </a:lnTo>
                <a:close/>
                <a:moveTo>
                  <a:pt x="1689821" y="4181826"/>
                </a:moveTo>
                <a:lnTo>
                  <a:pt x="1822672" y="4213037"/>
                </a:lnTo>
                <a:lnTo>
                  <a:pt x="1813674" y="4285509"/>
                </a:lnTo>
                <a:lnTo>
                  <a:pt x="1680823" y="4254298"/>
                </a:lnTo>
                <a:lnTo>
                  <a:pt x="1689821" y="4181826"/>
                </a:lnTo>
                <a:close/>
                <a:moveTo>
                  <a:pt x="5234517" y="4176391"/>
                </a:moveTo>
                <a:lnTo>
                  <a:pt x="5304896" y="4193852"/>
                </a:lnTo>
                <a:lnTo>
                  <a:pt x="5305954" y="4331425"/>
                </a:lnTo>
                <a:lnTo>
                  <a:pt x="5236104" y="4313963"/>
                </a:lnTo>
                <a:lnTo>
                  <a:pt x="5234517" y="4176391"/>
                </a:lnTo>
                <a:close/>
                <a:moveTo>
                  <a:pt x="4509558" y="4173745"/>
                </a:moveTo>
                <a:lnTo>
                  <a:pt x="4603750" y="4198085"/>
                </a:lnTo>
                <a:lnTo>
                  <a:pt x="4600575" y="4349944"/>
                </a:lnTo>
                <a:lnTo>
                  <a:pt x="4505325" y="4326133"/>
                </a:lnTo>
                <a:lnTo>
                  <a:pt x="4509558" y="4173745"/>
                </a:lnTo>
                <a:close/>
                <a:moveTo>
                  <a:pt x="2218050" y="4170188"/>
                </a:moveTo>
                <a:lnTo>
                  <a:pt x="2342962" y="4199812"/>
                </a:lnTo>
                <a:lnTo>
                  <a:pt x="2335551" y="4273871"/>
                </a:lnTo>
                <a:lnTo>
                  <a:pt x="2210111" y="4243718"/>
                </a:lnTo>
                <a:lnTo>
                  <a:pt x="2218050" y="4170188"/>
                </a:lnTo>
                <a:close/>
                <a:moveTo>
                  <a:pt x="5876396" y="4166866"/>
                </a:moveTo>
                <a:lnTo>
                  <a:pt x="5947304" y="4185386"/>
                </a:lnTo>
                <a:lnTo>
                  <a:pt x="5952596" y="4326662"/>
                </a:lnTo>
                <a:lnTo>
                  <a:pt x="5880629" y="4308143"/>
                </a:lnTo>
                <a:lnTo>
                  <a:pt x="5876396" y="4166866"/>
                </a:lnTo>
                <a:close/>
                <a:moveTo>
                  <a:pt x="2718227" y="4157493"/>
                </a:moveTo>
                <a:lnTo>
                  <a:pt x="2843668" y="4187116"/>
                </a:lnTo>
                <a:lnTo>
                  <a:pt x="2836787" y="4260117"/>
                </a:lnTo>
                <a:lnTo>
                  <a:pt x="2712405" y="4228378"/>
                </a:lnTo>
                <a:lnTo>
                  <a:pt x="2718227" y="4157493"/>
                </a:lnTo>
                <a:close/>
                <a:moveTo>
                  <a:pt x="8660695" y="4145266"/>
                </a:moveTo>
                <a:lnTo>
                  <a:pt x="8822575" y="4193414"/>
                </a:lnTo>
                <a:lnTo>
                  <a:pt x="8845323" y="4346856"/>
                </a:lnTo>
                <a:lnTo>
                  <a:pt x="8682384" y="4305056"/>
                </a:lnTo>
                <a:lnTo>
                  <a:pt x="8660695" y="4145266"/>
                </a:lnTo>
                <a:close/>
                <a:moveTo>
                  <a:pt x="4367742" y="4137235"/>
                </a:moveTo>
                <a:lnTo>
                  <a:pt x="4468283" y="4163162"/>
                </a:lnTo>
                <a:lnTo>
                  <a:pt x="4464050" y="4316080"/>
                </a:lnTo>
                <a:lnTo>
                  <a:pt x="4362979" y="4290153"/>
                </a:lnTo>
                <a:lnTo>
                  <a:pt x="4367742" y="4137235"/>
                </a:lnTo>
                <a:close/>
                <a:moveTo>
                  <a:pt x="5078413" y="4136706"/>
                </a:moveTo>
                <a:lnTo>
                  <a:pt x="5165725" y="4158400"/>
                </a:lnTo>
                <a:lnTo>
                  <a:pt x="5165725" y="4295973"/>
                </a:lnTo>
                <a:lnTo>
                  <a:pt x="5077883" y="4273750"/>
                </a:lnTo>
                <a:lnTo>
                  <a:pt x="5078413" y="4136706"/>
                </a:lnTo>
                <a:close/>
                <a:moveTo>
                  <a:pt x="5749925" y="4132473"/>
                </a:moveTo>
                <a:lnTo>
                  <a:pt x="5833534" y="4155226"/>
                </a:lnTo>
                <a:lnTo>
                  <a:pt x="5837767" y="4297031"/>
                </a:lnTo>
                <a:lnTo>
                  <a:pt x="5753629" y="4274808"/>
                </a:lnTo>
                <a:lnTo>
                  <a:pt x="5749925" y="4132473"/>
                </a:lnTo>
                <a:close/>
                <a:moveTo>
                  <a:pt x="2053441" y="4131043"/>
                </a:moveTo>
                <a:lnTo>
                  <a:pt x="2183646" y="4161725"/>
                </a:lnTo>
                <a:lnTo>
                  <a:pt x="2175178" y="4235255"/>
                </a:lnTo>
                <a:lnTo>
                  <a:pt x="2044973" y="4204573"/>
                </a:lnTo>
                <a:lnTo>
                  <a:pt x="2053441" y="4131043"/>
                </a:lnTo>
                <a:close/>
                <a:moveTo>
                  <a:pt x="2566321" y="4120992"/>
                </a:moveTo>
                <a:lnTo>
                  <a:pt x="2682235" y="4149029"/>
                </a:lnTo>
                <a:lnTo>
                  <a:pt x="2675884" y="4219385"/>
                </a:lnTo>
                <a:lnTo>
                  <a:pt x="2559441" y="4190290"/>
                </a:lnTo>
                <a:lnTo>
                  <a:pt x="2566321" y="4120992"/>
                </a:lnTo>
                <a:close/>
                <a:moveTo>
                  <a:pt x="4213754" y="4108133"/>
                </a:moveTo>
                <a:lnTo>
                  <a:pt x="4313767" y="4137764"/>
                </a:lnTo>
                <a:lnTo>
                  <a:pt x="4309004" y="4281687"/>
                </a:lnTo>
                <a:lnTo>
                  <a:pt x="4207933" y="4255230"/>
                </a:lnTo>
                <a:lnTo>
                  <a:pt x="4213754" y="4108133"/>
                </a:lnTo>
                <a:close/>
                <a:moveTo>
                  <a:pt x="4941888" y="4101784"/>
                </a:moveTo>
                <a:lnTo>
                  <a:pt x="5027083" y="4123478"/>
                </a:lnTo>
                <a:lnTo>
                  <a:pt x="5025496" y="4260522"/>
                </a:lnTo>
                <a:lnTo>
                  <a:pt x="4940300" y="4238298"/>
                </a:lnTo>
                <a:lnTo>
                  <a:pt x="4941888" y="4101784"/>
                </a:lnTo>
                <a:close/>
                <a:moveTo>
                  <a:pt x="5618692" y="4097022"/>
                </a:moveTo>
                <a:lnTo>
                  <a:pt x="5705475" y="4120303"/>
                </a:lnTo>
                <a:lnTo>
                  <a:pt x="5708650" y="4263167"/>
                </a:lnTo>
                <a:lnTo>
                  <a:pt x="5621338" y="4239886"/>
                </a:lnTo>
                <a:lnTo>
                  <a:pt x="5618692" y="4097022"/>
                </a:lnTo>
                <a:close/>
                <a:moveTo>
                  <a:pt x="7398978" y="4095001"/>
                </a:moveTo>
                <a:lnTo>
                  <a:pt x="7406384" y="4187065"/>
                </a:lnTo>
                <a:lnTo>
                  <a:pt x="7569323" y="4238918"/>
                </a:lnTo>
                <a:lnTo>
                  <a:pt x="7557155" y="4106641"/>
                </a:lnTo>
                <a:lnTo>
                  <a:pt x="7398978" y="4095001"/>
                </a:lnTo>
                <a:close/>
                <a:moveTo>
                  <a:pt x="1880893" y="4090311"/>
                </a:moveTo>
                <a:lnTo>
                  <a:pt x="2008981" y="4120463"/>
                </a:lnTo>
                <a:lnTo>
                  <a:pt x="2001042" y="4193464"/>
                </a:lnTo>
                <a:lnTo>
                  <a:pt x="1871896" y="4162254"/>
                </a:lnTo>
                <a:lnTo>
                  <a:pt x="1880893" y="4090311"/>
                </a:lnTo>
                <a:close/>
                <a:moveTo>
                  <a:pt x="2402772" y="4082376"/>
                </a:moveTo>
                <a:lnTo>
                  <a:pt x="2527154" y="4111999"/>
                </a:lnTo>
                <a:lnTo>
                  <a:pt x="2520803" y="4180768"/>
                </a:lnTo>
                <a:lnTo>
                  <a:pt x="2395362" y="4149558"/>
                </a:lnTo>
                <a:lnTo>
                  <a:pt x="2402772" y="4082376"/>
                </a:lnTo>
                <a:close/>
                <a:moveTo>
                  <a:pt x="4804833" y="4066862"/>
                </a:moveTo>
                <a:lnTo>
                  <a:pt x="4897438" y="4090143"/>
                </a:lnTo>
                <a:lnTo>
                  <a:pt x="4895321" y="4227716"/>
                </a:lnTo>
                <a:lnTo>
                  <a:pt x="4803246" y="4203376"/>
                </a:lnTo>
                <a:lnTo>
                  <a:pt x="4804833" y="4066862"/>
                </a:lnTo>
                <a:close/>
                <a:moveTo>
                  <a:pt x="5490104" y="4063158"/>
                </a:moveTo>
                <a:lnTo>
                  <a:pt x="5559425" y="4081148"/>
                </a:lnTo>
                <a:lnTo>
                  <a:pt x="5561542" y="4224541"/>
                </a:lnTo>
                <a:lnTo>
                  <a:pt x="5492221" y="4206022"/>
                </a:lnTo>
                <a:lnTo>
                  <a:pt x="5490104" y="4063158"/>
                </a:lnTo>
                <a:close/>
                <a:moveTo>
                  <a:pt x="2901361" y="4050636"/>
                </a:moveTo>
                <a:lnTo>
                  <a:pt x="3171826" y="4117818"/>
                </a:lnTo>
                <a:lnTo>
                  <a:pt x="3160182" y="4209334"/>
                </a:lnTo>
                <a:lnTo>
                  <a:pt x="3046385" y="4181826"/>
                </a:lnTo>
                <a:lnTo>
                  <a:pt x="3046385" y="4181297"/>
                </a:lnTo>
                <a:lnTo>
                  <a:pt x="3044268" y="4181297"/>
                </a:lnTo>
                <a:lnTo>
                  <a:pt x="2893950" y="4144268"/>
                </a:lnTo>
                <a:lnTo>
                  <a:pt x="2901361" y="4050636"/>
                </a:lnTo>
                <a:close/>
                <a:moveTo>
                  <a:pt x="1706758" y="4049049"/>
                </a:moveTo>
                <a:lnTo>
                  <a:pt x="1839080" y="4080789"/>
                </a:lnTo>
                <a:lnTo>
                  <a:pt x="1830611" y="4152732"/>
                </a:lnTo>
                <a:lnTo>
                  <a:pt x="1697760" y="4120992"/>
                </a:lnTo>
                <a:lnTo>
                  <a:pt x="1706758" y="4049049"/>
                </a:lnTo>
                <a:close/>
                <a:moveTo>
                  <a:pt x="2232340" y="4041643"/>
                </a:moveTo>
                <a:lnTo>
                  <a:pt x="2356195" y="4071267"/>
                </a:lnTo>
                <a:lnTo>
                  <a:pt x="2349843" y="4137920"/>
                </a:lnTo>
                <a:lnTo>
                  <a:pt x="2224931" y="4107238"/>
                </a:lnTo>
                <a:lnTo>
                  <a:pt x="2232340" y="4041643"/>
                </a:lnTo>
                <a:close/>
                <a:moveTo>
                  <a:pt x="4665133" y="4031410"/>
                </a:moveTo>
                <a:lnTo>
                  <a:pt x="4756679" y="4054692"/>
                </a:lnTo>
                <a:lnTo>
                  <a:pt x="4754033" y="4191206"/>
                </a:lnTo>
                <a:lnTo>
                  <a:pt x="4662488" y="4167925"/>
                </a:lnTo>
                <a:lnTo>
                  <a:pt x="4665133" y="4031410"/>
                </a:lnTo>
                <a:close/>
                <a:moveTo>
                  <a:pt x="5365221" y="4028764"/>
                </a:moveTo>
                <a:lnTo>
                  <a:pt x="5438775" y="4048871"/>
                </a:lnTo>
                <a:lnTo>
                  <a:pt x="5440892" y="4192264"/>
                </a:lnTo>
                <a:lnTo>
                  <a:pt x="5367338" y="4172687"/>
                </a:lnTo>
                <a:lnTo>
                  <a:pt x="5365221" y="4028764"/>
                </a:lnTo>
                <a:close/>
                <a:moveTo>
                  <a:pt x="7851291" y="4021455"/>
                </a:moveTo>
                <a:lnTo>
                  <a:pt x="7861872" y="4123043"/>
                </a:lnTo>
                <a:lnTo>
                  <a:pt x="8068190" y="4187594"/>
                </a:lnTo>
                <a:lnTo>
                  <a:pt x="8053377" y="4076482"/>
                </a:lnTo>
                <a:lnTo>
                  <a:pt x="7851291" y="4021455"/>
                </a:lnTo>
                <a:close/>
                <a:moveTo>
                  <a:pt x="5982230" y="4019240"/>
                </a:moveTo>
                <a:lnTo>
                  <a:pt x="6084888" y="4046755"/>
                </a:lnTo>
                <a:lnTo>
                  <a:pt x="6091767" y="4193852"/>
                </a:lnTo>
                <a:lnTo>
                  <a:pt x="5987521" y="4165808"/>
                </a:lnTo>
                <a:lnTo>
                  <a:pt x="5982230" y="4019240"/>
                </a:lnTo>
                <a:close/>
                <a:moveTo>
                  <a:pt x="9113537" y="4018809"/>
                </a:moveTo>
                <a:lnTo>
                  <a:pt x="9264308" y="4062725"/>
                </a:lnTo>
                <a:lnTo>
                  <a:pt x="9289172" y="4218812"/>
                </a:lnTo>
                <a:lnTo>
                  <a:pt x="9137872" y="4178070"/>
                </a:lnTo>
                <a:lnTo>
                  <a:pt x="9113537" y="4018809"/>
                </a:lnTo>
                <a:close/>
                <a:moveTo>
                  <a:pt x="2068261" y="4003027"/>
                </a:moveTo>
                <a:lnTo>
                  <a:pt x="2197938" y="4034237"/>
                </a:lnTo>
                <a:lnTo>
                  <a:pt x="2191056" y="4097716"/>
                </a:lnTo>
                <a:lnTo>
                  <a:pt x="2060852" y="4065977"/>
                </a:lnTo>
                <a:lnTo>
                  <a:pt x="2068261" y="4003027"/>
                </a:lnTo>
                <a:close/>
                <a:moveTo>
                  <a:pt x="5233459" y="3993842"/>
                </a:moveTo>
                <a:lnTo>
                  <a:pt x="5303838" y="4012891"/>
                </a:lnTo>
                <a:lnTo>
                  <a:pt x="5304896" y="4156284"/>
                </a:lnTo>
                <a:lnTo>
                  <a:pt x="5234517" y="4137764"/>
                </a:lnTo>
                <a:lnTo>
                  <a:pt x="5233459" y="3993842"/>
                </a:lnTo>
                <a:close/>
                <a:moveTo>
                  <a:pt x="4513792" y="3992784"/>
                </a:moveTo>
                <a:lnTo>
                  <a:pt x="4607454" y="4016595"/>
                </a:lnTo>
                <a:lnTo>
                  <a:pt x="4604808" y="4153109"/>
                </a:lnTo>
                <a:lnTo>
                  <a:pt x="4510617" y="4129298"/>
                </a:lnTo>
                <a:lnTo>
                  <a:pt x="4513792" y="3992784"/>
                </a:lnTo>
                <a:close/>
                <a:moveTo>
                  <a:pt x="5871104" y="3988551"/>
                </a:moveTo>
                <a:lnTo>
                  <a:pt x="5941484" y="4007599"/>
                </a:lnTo>
                <a:lnTo>
                  <a:pt x="5946775" y="4154167"/>
                </a:lnTo>
                <a:lnTo>
                  <a:pt x="5875867" y="4134590"/>
                </a:lnTo>
                <a:lnTo>
                  <a:pt x="5871104" y="3988551"/>
                </a:lnTo>
                <a:close/>
                <a:moveTo>
                  <a:pt x="8326353" y="3981772"/>
                </a:moveTo>
                <a:lnTo>
                  <a:pt x="8335875" y="4063254"/>
                </a:lnTo>
                <a:lnTo>
                  <a:pt x="8542723" y="4126218"/>
                </a:lnTo>
                <a:lnTo>
                  <a:pt x="8529497" y="4027275"/>
                </a:lnTo>
                <a:lnTo>
                  <a:pt x="8326353" y="3981772"/>
                </a:lnTo>
                <a:close/>
                <a:moveTo>
                  <a:pt x="2581141" y="3970758"/>
                </a:moveTo>
                <a:lnTo>
                  <a:pt x="2856371" y="4039527"/>
                </a:lnTo>
                <a:lnTo>
                  <a:pt x="2847903" y="4132630"/>
                </a:lnTo>
                <a:lnTo>
                  <a:pt x="2572144" y="4065977"/>
                </a:lnTo>
                <a:lnTo>
                  <a:pt x="2581141" y="3970758"/>
                </a:lnTo>
                <a:close/>
                <a:moveTo>
                  <a:pt x="1896243" y="3962294"/>
                </a:moveTo>
                <a:lnTo>
                  <a:pt x="2023802" y="3992976"/>
                </a:lnTo>
                <a:lnTo>
                  <a:pt x="2016391" y="4054868"/>
                </a:lnTo>
                <a:lnTo>
                  <a:pt x="1889362" y="4023129"/>
                </a:lnTo>
                <a:lnTo>
                  <a:pt x="1896243" y="3962294"/>
                </a:lnTo>
                <a:close/>
                <a:moveTo>
                  <a:pt x="4373563" y="3957332"/>
                </a:moveTo>
                <a:lnTo>
                  <a:pt x="4473046" y="3982201"/>
                </a:lnTo>
                <a:lnTo>
                  <a:pt x="4469342" y="4119245"/>
                </a:lnTo>
                <a:lnTo>
                  <a:pt x="4369329" y="4093318"/>
                </a:lnTo>
                <a:lnTo>
                  <a:pt x="4373563" y="3957332"/>
                </a:lnTo>
                <a:close/>
                <a:moveTo>
                  <a:pt x="5745163" y="3954687"/>
                </a:moveTo>
                <a:lnTo>
                  <a:pt x="5828771" y="3976910"/>
                </a:lnTo>
                <a:lnTo>
                  <a:pt x="5833004" y="4122949"/>
                </a:lnTo>
                <a:lnTo>
                  <a:pt x="5749396" y="4099667"/>
                </a:lnTo>
                <a:lnTo>
                  <a:pt x="5745163" y="3954687"/>
                </a:lnTo>
                <a:close/>
                <a:moveTo>
                  <a:pt x="5080000" y="3952041"/>
                </a:moveTo>
                <a:lnTo>
                  <a:pt x="5165725" y="3975323"/>
                </a:lnTo>
                <a:lnTo>
                  <a:pt x="5165725" y="4119774"/>
                </a:lnTo>
                <a:lnTo>
                  <a:pt x="5079471" y="4097022"/>
                </a:lnTo>
                <a:lnTo>
                  <a:pt x="5080000" y="3952041"/>
                </a:lnTo>
                <a:close/>
                <a:moveTo>
                  <a:pt x="8864897" y="3946321"/>
                </a:moveTo>
                <a:lnTo>
                  <a:pt x="9019900" y="3991295"/>
                </a:lnTo>
                <a:lnTo>
                  <a:pt x="9045293" y="4152673"/>
                </a:lnTo>
                <a:lnTo>
                  <a:pt x="8889761" y="4110874"/>
                </a:lnTo>
                <a:lnTo>
                  <a:pt x="8864897" y="3946321"/>
                </a:lnTo>
                <a:close/>
                <a:moveTo>
                  <a:pt x="1723695" y="3921033"/>
                </a:moveTo>
                <a:lnTo>
                  <a:pt x="1854959" y="3952773"/>
                </a:lnTo>
                <a:lnTo>
                  <a:pt x="1847548" y="4013078"/>
                </a:lnTo>
                <a:lnTo>
                  <a:pt x="1715755" y="3979222"/>
                </a:lnTo>
                <a:lnTo>
                  <a:pt x="1723695" y="3921033"/>
                </a:lnTo>
                <a:close/>
                <a:moveTo>
                  <a:pt x="4220633" y="3920823"/>
                </a:moveTo>
                <a:lnTo>
                  <a:pt x="4320117" y="3949925"/>
                </a:lnTo>
                <a:lnTo>
                  <a:pt x="4315883" y="4093847"/>
                </a:lnTo>
                <a:lnTo>
                  <a:pt x="4214813" y="4067391"/>
                </a:lnTo>
                <a:lnTo>
                  <a:pt x="4220633" y="3920823"/>
                </a:lnTo>
                <a:close/>
                <a:moveTo>
                  <a:pt x="5615517" y="3919235"/>
                </a:moveTo>
                <a:lnTo>
                  <a:pt x="5700713" y="3942517"/>
                </a:lnTo>
                <a:lnTo>
                  <a:pt x="5703888" y="4087497"/>
                </a:lnTo>
                <a:lnTo>
                  <a:pt x="5618163" y="4063687"/>
                </a:lnTo>
                <a:lnTo>
                  <a:pt x="5615517" y="3919235"/>
                </a:lnTo>
                <a:close/>
                <a:moveTo>
                  <a:pt x="4943475" y="3915002"/>
                </a:moveTo>
                <a:lnTo>
                  <a:pt x="5028142" y="3938284"/>
                </a:lnTo>
                <a:lnTo>
                  <a:pt x="5027083" y="4083794"/>
                </a:lnTo>
                <a:lnTo>
                  <a:pt x="4942417" y="4061041"/>
                </a:lnTo>
                <a:lnTo>
                  <a:pt x="4943475" y="3915002"/>
                </a:lnTo>
                <a:close/>
                <a:moveTo>
                  <a:pt x="2249807" y="3887707"/>
                </a:moveTo>
                <a:lnTo>
                  <a:pt x="2541974" y="3960707"/>
                </a:lnTo>
                <a:lnTo>
                  <a:pt x="2532447" y="4055926"/>
                </a:lnTo>
                <a:lnTo>
                  <a:pt x="2238692" y="3983983"/>
                </a:lnTo>
                <a:lnTo>
                  <a:pt x="2249807" y="3887707"/>
                </a:lnTo>
                <a:close/>
                <a:moveTo>
                  <a:pt x="5487988" y="3884313"/>
                </a:moveTo>
                <a:lnTo>
                  <a:pt x="5556779" y="3902833"/>
                </a:lnTo>
                <a:lnTo>
                  <a:pt x="5558896" y="4047284"/>
                </a:lnTo>
                <a:lnTo>
                  <a:pt x="5489575" y="4028764"/>
                </a:lnTo>
                <a:lnTo>
                  <a:pt x="5487988" y="3884313"/>
                </a:lnTo>
                <a:close/>
                <a:moveTo>
                  <a:pt x="4807479" y="3879022"/>
                </a:moveTo>
                <a:lnTo>
                  <a:pt x="4899025" y="3903362"/>
                </a:lnTo>
                <a:lnTo>
                  <a:pt x="4897438" y="4049400"/>
                </a:lnTo>
                <a:lnTo>
                  <a:pt x="4805363" y="4025061"/>
                </a:lnTo>
                <a:lnTo>
                  <a:pt x="4807479" y="3879022"/>
                </a:lnTo>
                <a:close/>
                <a:moveTo>
                  <a:pt x="8624192" y="3875950"/>
                </a:moveTo>
                <a:lnTo>
                  <a:pt x="8782369" y="3921982"/>
                </a:lnTo>
                <a:lnTo>
                  <a:pt x="8807233" y="4088122"/>
                </a:lnTo>
                <a:lnTo>
                  <a:pt x="8646940" y="4045264"/>
                </a:lnTo>
                <a:lnTo>
                  <a:pt x="8624192" y="3875950"/>
                </a:lnTo>
                <a:close/>
                <a:moveTo>
                  <a:pt x="5363104" y="3849920"/>
                </a:moveTo>
                <a:lnTo>
                  <a:pt x="5436659" y="3870027"/>
                </a:lnTo>
                <a:lnTo>
                  <a:pt x="5438246" y="4014478"/>
                </a:lnTo>
                <a:lnTo>
                  <a:pt x="5364692" y="3993842"/>
                </a:lnTo>
                <a:lnTo>
                  <a:pt x="5363104" y="3849920"/>
                </a:lnTo>
                <a:close/>
                <a:moveTo>
                  <a:pt x="2086786" y="3846974"/>
                </a:moveTo>
                <a:lnTo>
                  <a:pt x="2214874" y="3879243"/>
                </a:lnTo>
                <a:lnTo>
                  <a:pt x="2204289" y="3975519"/>
                </a:lnTo>
                <a:lnTo>
                  <a:pt x="2075142" y="3943780"/>
                </a:lnTo>
                <a:lnTo>
                  <a:pt x="2086786" y="3846974"/>
                </a:lnTo>
                <a:close/>
                <a:moveTo>
                  <a:pt x="5976409" y="3846745"/>
                </a:moveTo>
                <a:lnTo>
                  <a:pt x="6076421" y="3875318"/>
                </a:lnTo>
                <a:lnTo>
                  <a:pt x="6083300" y="4017124"/>
                </a:lnTo>
                <a:lnTo>
                  <a:pt x="5981700" y="3988022"/>
                </a:lnTo>
                <a:lnTo>
                  <a:pt x="5976409" y="3846745"/>
                </a:lnTo>
                <a:close/>
                <a:moveTo>
                  <a:pt x="4668308" y="3841454"/>
                </a:moveTo>
                <a:lnTo>
                  <a:pt x="4759854" y="3866323"/>
                </a:lnTo>
                <a:lnTo>
                  <a:pt x="4757208" y="4012891"/>
                </a:lnTo>
                <a:lnTo>
                  <a:pt x="4665663" y="3988022"/>
                </a:lnTo>
                <a:lnTo>
                  <a:pt x="4668308" y="3841454"/>
                </a:lnTo>
                <a:close/>
                <a:moveTo>
                  <a:pt x="5865284" y="3816056"/>
                </a:moveTo>
                <a:lnTo>
                  <a:pt x="5935663" y="3835104"/>
                </a:lnTo>
                <a:lnTo>
                  <a:pt x="5940425" y="3976381"/>
                </a:lnTo>
                <a:lnTo>
                  <a:pt x="5870046" y="3956274"/>
                </a:lnTo>
                <a:lnTo>
                  <a:pt x="5865284" y="3816056"/>
                </a:lnTo>
                <a:close/>
                <a:moveTo>
                  <a:pt x="5232400" y="3814469"/>
                </a:moveTo>
                <a:lnTo>
                  <a:pt x="5302779" y="3834046"/>
                </a:lnTo>
                <a:lnTo>
                  <a:pt x="5303838" y="3976910"/>
                </a:lnTo>
                <a:lnTo>
                  <a:pt x="5233459" y="3957862"/>
                </a:lnTo>
                <a:lnTo>
                  <a:pt x="5232400" y="3814469"/>
                </a:lnTo>
                <a:close/>
                <a:moveTo>
                  <a:pt x="1915827" y="3804655"/>
                </a:moveTo>
                <a:lnTo>
                  <a:pt x="2041797" y="3835336"/>
                </a:lnTo>
                <a:lnTo>
                  <a:pt x="2030153" y="3932671"/>
                </a:lnTo>
                <a:lnTo>
                  <a:pt x="1904182" y="3901989"/>
                </a:lnTo>
                <a:lnTo>
                  <a:pt x="1915827" y="3804655"/>
                </a:lnTo>
                <a:close/>
                <a:moveTo>
                  <a:pt x="4518554" y="3801240"/>
                </a:moveTo>
                <a:lnTo>
                  <a:pt x="4611158" y="3826109"/>
                </a:lnTo>
                <a:lnTo>
                  <a:pt x="4607983" y="3973206"/>
                </a:lnTo>
                <a:lnTo>
                  <a:pt x="4515379" y="3948866"/>
                </a:lnTo>
                <a:lnTo>
                  <a:pt x="4518554" y="3801240"/>
                </a:lnTo>
                <a:close/>
                <a:moveTo>
                  <a:pt x="5740929" y="3780075"/>
                </a:moveTo>
                <a:lnTo>
                  <a:pt x="5824009" y="3804415"/>
                </a:lnTo>
                <a:lnTo>
                  <a:pt x="5827713" y="3944104"/>
                </a:lnTo>
                <a:lnTo>
                  <a:pt x="5744104" y="3920294"/>
                </a:lnTo>
                <a:lnTo>
                  <a:pt x="5740929" y="3780075"/>
                </a:lnTo>
                <a:close/>
                <a:moveTo>
                  <a:pt x="9075977" y="3776478"/>
                </a:moveTo>
                <a:lnTo>
                  <a:pt x="9227277" y="3822510"/>
                </a:lnTo>
                <a:lnTo>
                  <a:pt x="9248437" y="3960607"/>
                </a:lnTo>
                <a:lnTo>
                  <a:pt x="9097137" y="3914046"/>
                </a:lnTo>
                <a:lnTo>
                  <a:pt x="9075977" y="3776478"/>
                </a:lnTo>
                <a:close/>
                <a:moveTo>
                  <a:pt x="5080529" y="3773197"/>
                </a:moveTo>
                <a:lnTo>
                  <a:pt x="5165725" y="3796478"/>
                </a:lnTo>
                <a:lnTo>
                  <a:pt x="5165725" y="3938813"/>
                </a:lnTo>
                <a:lnTo>
                  <a:pt x="5080000" y="3916061"/>
                </a:lnTo>
                <a:lnTo>
                  <a:pt x="5080529" y="3773197"/>
                </a:lnTo>
                <a:close/>
                <a:moveTo>
                  <a:pt x="4379383" y="3763672"/>
                </a:moveTo>
                <a:lnTo>
                  <a:pt x="4477808" y="3790129"/>
                </a:lnTo>
                <a:lnTo>
                  <a:pt x="4474104" y="3937755"/>
                </a:lnTo>
                <a:lnTo>
                  <a:pt x="4375150" y="3911828"/>
                </a:lnTo>
                <a:lnTo>
                  <a:pt x="4379383" y="3763672"/>
                </a:lnTo>
                <a:close/>
                <a:moveTo>
                  <a:pt x="1743279" y="3761277"/>
                </a:moveTo>
                <a:lnTo>
                  <a:pt x="1875071" y="3794075"/>
                </a:lnTo>
                <a:lnTo>
                  <a:pt x="1862898" y="3891410"/>
                </a:lnTo>
                <a:lnTo>
                  <a:pt x="1731105" y="3859141"/>
                </a:lnTo>
                <a:lnTo>
                  <a:pt x="1743279" y="3761277"/>
                </a:lnTo>
                <a:close/>
                <a:moveTo>
                  <a:pt x="7824311" y="3758488"/>
                </a:moveTo>
                <a:lnTo>
                  <a:pt x="7834892" y="3861664"/>
                </a:lnTo>
                <a:lnTo>
                  <a:pt x="8033275" y="3923570"/>
                </a:lnTo>
                <a:lnTo>
                  <a:pt x="8018462" y="3811399"/>
                </a:lnTo>
                <a:lnTo>
                  <a:pt x="7824311" y="3758488"/>
                </a:lnTo>
                <a:close/>
                <a:moveTo>
                  <a:pt x="5611813" y="3744095"/>
                </a:moveTo>
                <a:lnTo>
                  <a:pt x="5697009" y="3767905"/>
                </a:lnTo>
                <a:lnTo>
                  <a:pt x="5700184" y="3908124"/>
                </a:lnTo>
                <a:lnTo>
                  <a:pt x="5614459" y="3883784"/>
                </a:lnTo>
                <a:lnTo>
                  <a:pt x="5611813" y="3744095"/>
                </a:lnTo>
                <a:close/>
                <a:moveTo>
                  <a:pt x="4945063" y="3736687"/>
                </a:moveTo>
                <a:lnTo>
                  <a:pt x="5029729" y="3759439"/>
                </a:lnTo>
                <a:lnTo>
                  <a:pt x="5028671" y="3901774"/>
                </a:lnTo>
                <a:lnTo>
                  <a:pt x="4943475" y="3878493"/>
                </a:lnTo>
                <a:lnTo>
                  <a:pt x="4945063" y="3736687"/>
                </a:lnTo>
                <a:close/>
                <a:moveTo>
                  <a:pt x="4228042" y="3729808"/>
                </a:moveTo>
                <a:lnTo>
                  <a:pt x="4330700" y="3760498"/>
                </a:lnTo>
                <a:lnTo>
                  <a:pt x="4326467" y="3904420"/>
                </a:lnTo>
                <a:lnTo>
                  <a:pt x="4222221" y="3876905"/>
                </a:lnTo>
                <a:lnTo>
                  <a:pt x="4228042" y="3729808"/>
                </a:lnTo>
                <a:close/>
                <a:moveTo>
                  <a:pt x="5484813" y="3708643"/>
                </a:moveTo>
                <a:lnTo>
                  <a:pt x="5554134" y="3728221"/>
                </a:lnTo>
                <a:lnTo>
                  <a:pt x="5556250" y="3866852"/>
                </a:lnTo>
                <a:lnTo>
                  <a:pt x="5486929" y="3847274"/>
                </a:lnTo>
                <a:lnTo>
                  <a:pt x="5484813" y="3708643"/>
                </a:lnTo>
                <a:close/>
                <a:moveTo>
                  <a:pt x="8828923" y="3700286"/>
                </a:moveTo>
                <a:lnTo>
                  <a:pt x="8982339" y="3747377"/>
                </a:lnTo>
                <a:lnTo>
                  <a:pt x="9004029" y="3885474"/>
                </a:lnTo>
                <a:lnTo>
                  <a:pt x="8849555" y="3838383"/>
                </a:lnTo>
                <a:lnTo>
                  <a:pt x="8828923" y="3700286"/>
                </a:lnTo>
                <a:close/>
                <a:moveTo>
                  <a:pt x="4809596" y="3699648"/>
                </a:moveTo>
                <a:lnTo>
                  <a:pt x="4901142" y="3725046"/>
                </a:lnTo>
                <a:lnTo>
                  <a:pt x="4899025" y="3866323"/>
                </a:lnTo>
                <a:lnTo>
                  <a:pt x="4807479" y="3840925"/>
                </a:lnTo>
                <a:lnTo>
                  <a:pt x="4809596" y="3699648"/>
                </a:lnTo>
                <a:close/>
                <a:moveTo>
                  <a:pt x="5970588" y="3675308"/>
                </a:moveTo>
                <a:lnTo>
                  <a:pt x="6068484" y="3703352"/>
                </a:lnTo>
                <a:lnTo>
                  <a:pt x="6075363" y="3843041"/>
                </a:lnTo>
                <a:lnTo>
                  <a:pt x="5975880" y="3813939"/>
                </a:lnTo>
                <a:lnTo>
                  <a:pt x="5970588" y="3675308"/>
                </a:lnTo>
                <a:close/>
                <a:moveTo>
                  <a:pt x="5360459" y="3673192"/>
                </a:moveTo>
                <a:lnTo>
                  <a:pt x="5434013" y="3694357"/>
                </a:lnTo>
                <a:lnTo>
                  <a:pt x="5436129" y="3832459"/>
                </a:lnTo>
                <a:lnTo>
                  <a:pt x="5362575" y="3811823"/>
                </a:lnTo>
                <a:lnTo>
                  <a:pt x="5360459" y="3673192"/>
                </a:lnTo>
                <a:close/>
                <a:moveTo>
                  <a:pt x="4671483" y="3662080"/>
                </a:moveTo>
                <a:lnTo>
                  <a:pt x="4762500" y="3686949"/>
                </a:lnTo>
                <a:lnTo>
                  <a:pt x="4760383" y="3828226"/>
                </a:lnTo>
                <a:lnTo>
                  <a:pt x="4668838" y="3802828"/>
                </a:lnTo>
                <a:lnTo>
                  <a:pt x="4671483" y="3662080"/>
                </a:lnTo>
                <a:close/>
                <a:moveTo>
                  <a:pt x="5859992" y="3643561"/>
                </a:moveTo>
                <a:lnTo>
                  <a:pt x="5929842" y="3663668"/>
                </a:lnTo>
                <a:lnTo>
                  <a:pt x="5934604" y="3802299"/>
                </a:lnTo>
                <a:lnTo>
                  <a:pt x="5864754" y="3782192"/>
                </a:lnTo>
                <a:lnTo>
                  <a:pt x="5859992" y="3643561"/>
                </a:lnTo>
                <a:close/>
                <a:moveTo>
                  <a:pt x="5231342" y="3637211"/>
                </a:moveTo>
                <a:lnTo>
                  <a:pt x="5301721" y="3657318"/>
                </a:lnTo>
                <a:lnTo>
                  <a:pt x="5302779" y="3794362"/>
                </a:lnTo>
                <a:lnTo>
                  <a:pt x="5232400" y="3774784"/>
                </a:lnTo>
                <a:lnTo>
                  <a:pt x="5231342" y="3637211"/>
                </a:lnTo>
                <a:close/>
                <a:moveTo>
                  <a:pt x="8590335" y="3627799"/>
                </a:moveTo>
                <a:lnTo>
                  <a:pt x="8745867" y="3675418"/>
                </a:lnTo>
                <a:lnTo>
                  <a:pt x="8766499" y="3812986"/>
                </a:lnTo>
                <a:lnTo>
                  <a:pt x="8608850" y="3764838"/>
                </a:lnTo>
                <a:lnTo>
                  <a:pt x="8590335" y="3627799"/>
                </a:lnTo>
                <a:close/>
                <a:moveTo>
                  <a:pt x="4522788" y="3621338"/>
                </a:moveTo>
                <a:lnTo>
                  <a:pt x="4615392" y="3646736"/>
                </a:lnTo>
                <a:lnTo>
                  <a:pt x="4612217" y="3787483"/>
                </a:lnTo>
                <a:lnTo>
                  <a:pt x="4519613" y="3761556"/>
                </a:lnTo>
                <a:lnTo>
                  <a:pt x="4522788" y="3621338"/>
                </a:lnTo>
                <a:close/>
                <a:moveTo>
                  <a:pt x="9270452" y="3609582"/>
                </a:moveTo>
                <a:lnTo>
                  <a:pt x="9331944" y="3990446"/>
                </a:lnTo>
                <a:lnTo>
                  <a:pt x="9342312" y="3992833"/>
                </a:lnTo>
                <a:lnTo>
                  <a:pt x="9270452" y="3609582"/>
                </a:lnTo>
                <a:close/>
                <a:moveTo>
                  <a:pt x="5736167" y="3608109"/>
                </a:moveTo>
                <a:lnTo>
                  <a:pt x="5818717" y="3631920"/>
                </a:lnTo>
                <a:lnTo>
                  <a:pt x="5822950" y="3770551"/>
                </a:lnTo>
                <a:lnTo>
                  <a:pt x="5739342" y="3746740"/>
                </a:lnTo>
                <a:lnTo>
                  <a:pt x="5736167" y="3608109"/>
                </a:lnTo>
                <a:close/>
                <a:moveTo>
                  <a:pt x="5081058" y="3594881"/>
                </a:moveTo>
                <a:lnTo>
                  <a:pt x="5165725" y="3618163"/>
                </a:lnTo>
                <a:lnTo>
                  <a:pt x="5165725" y="3755736"/>
                </a:lnTo>
                <a:lnTo>
                  <a:pt x="5080529" y="3731925"/>
                </a:lnTo>
                <a:lnTo>
                  <a:pt x="5081058" y="3594881"/>
                </a:lnTo>
                <a:close/>
                <a:moveTo>
                  <a:pt x="4385204" y="3584299"/>
                </a:moveTo>
                <a:lnTo>
                  <a:pt x="4482042" y="3610755"/>
                </a:lnTo>
                <a:lnTo>
                  <a:pt x="4478867" y="3750444"/>
                </a:lnTo>
                <a:lnTo>
                  <a:pt x="4380971" y="3723459"/>
                </a:lnTo>
                <a:lnTo>
                  <a:pt x="4385204" y="3584299"/>
                </a:lnTo>
                <a:close/>
                <a:moveTo>
                  <a:pt x="5608638" y="3571071"/>
                </a:moveTo>
                <a:lnTo>
                  <a:pt x="5692775" y="3595940"/>
                </a:lnTo>
                <a:lnTo>
                  <a:pt x="5696479" y="3734571"/>
                </a:lnTo>
                <a:lnTo>
                  <a:pt x="5611284" y="3710231"/>
                </a:lnTo>
                <a:lnTo>
                  <a:pt x="5608638" y="3571071"/>
                </a:lnTo>
                <a:close/>
                <a:moveTo>
                  <a:pt x="4947179" y="3557313"/>
                </a:moveTo>
                <a:lnTo>
                  <a:pt x="5031317" y="3581124"/>
                </a:lnTo>
                <a:lnTo>
                  <a:pt x="5030258" y="3717109"/>
                </a:lnTo>
                <a:lnTo>
                  <a:pt x="4945592" y="3693299"/>
                </a:lnTo>
                <a:lnTo>
                  <a:pt x="4947179" y="3557313"/>
                </a:lnTo>
                <a:close/>
                <a:moveTo>
                  <a:pt x="4234921" y="3543556"/>
                </a:moveTo>
                <a:lnTo>
                  <a:pt x="4333346" y="3572658"/>
                </a:lnTo>
                <a:lnTo>
                  <a:pt x="4328583" y="3716580"/>
                </a:lnTo>
                <a:lnTo>
                  <a:pt x="4229100" y="3690653"/>
                </a:lnTo>
                <a:lnTo>
                  <a:pt x="4234921" y="3543556"/>
                </a:lnTo>
                <a:close/>
                <a:moveTo>
                  <a:pt x="5482167" y="3535090"/>
                </a:moveTo>
                <a:lnTo>
                  <a:pt x="5551488" y="3555197"/>
                </a:lnTo>
                <a:lnTo>
                  <a:pt x="5554134" y="3693299"/>
                </a:lnTo>
                <a:lnTo>
                  <a:pt x="5484813" y="3673192"/>
                </a:lnTo>
                <a:lnTo>
                  <a:pt x="5482167" y="3535090"/>
                </a:lnTo>
                <a:close/>
                <a:moveTo>
                  <a:pt x="9036829" y="3522506"/>
                </a:moveTo>
                <a:lnTo>
                  <a:pt x="9187600" y="3570655"/>
                </a:lnTo>
                <a:lnTo>
                  <a:pt x="9212993" y="3732033"/>
                </a:lnTo>
                <a:lnTo>
                  <a:pt x="9061164" y="3681768"/>
                </a:lnTo>
                <a:lnTo>
                  <a:pt x="9036829" y="3522506"/>
                </a:lnTo>
                <a:close/>
                <a:moveTo>
                  <a:pt x="4812242" y="3519216"/>
                </a:moveTo>
                <a:lnTo>
                  <a:pt x="4903258" y="3544614"/>
                </a:lnTo>
                <a:lnTo>
                  <a:pt x="4901671" y="3681129"/>
                </a:lnTo>
                <a:lnTo>
                  <a:pt x="4810125" y="3654672"/>
                </a:lnTo>
                <a:lnTo>
                  <a:pt x="4812242" y="3519216"/>
                </a:lnTo>
                <a:close/>
                <a:moveTo>
                  <a:pt x="7798389" y="3506104"/>
                </a:moveTo>
                <a:lnTo>
                  <a:pt x="7807383" y="3599227"/>
                </a:lnTo>
                <a:lnTo>
                  <a:pt x="7997830" y="3657958"/>
                </a:lnTo>
                <a:lnTo>
                  <a:pt x="7985134" y="3560602"/>
                </a:lnTo>
                <a:lnTo>
                  <a:pt x="7798389" y="3506104"/>
                </a:lnTo>
                <a:close/>
                <a:moveTo>
                  <a:pt x="5964767" y="3502813"/>
                </a:moveTo>
                <a:lnTo>
                  <a:pt x="6060017" y="3530857"/>
                </a:lnTo>
                <a:lnTo>
                  <a:pt x="6066896" y="3668430"/>
                </a:lnTo>
                <a:lnTo>
                  <a:pt x="5970059" y="3640386"/>
                </a:lnTo>
                <a:lnTo>
                  <a:pt x="5964767" y="3502813"/>
                </a:lnTo>
                <a:close/>
                <a:moveTo>
                  <a:pt x="5358871" y="3499639"/>
                </a:moveTo>
                <a:lnTo>
                  <a:pt x="5432425" y="3520804"/>
                </a:lnTo>
                <a:lnTo>
                  <a:pt x="5434013" y="3658906"/>
                </a:lnTo>
                <a:lnTo>
                  <a:pt x="5359929" y="3637740"/>
                </a:lnTo>
                <a:lnTo>
                  <a:pt x="5358871" y="3499639"/>
                </a:lnTo>
                <a:close/>
                <a:moveTo>
                  <a:pt x="4675188" y="3480061"/>
                </a:moveTo>
                <a:lnTo>
                  <a:pt x="4765675" y="3505988"/>
                </a:lnTo>
                <a:lnTo>
                  <a:pt x="4763029" y="3641444"/>
                </a:lnTo>
                <a:lnTo>
                  <a:pt x="4672542" y="3615517"/>
                </a:lnTo>
                <a:lnTo>
                  <a:pt x="4675188" y="3480061"/>
                </a:lnTo>
                <a:close/>
                <a:moveTo>
                  <a:pt x="5855229" y="3471066"/>
                </a:moveTo>
                <a:lnTo>
                  <a:pt x="5924021" y="3491173"/>
                </a:lnTo>
                <a:lnTo>
                  <a:pt x="5928784" y="3628216"/>
                </a:lnTo>
                <a:lnTo>
                  <a:pt x="5859463" y="3607580"/>
                </a:lnTo>
                <a:lnTo>
                  <a:pt x="5855229" y="3471066"/>
                </a:lnTo>
                <a:close/>
                <a:moveTo>
                  <a:pt x="5230284" y="3462600"/>
                </a:moveTo>
                <a:lnTo>
                  <a:pt x="5300663" y="3482707"/>
                </a:lnTo>
                <a:lnTo>
                  <a:pt x="5301192" y="3620808"/>
                </a:lnTo>
                <a:lnTo>
                  <a:pt x="5230813" y="3600702"/>
                </a:lnTo>
                <a:lnTo>
                  <a:pt x="5230284" y="3462600"/>
                </a:lnTo>
                <a:close/>
                <a:moveTo>
                  <a:pt x="8791363" y="3444198"/>
                </a:moveTo>
                <a:lnTo>
                  <a:pt x="8942663" y="3492876"/>
                </a:lnTo>
                <a:lnTo>
                  <a:pt x="8966998" y="3650021"/>
                </a:lnTo>
                <a:lnTo>
                  <a:pt x="8814111" y="3599227"/>
                </a:lnTo>
                <a:lnTo>
                  <a:pt x="8791363" y="3444198"/>
                </a:lnTo>
                <a:close/>
                <a:moveTo>
                  <a:pt x="4527550" y="3438789"/>
                </a:moveTo>
                <a:lnTo>
                  <a:pt x="4619096" y="3464716"/>
                </a:lnTo>
                <a:lnTo>
                  <a:pt x="4615921" y="3599643"/>
                </a:lnTo>
                <a:lnTo>
                  <a:pt x="4524375" y="3573187"/>
                </a:lnTo>
                <a:lnTo>
                  <a:pt x="4527550" y="3438789"/>
                </a:lnTo>
                <a:close/>
                <a:moveTo>
                  <a:pt x="5731934" y="3435614"/>
                </a:moveTo>
                <a:lnTo>
                  <a:pt x="5814484" y="3459425"/>
                </a:lnTo>
                <a:lnTo>
                  <a:pt x="5818188" y="3595940"/>
                </a:lnTo>
                <a:lnTo>
                  <a:pt x="5735109" y="3571071"/>
                </a:lnTo>
                <a:lnTo>
                  <a:pt x="5731934" y="3435614"/>
                </a:lnTo>
                <a:close/>
                <a:moveTo>
                  <a:pt x="5081588" y="3420270"/>
                </a:moveTo>
                <a:lnTo>
                  <a:pt x="5165725" y="3444080"/>
                </a:lnTo>
                <a:lnTo>
                  <a:pt x="5165725" y="3582182"/>
                </a:lnTo>
                <a:lnTo>
                  <a:pt x="5081058" y="3558372"/>
                </a:lnTo>
                <a:lnTo>
                  <a:pt x="5081588" y="3420270"/>
                </a:lnTo>
                <a:close/>
                <a:moveTo>
                  <a:pt x="7556626" y="3416157"/>
                </a:moveTo>
                <a:lnTo>
                  <a:pt x="7568794" y="3517744"/>
                </a:lnTo>
                <a:lnTo>
                  <a:pt x="7759241" y="3479649"/>
                </a:lnTo>
                <a:lnTo>
                  <a:pt x="7758713" y="3477532"/>
                </a:lnTo>
                <a:lnTo>
                  <a:pt x="7556626" y="3416157"/>
                </a:lnTo>
                <a:close/>
                <a:moveTo>
                  <a:pt x="4391025" y="3400692"/>
                </a:moveTo>
                <a:lnTo>
                  <a:pt x="4487333" y="3427149"/>
                </a:lnTo>
                <a:lnTo>
                  <a:pt x="4483629" y="3561546"/>
                </a:lnTo>
                <a:lnTo>
                  <a:pt x="4387321" y="3534561"/>
                </a:lnTo>
                <a:lnTo>
                  <a:pt x="4391025" y="3400692"/>
                </a:lnTo>
                <a:close/>
                <a:moveTo>
                  <a:pt x="5605463" y="3399634"/>
                </a:moveTo>
                <a:lnTo>
                  <a:pt x="5689071" y="3423446"/>
                </a:lnTo>
                <a:lnTo>
                  <a:pt x="5692246" y="3558372"/>
                </a:lnTo>
                <a:lnTo>
                  <a:pt x="5607579" y="3534032"/>
                </a:lnTo>
                <a:lnTo>
                  <a:pt x="5605463" y="3399634"/>
                </a:lnTo>
                <a:close/>
                <a:moveTo>
                  <a:pt x="4948238" y="3381644"/>
                </a:moveTo>
                <a:lnTo>
                  <a:pt x="5032904" y="3405983"/>
                </a:lnTo>
                <a:lnTo>
                  <a:pt x="5031317" y="3544085"/>
                </a:lnTo>
                <a:lnTo>
                  <a:pt x="4947179" y="3519745"/>
                </a:lnTo>
                <a:lnTo>
                  <a:pt x="4948238" y="3381644"/>
                </a:lnTo>
                <a:close/>
                <a:moveTo>
                  <a:pt x="8555419" y="3368007"/>
                </a:moveTo>
                <a:lnTo>
                  <a:pt x="8707777" y="3417215"/>
                </a:lnTo>
                <a:lnTo>
                  <a:pt x="8729996" y="3571713"/>
                </a:lnTo>
                <a:lnTo>
                  <a:pt x="8576051" y="3519861"/>
                </a:lnTo>
                <a:lnTo>
                  <a:pt x="8555419" y="3368007"/>
                </a:lnTo>
                <a:close/>
                <a:moveTo>
                  <a:pt x="5479521" y="3363653"/>
                </a:moveTo>
                <a:lnTo>
                  <a:pt x="5549900" y="3383231"/>
                </a:lnTo>
                <a:lnTo>
                  <a:pt x="5551488" y="3517100"/>
                </a:lnTo>
                <a:lnTo>
                  <a:pt x="5481109" y="3496464"/>
                </a:lnTo>
                <a:lnTo>
                  <a:pt x="5479521" y="3363653"/>
                </a:lnTo>
                <a:close/>
                <a:moveTo>
                  <a:pt x="4242329" y="3360479"/>
                </a:moveTo>
                <a:lnTo>
                  <a:pt x="4339696" y="3388522"/>
                </a:lnTo>
                <a:lnTo>
                  <a:pt x="4334933" y="3532444"/>
                </a:lnTo>
                <a:lnTo>
                  <a:pt x="4236508" y="3507576"/>
                </a:lnTo>
                <a:lnTo>
                  <a:pt x="4242329" y="3360479"/>
                </a:lnTo>
                <a:close/>
                <a:moveTo>
                  <a:pt x="4814358" y="3343546"/>
                </a:moveTo>
                <a:lnTo>
                  <a:pt x="4904846" y="3369474"/>
                </a:lnTo>
                <a:lnTo>
                  <a:pt x="4903258" y="3507576"/>
                </a:lnTo>
                <a:lnTo>
                  <a:pt x="4812771" y="3481119"/>
                </a:lnTo>
                <a:lnTo>
                  <a:pt x="4814358" y="3343546"/>
                </a:lnTo>
                <a:close/>
                <a:moveTo>
                  <a:pt x="5356225" y="3328202"/>
                </a:moveTo>
                <a:lnTo>
                  <a:pt x="5430309" y="3349367"/>
                </a:lnTo>
                <a:lnTo>
                  <a:pt x="5431367" y="3482177"/>
                </a:lnTo>
                <a:lnTo>
                  <a:pt x="5357813" y="3460483"/>
                </a:lnTo>
                <a:lnTo>
                  <a:pt x="5356225" y="3328202"/>
                </a:lnTo>
                <a:close/>
                <a:moveTo>
                  <a:pt x="5958946" y="3326615"/>
                </a:moveTo>
                <a:lnTo>
                  <a:pt x="6052080" y="3353601"/>
                </a:lnTo>
                <a:lnTo>
                  <a:pt x="6058959" y="3499639"/>
                </a:lnTo>
                <a:lnTo>
                  <a:pt x="5964238" y="3472124"/>
                </a:lnTo>
                <a:lnTo>
                  <a:pt x="5958946" y="3326615"/>
                </a:lnTo>
                <a:close/>
                <a:moveTo>
                  <a:pt x="4678363" y="3303862"/>
                </a:moveTo>
                <a:lnTo>
                  <a:pt x="4768321" y="3329789"/>
                </a:lnTo>
                <a:lnTo>
                  <a:pt x="4766204" y="3467891"/>
                </a:lnTo>
                <a:lnTo>
                  <a:pt x="4675717" y="3441964"/>
                </a:lnTo>
                <a:lnTo>
                  <a:pt x="4678363" y="3303862"/>
                </a:lnTo>
                <a:close/>
                <a:moveTo>
                  <a:pt x="5849938" y="3294338"/>
                </a:moveTo>
                <a:lnTo>
                  <a:pt x="5918200" y="3314445"/>
                </a:lnTo>
                <a:lnTo>
                  <a:pt x="5922963" y="3459425"/>
                </a:lnTo>
                <a:lnTo>
                  <a:pt x="5853642" y="3438789"/>
                </a:lnTo>
                <a:lnTo>
                  <a:pt x="5849938" y="3294338"/>
                </a:lnTo>
                <a:close/>
                <a:moveTo>
                  <a:pt x="9001384" y="3292345"/>
                </a:moveTo>
                <a:lnTo>
                  <a:pt x="9151627" y="3339436"/>
                </a:lnTo>
                <a:lnTo>
                  <a:pt x="9169084" y="3449490"/>
                </a:lnTo>
                <a:lnTo>
                  <a:pt x="9018842" y="3405045"/>
                </a:lnTo>
                <a:lnTo>
                  <a:pt x="9001384" y="3292345"/>
                </a:lnTo>
                <a:close/>
                <a:moveTo>
                  <a:pt x="5229225" y="3291164"/>
                </a:moveTo>
                <a:lnTo>
                  <a:pt x="5299075" y="3311799"/>
                </a:lnTo>
                <a:lnTo>
                  <a:pt x="5300134" y="3443551"/>
                </a:lnTo>
                <a:lnTo>
                  <a:pt x="5230284" y="3422916"/>
                </a:lnTo>
                <a:lnTo>
                  <a:pt x="5229225" y="3291164"/>
                </a:lnTo>
                <a:close/>
                <a:moveTo>
                  <a:pt x="7540227" y="3280705"/>
                </a:moveTo>
                <a:lnTo>
                  <a:pt x="7547633" y="3344197"/>
                </a:lnTo>
                <a:lnTo>
                  <a:pt x="7750248" y="3405574"/>
                </a:lnTo>
                <a:lnTo>
                  <a:pt x="7742313" y="3340493"/>
                </a:lnTo>
                <a:lnTo>
                  <a:pt x="7741784" y="3341552"/>
                </a:lnTo>
                <a:lnTo>
                  <a:pt x="7540227" y="3280705"/>
                </a:lnTo>
                <a:close/>
                <a:moveTo>
                  <a:pt x="4531783" y="3262062"/>
                </a:moveTo>
                <a:lnTo>
                  <a:pt x="4622271" y="3288518"/>
                </a:lnTo>
                <a:lnTo>
                  <a:pt x="4619625" y="3426091"/>
                </a:lnTo>
                <a:lnTo>
                  <a:pt x="4528608" y="3399634"/>
                </a:lnTo>
                <a:lnTo>
                  <a:pt x="4531783" y="3262062"/>
                </a:lnTo>
                <a:close/>
                <a:moveTo>
                  <a:pt x="5727171" y="3258358"/>
                </a:moveTo>
                <a:lnTo>
                  <a:pt x="5809192" y="3282168"/>
                </a:lnTo>
                <a:lnTo>
                  <a:pt x="5812896" y="3426619"/>
                </a:lnTo>
                <a:lnTo>
                  <a:pt x="5730875" y="3402279"/>
                </a:lnTo>
                <a:lnTo>
                  <a:pt x="5727171" y="3258358"/>
                </a:lnTo>
                <a:close/>
                <a:moveTo>
                  <a:pt x="5083175" y="3249362"/>
                </a:moveTo>
                <a:lnTo>
                  <a:pt x="5165725" y="3273174"/>
                </a:lnTo>
                <a:lnTo>
                  <a:pt x="5165725" y="3403338"/>
                </a:lnTo>
                <a:lnTo>
                  <a:pt x="5082646" y="3378998"/>
                </a:lnTo>
                <a:lnTo>
                  <a:pt x="5083175" y="3249362"/>
                </a:lnTo>
                <a:close/>
                <a:moveTo>
                  <a:pt x="8012114" y="3231498"/>
                </a:moveTo>
                <a:lnTo>
                  <a:pt x="8030101" y="3298694"/>
                </a:lnTo>
                <a:lnTo>
                  <a:pt x="8035391" y="3300281"/>
                </a:lnTo>
                <a:lnTo>
                  <a:pt x="8082474" y="3252662"/>
                </a:lnTo>
                <a:lnTo>
                  <a:pt x="8012114" y="3231498"/>
                </a:lnTo>
                <a:close/>
                <a:moveTo>
                  <a:pt x="4396846" y="3223435"/>
                </a:moveTo>
                <a:lnTo>
                  <a:pt x="4492096" y="3250950"/>
                </a:lnTo>
                <a:lnTo>
                  <a:pt x="4487863" y="3387994"/>
                </a:lnTo>
                <a:lnTo>
                  <a:pt x="4392613" y="3361008"/>
                </a:lnTo>
                <a:lnTo>
                  <a:pt x="4396846" y="3223435"/>
                </a:lnTo>
                <a:close/>
                <a:moveTo>
                  <a:pt x="5601759" y="3220790"/>
                </a:moveTo>
                <a:lnTo>
                  <a:pt x="5684838" y="3245129"/>
                </a:lnTo>
                <a:lnTo>
                  <a:pt x="5688542" y="3389052"/>
                </a:lnTo>
                <a:lnTo>
                  <a:pt x="5604404" y="3364183"/>
                </a:lnTo>
                <a:lnTo>
                  <a:pt x="5601759" y="3220790"/>
                </a:lnTo>
                <a:close/>
                <a:moveTo>
                  <a:pt x="5962650" y="3213382"/>
                </a:moveTo>
                <a:lnTo>
                  <a:pt x="6024034" y="3231372"/>
                </a:lnTo>
                <a:lnTo>
                  <a:pt x="6024034" y="3271056"/>
                </a:lnTo>
                <a:lnTo>
                  <a:pt x="5962650" y="3253066"/>
                </a:lnTo>
                <a:lnTo>
                  <a:pt x="5962650" y="3213382"/>
                </a:lnTo>
                <a:close/>
                <a:moveTo>
                  <a:pt x="4950354" y="3211265"/>
                </a:moveTo>
                <a:lnTo>
                  <a:pt x="5033963" y="3235605"/>
                </a:lnTo>
                <a:lnTo>
                  <a:pt x="5032904" y="3364713"/>
                </a:lnTo>
                <a:lnTo>
                  <a:pt x="4948767" y="3340372"/>
                </a:lnTo>
                <a:lnTo>
                  <a:pt x="4950354" y="3211265"/>
                </a:lnTo>
                <a:close/>
                <a:moveTo>
                  <a:pt x="8756447" y="3207687"/>
                </a:moveTo>
                <a:lnTo>
                  <a:pt x="8907219" y="3264302"/>
                </a:lnTo>
                <a:lnTo>
                  <a:pt x="8925205" y="3377002"/>
                </a:lnTo>
                <a:lnTo>
                  <a:pt x="8775492" y="3332557"/>
                </a:lnTo>
                <a:lnTo>
                  <a:pt x="8756447" y="3207687"/>
                </a:lnTo>
                <a:close/>
                <a:moveTo>
                  <a:pt x="5476875" y="3184280"/>
                </a:moveTo>
                <a:lnTo>
                  <a:pt x="5547254" y="3204916"/>
                </a:lnTo>
                <a:lnTo>
                  <a:pt x="5548842" y="3347780"/>
                </a:lnTo>
                <a:lnTo>
                  <a:pt x="5478992" y="3326615"/>
                </a:lnTo>
                <a:lnTo>
                  <a:pt x="5476875" y="3184280"/>
                </a:lnTo>
                <a:close/>
                <a:moveTo>
                  <a:pt x="4248679" y="3183222"/>
                </a:moveTo>
                <a:lnTo>
                  <a:pt x="4343929" y="3211265"/>
                </a:lnTo>
                <a:lnTo>
                  <a:pt x="4339696" y="3355188"/>
                </a:lnTo>
                <a:lnTo>
                  <a:pt x="4242858" y="3329789"/>
                </a:lnTo>
                <a:lnTo>
                  <a:pt x="4248679" y="3183222"/>
                </a:lnTo>
                <a:close/>
                <a:moveTo>
                  <a:pt x="4817004" y="3173168"/>
                </a:moveTo>
                <a:lnTo>
                  <a:pt x="4906963" y="3199096"/>
                </a:lnTo>
                <a:lnTo>
                  <a:pt x="4905375" y="3327144"/>
                </a:lnTo>
                <a:lnTo>
                  <a:pt x="4815417" y="3300688"/>
                </a:lnTo>
                <a:lnTo>
                  <a:pt x="4817004" y="3173168"/>
                </a:lnTo>
                <a:close/>
                <a:moveTo>
                  <a:pt x="7082094" y="3167475"/>
                </a:moveTo>
                <a:lnTo>
                  <a:pt x="7184195" y="4321458"/>
                </a:lnTo>
                <a:lnTo>
                  <a:pt x="7246091" y="4155319"/>
                </a:lnTo>
                <a:lnTo>
                  <a:pt x="7246091" y="4051614"/>
                </a:lnTo>
                <a:lnTo>
                  <a:pt x="7316450" y="4059550"/>
                </a:lnTo>
                <a:lnTo>
                  <a:pt x="7311160" y="3960078"/>
                </a:lnTo>
                <a:lnTo>
                  <a:pt x="7240271" y="3951083"/>
                </a:lnTo>
                <a:lnTo>
                  <a:pt x="7216465" y="3797113"/>
                </a:lnTo>
                <a:lnTo>
                  <a:pt x="7304283" y="3811928"/>
                </a:lnTo>
                <a:lnTo>
                  <a:pt x="7298993" y="3708752"/>
                </a:lnTo>
                <a:lnTo>
                  <a:pt x="7216465" y="3690762"/>
                </a:lnTo>
                <a:lnTo>
                  <a:pt x="7199008" y="3548962"/>
                </a:lnTo>
                <a:lnTo>
                  <a:pt x="7291586" y="3560073"/>
                </a:lnTo>
                <a:lnTo>
                  <a:pt x="7286825" y="3462188"/>
                </a:lnTo>
                <a:lnTo>
                  <a:pt x="7186840" y="3436791"/>
                </a:lnTo>
                <a:lnTo>
                  <a:pt x="7181021" y="3300281"/>
                </a:lnTo>
                <a:lnTo>
                  <a:pt x="7279948" y="3319330"/>
                </a:lnTo>
                <a:lnTo>
                  <a:pt x="7274658" y="3216153"/>
                </a:lnTo>
                <a:lnTo>
                  <a:pt x="7082094" y="3167475"/>
                </a:lnTo>
                <a:close/>
                <a:moveTo>
                  <a:pt x="5354109" y="3147770"/>
                </a:moveTo>
                <a:lnTo>
                  <a:pt x="5428192" y="3169993"/>
                </a:lnTo>
                <a:lnTo>
                  <a:pt x="5429779" y="3311799"/>
                </a:lnTo>
                <a:lnTo>
                  <a:pt x="5356225" y="3290105"/>
                </a:lnTo>
                <a:lnTo>
                  <a:pt x="5354109" y="3147770"/>
                </a:lnTo>
                <a:close/>
                <a:moveTo>
                  <a:pt x="7524356" y="3146311"/>
                </a:moveTo>
                <a:lnTo>
                  <a:pt x="7531233" y="3209275"/>
                </a:lnTo>
                <a:lnTo>
                  <a:pt x="7733849" y="3270651"/>
                </a:lnTo>
                <a:lnTo>
                  <a:pt x="7726442" y="3205571"/>
                </a:lnTo>
                <a:lnTo>
                  <a:pt x="7524356" y="3146311"/>
                </a:lnTo>
                <a:close/>
                <a:moveTo>
                  <a:pt x="5844646" y="3138246"/>
                </a:moveTo>
                <a:lnTo>
                  <a:pt x="5912909" y="3158882"/>
                </a:lnTo>
                <a:lnTo>
                  <a:pt x="5917142" y="3282168"/>
                </a:lnTo>
                <a:lnTo>
                  <a:pt x="5848350" y="3262062"/>
                </a:lnTo>
                <a:lnTo>
                  <a:pt x="5844646" y="3138246"/>
                </a:lnTo>
                <a:close/>
                <a:moveTo>
                  <a:pt x="4681538" y="3134013"/>
                </a:moveTo>
                <a:lnTo>
                  <a:pt x="4771496" y="3159411"/>
                </a:lnTo>
                <a:lnTo>
                  <a:pt x="4768850" y="3287459"/>
                </a:lnTo>
                <a:lnTo>
                  <a:pt x="4678892" y="3261004"/>
                </a:lnTo>
                <a:lnTo>
                  <a:pt x="4681538" y="3134013"/>
                </a:lnTo>
                <a:close/>
                <a:moveTo>
                  <a:pt x="8523678" y="3132555"/>
                </a:moveTo>
                <a:lnTo>
                  <a:pt x="8672862" y="3180703"/>
                </a:lnTo>
                <a:lnTo>
                  <a:pt x="8691378" y="3308218"/>
                </a:lnTo>
                <a:lnTo>
                  <a:pt x="8541135" y="3263244"/>
                </a:lnTo>
                <a:lnTo>
                  <a:pt x="8523678" y="3132555"/>
                </a:lnTo>
                <a:close/>
                <a:moveTo>
                  <a:pt x="5227638" y="3110732"/>
                </a:moveTo>
                <a:lnTo>
                  <a:pt x="5298017" y="3131368"/>
                </a:lnTo>
                <a:lnTo>
                  <a:pt x="5299075" y="3273174"/>
                </a:lnTo>
                <a:lnTo>
                  <a:pt x="5229225" y="3252008"/>
                </a:lnTo>
                <a:lnTo>
                  <a:pt x="5227638" y="3110732"/>
                </a:lnTo>
                <a:close/>
                <a:moveTo>
                  <a:pt x="6696801" y="3101884"/>
                </a:moveTo>
                <a:lnTo>
                  <a:pt x="6753685" y="3119967"/>
                </a:lnTo>
                <a:lnTo>
                  <a:pt x="6768409" y="3107549"/>
                </a:lnTo>
                <a:lnTo>
                  <a:pt x="6696801" y="3101884"/>
                </a:lnTo>
                <a:close/>
                <a:moveTo>
                  <a:pt x="5722938" y="3100678"/>
                </a:moveTo>
                <a:lnTo>
                  <a:pt x="5804429" y="3126077"/>
                </a:lnTo>
                <a:lnTo>
                  <a:pt x="5808134" y="3249892"/>
                </a:lnTo>
                <a:lnTo>
                  <a:pt x="5726113" y="3225552"/>
                </a:lnTo>
                <a:lnTo>
                  <a:pt x="5722938" y="3100678"/>
                </a:lnTo>
                <a:close/>
                <a:moveTo>
                  <a:pt x="6636356" y="3097101"/>
                </a:moveTo>
                <a:lnTo>
                  <a:pt x="6612389" y="3116313"/>
                </a:lnTo>
                <a:lnTo>
                  <a:pt x="6629780" y="3257953"/>
                </a:lnTo>
                <a:lnTo>
                  <a:pt x="6751210" y="3126579"/>
                </a:lnTo>
                <a:lnTo>
                  <a:pt x="6668685" y="3099659"/>
                </a:lnTo>
                <a:lnTo>
                  <a:pt x="6636356" y="3097101"/>
                </a:lnTo>
                <a:close/>
                <a:moveTo>
                  <a:pt x="4536546" y="3092212"/>
                </a:moveTo>
                <a:lnTo>
                  <a:pt x="4625975" y="3118139"/>
                </a:lnTo>
                <a:lnTo>
                  <a:pt x="4623329" y="3244071"/>
                </a:lnTo>
                <a:lnTo>
                  <a:pt x="4533371" y="3217615"/>
                </a:lnTo>
                <a:lnTo>
                  <a:pt x="4536546" y="3092212"/>
                </a:lnTo>
                <a:close/>
                <a:moveTo>
                  <a:pt x="7974024" y="3090226"/>
                </a:moveTo>
                <a:lnTo>
                  <a:pt x="7992011" y="3156365"/>
                </a:lnTo>
                <a:lnTo>
                  <a:pt x="8135376" y="3200280"/>
                </a:lnTo>
                <a:lnTo>
                  <a:pt x="8183517" y="3152132"/>
                </a:lnTo>
                <a:lnTo>
                  <a:pt x="7974024" y="3090226"/>
                </a:lnTo>
                <a:close/>
                <a:moveTo>
                  <a:pt x="5083704" y="3067872"/>
                </a:moveTo>
                <a:lnTo>
                  <a:pt x="5165725" y="3092212"/>
                </a:lnTo>
                <a:lnTo>
                  <a:pt x="5165725" y="3232959"/>
                </a:lnTo>
                <a:lnTo>
                  <a:pt x="5083175" y="3208620"/>
                </a:lnTo>
                <a:lnTo>
                  <a:pt x="5083704" y="3067872"/>
                </a:lnTo>
                <a:close/>
                <a:moveTo>
                  <a:pt x="6351625" y="3064826"/>
                </a:moveTo>
                <a:lnTo>
                  <a:pt x="6348155" y="3067760"/>
                </a:lnTo>
                <a:lnTo>
                  <a:pt x="6370031" y="3393405"/>
                </a:lnTo>
                <a:lnTo>
                  <a:pt x="6536673" y="3290229"/>
                </a:lnTo>
                <a:lnTo>
                  <a:pt x="6528208" y="3155835"/>
                </a:lnTo>
                <a:lnTo>
                  <a:pt x="6549770" y="3134414"/>
                </a:lnTo>
                <a:lnTo>
                  <a:pt x="6351625" y="3064826"/>
                </a:lnTo>
                <a:close/>
                <a:moveTo>
                  <a:pt x="5598584" y="3062581"/>
                </a:moveTo>
                <a:lnTo>
                  <a:pt x="5681663" y="3087979"/>
                </a:lnTo>
                <a:lnTo>
                  <a:pt x="5683779" y="3213382"/>
                </a:lnTo>
                <a:lnTo>
                  <a:pt x="5601229" y="3187984"/>
                </a:lnTo>
                <a:lnTo>
                  <a:pt x="5598584" y="3062581"/>
                </a:lnTo>
                <a:close/>
                <a:moveTo>
                  <a:pt x="5966884" y="3054115"/>
                </a:moveTo>
                <a:lnTo>
                  <a:pt x="6020859" y="3076338"/>
                </a:lnTo>
                <a:lnTo>
                  <a:pt x="6020859" y="3194862"/>
                </a:lnTo>
                <a:lnTo>
                  <a:pt x="5962650" y="3173168"/>
                </a:lnTo>
                <a:lnTo>
                  <a:pt x="5966884" y="3054115"/>
                </a:lnTo>
                <a:close/>
                <a:moveTo>
                  <a:pt x="4402667" y="3053586"/>
                </a:moveTo>
                <a:lnTo>
                  <a:pt x="4496329" y="3080572"/>
                </a:lnTo>
                <a:lnTo>
                  <a:pt x="4493154" y="3205974"/>
                </a:lnTo>
                <a:lnTo>
                  <a:pt x="4398963" y="3178460"/>
                </a:lnTo>
                <a:lnTo>
                  <a:pt x="4402667" y="3053586"/>
                </a:lnTo>
                <a:close/>
                <a:moveTo>
                  <a:pt x="4951413" y="3029246"/>
                </a:moveTo>
                <a:lnTo>
                  <a:pt x="5035550" y="3053586"/>
                </a:lnTo>
                <a:lnTo>
                  <a:pt x="5034492" y="3194333"/>
                </a:lnTo>
                <a:lnTo>
                  <a:pt x="4950354" y="3169465"/>
                </a:lnTo>
                <a:lnTo>
                  <a:pt x="4951413" y="3029246"/>
                </a:lnTo>
                <a:close/>
                <a:moveTo>
                  <a:pt x="5474229" y="3024484"/>
                </a:moveTo>
                <a:lnTo>
                  <a:pt x="5544609" y="3046707"/>
                </a:lnTo>
                <a:lnTo>
                  <a:pt x="5546725" y="3171581"/>
                </a:lnTo>
                <a:lnTo>
                  <a:pt x="5476346" y="3150416"/>
                </a:lnTo>
                <a:lnTo>
                  <a:pt x="5474229" y="3024484"/>
                </a:lnTo>
                <a:close/>
                <a:moveTo>
                  <a:pt x="7542872" y="3016151"/>
                </a:moveTo>
                <a:lnTo>
                  <a:pt x="7549220" y="3084935"/>
                </a:lnTo>
                <a:lnTo>
                  <a:pt x="7717449" y="3134671"/>
                </a:lnTo>
                <a:lnTo>
                  <a:pt x="7709513" y="3066416"/>
                </a:lnTo>
                <a:lnTo>
                  <a:pt x="7542872" y="3016151"/>
                </a:lnTo>
                <a:close/>
                <a:moveTo>
                  <a:pt x="8934727" y="3008214"/>
                </a:moveTo>
                <a:lnTo>
                  <a:pt x="8945837" y="3073823"/>
                </a:lnTo>
                <a:lnTo>
                  <a:pt x="9126366" y="3135193"/>
                </a:lnTo>
                <a:lnTo>
                  <a:pt x="9113700" y="3062426"/>
                </a:lnTo>
                <a:lnTo>
                  <a:pt x="8934727" y="3008214"/>
                </a:lnTo>
                <a:close/>
                <a:moveTo>
                  <a:pt x="4255029" y="3003848"/>
                </a:moveTo>
                <a:lnTo>
                  <a:pt x="4350808" y="3032950"/>
                </a:lnTo>
                <a:lnTo>
                  <a:pt x="4346046" y="3182163"/>
                </a:lnTo>
                <a:lnTo>
                  <a:pt x="4249208" y="3155708"/>
                </a:lnTo>
                <a:lnTo>
                  <a:pt x="4255029" y="3003848"/>
                </a:lnTo>
                <a:close/>
                <a:moveTo>
                  <a:pt x="4819121" y="2990620"/>
                </a:moveTo>
                <a:lnTo>
                  <a:pt x="4909079" y="3016547"/>
                </a:lnTo>
                <a:lnTo>
                  <a:pt x="4906963" y="3156236"/>
                </a:lnTo>
                <a:lnTo>
                  <a:pt x="4817004" y="3129251"/>
                </a:lnTo>
                <a:lnTo>
                  <a:pt x="4819121" y="2990620"/>
                </a:lnTo>
                <a:close/>
                <a:moveTo>
                  <a:pt x="5351992" y="2987974"/>
                </a:moveTo>
                <a:lnTo>
                  <a:pt x="5426604" y="3010727"/>
                </a:lnTo>
                <a:lnTo>
                  <a:pt x="5427663" y="3136129"/>
                </a:lnTo>
                <a:lnTo>
                  <a:pt x="5353579" y="3114435"/>
                </a:lnTo>
                <a:lnTo>
                  <a:pt x="5351992" y="2987974"/>
                </a:lnTo>
                <a:close/>
                <a:moveTo>
                  <a:pt x="5839354" y="2974217"/>
                </a:moveTo>
                <a:lnTo>
                  <a:pt x="5907088" y="2995912"/>
                </a:lnTo>
                <a:lnTo>
                  <a:pt x="5911850" y="3131368"/>
                </a:lnTo>
                <a:lnTo>
                  <a:pt x="5844117" y="3109673"/>
                </a:lnTo>
                <a:lnTo>
                  <a:pt x="5839354" y="2974217"/>
                </a:lnTo>
                <a:close/>
                <a:moveTo>
                  <a:pt x="7999946" y="2962182"/>
                </a:moveTo>
                <a:lnTo>
                  <a:pt x="8007353" y="3031495"/>
                </a:lnTo>
                <a:lnTo>
                  <a:pt x="8259696" y="3104512"/>
                </a:lnTo>
                <a:lnTo>
                  <a:pt x="8332172" y="3061654"/>
                </a:lnTo>
                <a:lnTo>
                  <a:pt x="7999946" y="2962182"/>
                </a:lnTo>
                <a:close/>
                <a:moveTo>
                  <a:pt x="4684713" y="2950406"/>
                </a:moveTo>
                <a:lnTo>
                  <a:pt x="4774142" y="2976863"/>
                </a:lnTo>
                <a:lnTo>
                  <a:pt x="4772025" y="3115493"/>
                </a:lnTo>
                <a:lnTo>
                  <a:pt x="4682067" y="3089038"/>
                </a:lnTo>
                <a:lnTo>
                  <a:pt x="4684713" y="2950406"/>
                </a:lnTo>
                <a:close/>
                <a:moveTo>
                  <a:pt x="5227109" y="2949877"/>
                </a:moveTo>
                <a:lnTo>
                  <a:pt x="5297488" y="2971042"/>
                </a:lnTo>
                <a:lnTo>
                  <a:pt x="5298017" y="3097503"/>
                </a:lnTo>
                <a:lnTo>
                  <a:pt x="5227638" y="3076868"/>
                </a:lnTo>
                <a:lnTo>
                  <a:pt x="5227109" y="2949877"/>
                </a:lnTo>
                <a:close/>
                <a:moveTo>
                  <a:pt x="5718704" y="2937179"/>
                </a:moveTo>
                <a:lnTo>
                  <a:pt x="5800196" y="2962047"/>
                </a:lnTo>
                <a:lnTo>
                  <a:pt x="5803900" y="3097503"/>
                </a:lnTo>
                <a:lnTo>
                  <a:pt x="5721879" y="3072635"/>
                </a:lnTo>
                <a:lnTo>
                  <a:pt x="5718704" y="2937179"/>
                </a:lnTo>
                <a:close/>
                <a:moveTo>
                  <a:pt x="4540779" y="2908077"/>
                </a:moveTo>
                <a:lnTo>
                  <a:pt x="4630208" y="2934533"/>
                </a:lnTo>
                <a:lnTo>
                  <a:pt x="4627033" y="3072635"/>
                </a:lnTo>
                <a:lnTo>
                  <a:pt x="4537604" y="3046178"/>
                </a:lnTo>
                <a:lnTo>
                  <a:pt x="4540779" y="2908077"/>
                </a:lnTo>
                <a:close/>
                <a:moveTo>
                  <a:pt x="5084233" y="2905960"/>
                </a:moveTo>
                <a:lnTo>
                  <a:pt x="5165725" y="2931358"/>
                </a:lnTo>
                <a:lnTo>
                  <a:pt x="5165725" y="3058348"/>
                </a:lnTo>
                <a:lnTo>
                  <a:pt x="5083704" y="3033479"/>
                </a:lnTo>
                <a:lnTo>
                  <a:pt x="5084233" y="2905960"/>
                </a:lnTo>
                <a:close/>
                <a:moveTo>
                  <a:pt x="5963709" y="2899081"/>
                </a:moveTo>
                <a:lnTo>
                  <a:pt x="6017684" y="2920775"/>
                </a:lnTo>
                <a:lnTo>
                  <a:pt x="6017155" y="3040357"/>
                </a:lnTo>
                <a:lnTo>
                  <a:pt x="5959475" y="3018135"/>
                </a:lnTo>
                <a:lnTo>
                  <a:pt x="5963709" y="2899081"/>
                </a:lnTo>
                <a:close/>
                <a:moveTo>
                  <a:pt x="5595409" y="2898023"/>
                </a:moveTo>
                <a:lnTo>
                  <a:pt x="5677429" y="2923950"/>
                </a:lnTo>
                <a:lnTo>
                  <a:pt x="5680604" y="3059406"/>
                </a:lnTo>
                <a:lnTo>
                  <a:pt x="5598054" y="3033479"/>
                </a:lnTo>
                <a:lnTo>
                  <a:pt x="5595409" y="2898023"/>
                </a:lnTo>
                <a:close/>
                <a:moveTo>
                  <a:pt x="7530704" y="2881758"/>
                </a:moveTo>
                <a:lnTo>
                  <a:pt x="7536523" y="2945780"/>
                </a:lnTo>
                <a:lnTo>
                  <a:pt x="7700520" y="2994458"/>
                </a:lnTo>
                <a:lnTo>
                  <a:pt x="7693114" y="2930965"/>
                </a:lnTo>
                <a:lnTo>
                  <a:pt x="7530704" y="2881758"/>
                </a:lnTo>
                <a:close/>
                <a:moveTo>
                  <a:pt x="4408488" y="2868921"/>
                </a:moveTo>
                <a:lnTo>
                  <a:pt x="4501092" y="2896436"/>
                </a:lnTo>
                <a:lnTo>
                  <a:pt x="4497917" y="3033479"/>
                </a:lnTo>
                <a:lnTo>
                  <a:pt x="4404254" y="3005964"/>
                </a:lnTo>
                <a:lnTo>
                  <a:pt x="4408488" y="2868921"/>
                </a:lnTo>
                <a:close/>
                <a:moveTo>
                  <a:pt x="4953000" y="2865746"/>
                </a:moveTo>
                <a:lnTo>
                  <a:pt x="5036608" y="2891673"/>
                </a:lnTo>
                <a:lnTo>
                  <a:pt x="5036079" y="3019722"/>
                </a:lnTo>
                <a:lnTo>
                  <a:pt x="4951942" y="2994324"/>
                </a:lnTo>
                <a:lnTo>
                  <a:pt x="4953000" y="2865746"/>
                </a:lnTo>
                <a:close/>
                <a:moveTo>
                  <a:pt x="8910393" y="2864826"/>
                </a:moveTo>
                <a:lnTo>
                  <a:pt x="8922560" y="2935198"/>
                </a:lnTo>
                <a:lnTo>
                  <a:pt x="9101010" y="2989517"/>
                </a:lnTo>
                <a:lnTo>
                  <a:pt x="9088699" y="2918790"/>
                </a:lnTo>
                <a:lnTo>
                  <a:pt x="8910393" y="2864826"/>
                </a:lnTo>
                <a:close/>
                <a:moveTo>
                  <a:pt x="5471584" y="2859926"/>
                </a:moveTo>
                <a:lnTo>
                  <a:pt x="5542492" y="2882149"/>
                </a:lnTo>
                <a:lnTo>
                  <a:pt x="5544609" y="3017076"/>
                </a:lnTo>
                <a:lnTo>
                  <a:pt x="5473700" y="2995912"/>
                </a:lnTo>
                <a:lnTo>
                  <a:pt x="5471584" y="2859926"/>
                </a:lnTo>
                <a:close/>
                <a:moveTo>
                  <a:pt x="4821767" y="2826062"/>
                </a:moveTo>
                <a:lnTo>
                  <a:pt x="4910667" y="2853047"/>
                </a:lnTo>
                <a:lnTo>
                  <a:pt x="4909079" y="2981624"/>
                </a:lnTo>
                <a:lnTo>
                  <a:pt x="4819650" y="2955169"/>
                </a:lnTo>
                <a:lnTo>
                  <a:pt x="4821767" y="2826062"/>
                </a:lnTo>
                <a:close/>
                <a:moveTo>
                  <a:pt x="4261908" y="2823945"/>
                </a:moveTo>
                <a:lnTo>
                  <a:pt x="4352396" y="2851989"/>
                </a:lnTo>
                <a:lnTo>
                  <a:pt x="4348692" y="3000145"/>
                </a:lnTo>
                <a:lnTo>
                  <a:pt x="4256088" y="2975805"/>
                </a:lnTo>
                <a:lnTo>
                  <a:pt x="4261908" y="2823945"/>
                </a:lnTo>
                <a:close/>
                <a:moveTo>
                  <a:pt x="5350404" y="2821829"/>
                </a:moveTo>
                <a:lnTo>
                  <a:pt x="5424488" y="2845110"/>
                </a:lnTo>
                <a:lnTo>
                  <a:pt x="5426075" y="2980566"/>
                </a:lnTo>
                <a:lnTo>
                  <a:pt x="5351463" y="2957814"/>
                </a:lnTo>
                <a:lnTo>
                  <a:pt x="5350404" y="2821829"/>
                </a:lnTo>
                <a:close/>
                <a:moveTo>
                  <a:pt x="8365183" y="2820299"/>
                </a:moveTo>
                <a:lnTo>
                  <a:pt x="8459513" y="2852826"/>
                </a:lnTo>
                <a:lnTo>
                  <a:pt x="8461014" y="2842350"/>
                </a:lnTo>
                <a:lnTo>
                  <a:pt x="8365183" y="2820299"/>
                </a:lnTo>
                <a:close/>
                <a:moveTo>
                  <a:pt x="5835121" y="2812305"/>
                </a:moveTo>
                <a:lnTo>
                  <a:pt x="5902325" y="2833470"/>
                </a:lnTo>
                <a:lnTo>
                  <a:pt x="5906029" y="2957814"/>
                </a:lnTo>
                <a:lnTo>
                  <a:pt x="5838825" y="2937179"/>
                </a:lnTo>
                <a:lnTo>
                  <a:pt x="5835121" y="2812305"/>
                </a:lnTo>
                <a:close/>
                <a:moveTo>
                  <a:pt x="4687888" y="2785319"/>
                </a:moveTo>
                <a:lnTo>
                  <a:pt x="4776788" y="2812305"/>
                </a:lnTo>
                <a:lnTo>
                  <a:pt x="4774671" y="2941412"/>
                </a:lnTo>
                <a:lnTo>
                  <a:pt x="4685771" y="2914955"/>
                </a:lnTo>
                <a:lnTo>
                  <a:pt x="4687888" y="2785319"/>
                </a:lnTo>
                <a:close/>
                <a:moveTo>
                  <a:pt x="5225521" y="2783203"/>
                </a:moveTo>
                <a:lnTo>
                  <a:pt x="5295900" y="2805426"/>
                </a:lnTo>
                <a:lnTo>
                  <a:pt x="5296959" y="2940882"/>
                </a:lnTo>
                <a:lnTo>
                  <a:pt x="5227109" y="2918659"/>
                </a:lnTo>
                <a:lnTo>
                  <a:pt x="5225521" y="2783203"/>
                </a:lnTo>
                <a:close/>
                <a:moveTo>
                  <a:pt x="5714471" y="2774208"/>
                </a:moveTo>
                <a:lnTo>
                  <a:pt x="5795434" y="2800135"/>
                </a:lnTo>
                <a:lnTo>
                  <a:pt x="5798609" y="2925538"/>
                </a:lnTo>
                <a:lnTo>
                  <a:pt x="5717646" y="2900669"/>
                </a:lnTo>
                <a:lnTo>
                  <a:pt x="5714471" y="2774208"/>
                </a:lnTo>
                <a:close/>
                <a:moveTo>
                  <a:pt x="5956300" y="2747223"/>
                </a:moveTo>
                <a:lnTo>
                  <a:pt x="6010805" y="2768916"/>
                </a:lnTo>
                <a:lnTo>
                  <a:pt x="6010805" y="2887970"/>
                </a:lnTo>
                <a:lnTo>
                  <a:pt x="5952596" y="2866805"/>
                </a:lnTo>
                <a:lnTo>
                  <a:pt x="5956300" y="2747223"/>
                </a:lnTo>
                <a:close/>
                <a:moveTo>
                  <a:pt x="7518537" y="2744719"/>
                </a:moveTo>
                <a:lnTo>
                  <a:pt x="7524356" y="2811387"/>
                </a:lnTo>
                <a:lnTo>
                  <a:pt x="7684120" y="2859535"/>
                </a:lnTo>
                <a:lnTo>
                  <a:pt x="7676714" y="2792868"/>
                </a:lnTo>
                <a:lnTo>
                  <a:pt x="7518537" y="2744719"/>
                </a:lnTo>
                <a:close/>
                <a:moveTo>
                  <a:pt x="4545542" y="2741402"/>
                </a:moveTo>
                <a:lnTo>
                  <a:pt x="4633383" y="2768387"/>
                </a:lnTo>
                <a:lnTo>
                  <a:pt x="4630738" y="2898023"/>
                </a:lnTo>
                <a:lnTo>
                  <a:pt x="4541838" y="2871567"/>
                </a:lnTo>
                <a:lnTo>
                  <a:pt x="4545542" y="2741402"/>
                </a:lnTo>
                <a:close/>
                <a:moveTo>
                  <a:pt x="5085292" y="2739285"/>
                </a:moveTo>
                <a:lnTo>
                  <a:pt x="5165196" y="2764684"/>
                </a:lnTo>
                <a:lnTo>
                  <a:pt x="5165725" y="2900140"/>
                </a:lnTo>
                <a:lnTo>
                  <a:pt x="5084233" y="2874741"/>
                </a:lnTo>
                <a:lnTo>
                  <a:pt x="5085292" y="2739285"/>
                </a:lnTo>
                <a:close/>
                <a:moveTo>
                  <a:pt x="5592234" y="2736110"/>
                </a:moveTo>
                <a:lnTo>
                  <a:pt x="5673725" y="2761508"/>
                </a:lnTo>
                <a:lnTo>
                  <a:pt x="5676900" y="2888499"/>
                </a:lnTo>
                <a:lnTo>
                  <a:pt x="5594879" y="2863630"/>
                </a:lnTo>
                <a:lnTo>
                  <a:pt x="5592234" y="2736110"/>
                </a:lnTo>
                <a:close/>
                <a:moveTo>
                  <a:pt x="8886587" y="2723555"/>
                </a:moveTo>
                <a:lnTo>
                  <a:pt x="8898225" y="2791810"/>
                </a:lnTo>
                <a:lnTo>
                  <a:pt x="9076009" y="2845881"/>
                </a:lnTo>
                <a:lnTo>
                  <a:pt x="9061138" y="2760444"/>
                </a:lnTo>
                <a:lnTo>
                  <a:pt x="9063280" y="2778582"/>
                </a:lnTo>
                <a:lnTo>
                  <a:pt x="8886587" y="2723555"/>
                </a:lnTo>
                <a:close/>
                <a:moveTo>
                  <a:pt x="7970850" y="2703449"/>
                </a:moveTo>
                <a:lnTo>
                  <a:pt x="7976669" y="2756359"/>
                </a:lnTo>
                <a:lnTo>
                  <a:pt x="8452789" y="2899747"/>
                </a:lnTo>
                <a:lnTo>
                  <a:pt x="8458464" y="2860145"/>
                </a:lnTo>
                <a:lnTo>
                  <a:pt x="8298308" y="2804911"/>
                </a:lnTo>
                <a:lnTo>
                  <a:pt x="8176970" y="2776991"/>
                </a:lnTo>
                <a:lnTo>
                  <a:pt x="8176687" y="2774577"/>
                </a:lnTo>
                <a:lnTo>
                  <a:pt x="7970850" y="2703449"/>
                </a:lnTo>
                <a:close/>
                <a:moveTo>
                  <a:pt x="4413779" y="2701188"/>
                </a:moveTo>
                <a:lnTo>
                  <a:pt x="4505325" y="2729761"/>
                </a:lnTo>
                <a:lnTo>
                  <a:pt x="4502150" y="2859926"/>
                </a:lnTo>
                <a:lnTo>
                  <a:pt x="4410075" y="2832411"/>
                </a:lnTo>
                <a:lnTo>
                  <a:pt x="4413779" y="2701188"/>
                </a:lnTo>
                <a:close/>
                <a:moveTo>
                  <a:pt x="4954588" y="2699072"/>
                </a:moveTo>
                <a:lnTo>
                  <a:pt x="5038725" y="2725528"/>
                </a:lnTo>
                <a:lnTo>
                  <a:pt x="5037138" y="2859926"/>
                </a:lnTo>
                <a:lnTo>
                  <a:pt x="4953529" y="2834528"/>
                </a:lnTo>
                <a:lnTo>
                  <a:pt x="4954588" y="2699072"/>
                </a:lnTo>
                <a:close/>
                <a:moveTo>
                  <a:pt x="5468938" y="2696955"/>
                </a:moveTo>
                <a:lnTo>
                  <a:pt x="5539846" y="2719708"/>
                </a:lnTo>
                <a:lnTo>
                  <a:pt x="5541963" y="2847756"/>
                </a:lnTo>
                <a:lnTo>
                  <a:pt x="5471054" y="2826591"/>
                </a:lnTo>
                <a:lnTo>
                  <a:pt x="5468938" y="2696955"/>
                </a:lnTo>
                <a:close/>
                <a:moveTo>
                  <a:pt x="5829829" y="2662033"/>
                </a:moveTo>
                <a:lnTo>
                  <a:pt x="5897034" y="2683727"/>
                </a:lnTo>
                <a:lnTo>
                  <a:pt x="5900738" y="2800135"/>
                </a:lnTo>
                <a:lnTo>
                  <a:pt x="5833534" y="2778970"/>
                </a:lnTo>
                <a:lnTo>
                  <a:pt x="5829829" y="2662033"/>
                </a:lnTo>
                <a:close/>
                <a:moveTo>
                  <a:pt x="5348288" y="2658858"/>
                </a:moveTo>
                <a:lnTo>
                  <a:pt x="5422371" y="2682140"/>
                </a:lnTo>
                <a:lnTo>
                  <a:pt x="5423959" y="2812305"/>
                </a:lnTo>
                <a:lnTo>
                  <a:pt x="5349875" y="2789552"/>
                </a:lnTo>
                <a:lnTo>
                  <a:pt x="5348288" y="2658858"/>
                </a:lnTo>
                <a:close/>
                <a:moveTo>
                  <a:pt x="4823883" y="2658329"/>
                </a:moveTo>
                <a:lnTo>
                  <a:pt x="4912254" y="2685844"/>
                </a:lnTo>
                <a:lnTo>
                  <a:pt x="4910667" y="2821300"/>
                </a:lnTo>
                <a:lnTo>
                  <a:pt x="4822296" y="2793785"/>
                </a:lnTo>
                <a:lnTo>
                  <a:pt x="4823883" y="2658329"/>
                </a:lnTo>
                <a:close/>
                <a:moveTo>
                  <a:pt x="5710238" y="2623936"/>
                </a:moveTo>
                <a:lnTo>
                  <a:pt x="5791200" y="2649863"/>
                </a:lnTo>
                <a:lnTo>
                  <a:pt x="5794375" y="2766800"/>
                </a:lnTo>
                <a:lnTo>
                  <a:pt x="5713413" y="2740873"/>
                </a:lnTo>
                <a:lnTo>
                  <a:pt x="5710238" y="2623936"/>
                </a:lnTo>
                <a:close/>
                <a:moveTo>
                  <a:pt x="5224992" y="2620232"/>
                </a:moveTo>
                <a:lnTo>
                  <a:pt x="5294842" y="2641926"/>
                </a:lnTo>
                <a:lnTo>
                  <a:pt x="5295900" y="2773678"/>
                </a:lnTo>
                <a:lnTo>
                  <a:pt x="5225521" y="2753043"/>
                </a:lnTo>
                <a:lnTo>
                  <a:pt x="5224992" y="2620232"/>
                </a:lnTo>
                <a:close/>
                <a:moveTo>
                  <a:pt x="4691592" y="2617057"/>
                </a:moveTo>
                <a:lnTo>
                  <a:pt x="4779963" y="2644572"/>
                </a:lnTo>
                <a:lnTo>
                  <a:pt x="4777317" y="2779499"/>
                </a:lnTo>
                <a:lnTo>
                  <a:pt x="4688946" y="2752514"/>
                </a:lnTo>
                <a:lnTo>
                  <a:pt x="4691592" y="2617057"/>
                </a:lnTo>
                <a:close/>
                <a:moveTo>
                  <a:pt x="8602478" y="2611380"/>
                </a:moveTo>
                <a:lnTo>
                  <a:pt x="8586102" y="2620423"/>
                </a:lnTo>
                <a:lnTo>
                  <a:pt x="8586102" y="2681226"/>
                </a:lnTo>
                <a:lnTo>
                  <a:pt x="8658582" y="2627594"/>
                </a:lnTo>
                <a:lnTo>
                  <a:pt x="8615787" y="2614142"/>
                </a:lnTo>
                <a:lnTo>
                  <a:pt x="8602478" y="2611380"/>
                </a:lnTo>
                <a:close/>
                <a:moveTo>
                  <a:pt x="8156437" y="2607539"/>
                </a:moveTo>
                <a:lnTo>
                  <a:pt x="8163960" y="2666128"/>
                </a:lnTo>
                <a:lnTo>
                  <a:pt x="8157107" y="2607732"/>
                </a:lnTo>
                <a:lnTo>
                  <a:pt x="8156437" y="2607539"/>
                </a:lnTo>
                <a:close/>
                <a:moveTo>
                  <a:pt x="7505840" y="2605035"/>
                </a:moveTo>
                <a:lnTo>
                  <a:pt x="7512188" y="2673818"/>
                </a:lnTo>
                <a:lnTo>
                  <a:pt x="7668250" y="2720909"/>
                </a:lnTo>
                <a:lnTo>
                  <a:pt x="7659785" y="2651596"/>
                </a:lnTo>
                <a:lnTo>
                  <a:pt x="7505840" y="2605035"/>
                </a:lnTo>
                <a:close/>
                <a:moveTo>
                  <a:pt x="8865955" y="2601860"/>
                </a:moveTo>
                <a:lnTo>
                  <a:pt x="8873890" y="2652125"/>
                </a:lnTo>
                <a:lnTo>
                  <a:pt x="9052434" y="2710434"/>
                </a:lnTo>
                <a:lnTo>
                  <a:pt x="9042770" y="2654913"/>
                </a:lnTo>
                <a:lnTo>
                  <a:pt x="8865955" y="2601860"/>
                </a:lnTo>
                <a:close/>
                <a:moveTo>
                  <a:pt x="5949421" y="2588485"/>
                </a:moveTo>
                <a:lnTo>
                  <a:pt x="6003396" y="2609649"/>
                </a:lnTo>
                <a:lnTo>
                  <a:pt x="6003396" y="2729232"/>
                </a:lnTo>
                <a:lnTo>
                  <a:pt x="5945188" y="2707009"/>
                </a:lnTo>
                <a:lnTo>
                  <a:pt x="5949421" y="2588485"/>
                </a:lnTo>
                <a:close/>
                <a:moveTo>
                  <a:pt x="5589059" y="2584780"/>
                </a:moveTo>
                <a:lnTo>
                  <a:pt x="5670550" y="2610179"/>
                </a:lnTo>
                <a:lnTo>
                  <a:pt x="5673196" y="2727645"/>
                </a:lnTo>
                <a:lnTo>
                  <a:pt x="5591704" y="2702246"/>
                </a:lnTo>
                <a:lnTo>
                  <a:pt x="5589059" y="2584780"/>
                </a:lnTo>
                <a:close/>
                <a:moveTo>
                  <a:pt x="5085821" y="2576315"/>
                </a:moveTo>
                <a:lnTo>
                  <a:pt x="5165196" y="2601184"/>
                </a:lnTo>
                <a:lnTo>
                  <a:pt x="5165196" y="2734523"/>
                </a:lnTo>
                <a:lnTo>
                  <a:pt x="5085292" y="2710183"/>
                </a:lnTo>
                <a:lnTo>
                  <a:pt x="5085821" y="2576315"/>
                </a:lnTo>
                <a:close/>
                <a:moveTo>
                  <a:pt x="4549246" y="2573139"/>
                </a:moveTo>
                <a:lnTo>
                  <a:pt x="4637088" y="2600125"/>
                </a:lnTo>
                <a:lnTo>
                  <a:pt x="4633913" y="2735581"/>
                </a:lnTo>
                <a:lnTo>
                  <a:pt x="4546071" y="2708596"/>
                </a:lnTo>
                <a:lnTo>
                  <a:pt x="4549246" y="2573139"/>
                </a:lnTo>
                <a:close/>
                <a:moveTo>
                  <a:pt x="7953392" y="2548949"/>
                </a:moveTo>
                <a:lnTo>
                  <a:pt x="7961328" y="2618263"/>
                </a:lnTo>
                <a:lnTo>
                  <a:pt x="8158161" y="2679230"/>
                </a:lnTo>
                <a:lnTo>
                  <a:pt x="8148740" y="2605318"/>
                </a:lnTo>
                <a:lnTo>
                  <a:pt x="7953392" y="2548949"/>
                </a:lnTo>
                <a:close/>
                <a:moveTo>
                  <a:pt x="5466292" y="2545096"/>
                </a:moveTo>
                <a:lnTo>
                  <a:pt x="5538259" y="2567848"/>
                </a:lnTo>
                <a:lnTo>
                  <a:pt x="5539317" y="2685314"/>
                </a:lnTo>
                <a:lnTo>
                  <a:pt x="5468409" y="2662562"/>
                </a:lnTo>
                <a:lnTo>
                  <a:pt x="5466292" y="2545096"/>
                </a:lnTo>
                <a:close/>
                <a:moveTo>
                  <a:pt x="4956175" y="2535043"/>
                </a:moveTo>
                <a:lnTo>
                  <a:pt x="5039783" y="2561499"/>
                </a:lnTo>
                <a:lnTo>
                  <a:pt x="5038725" y="2696427"/>
                </a:lnTo>
                <a:lnTo>
                  <a:pt x="4954588" y="2671028"/>
                </a:lnTo>
                <a:lnTo>
                  <a:pt x="4956175" y="2535043"/>
                </a:lnTo>
                <a:close/>
                <a:moveTo>
                  <a:pt x="4419600" y="2532397"/>
                </a:moveTo>
                <a:lnTo>
                  <a:pt x="4510088" y="2559912"/>
                </a:lnTo>
                <a:lnTo>
                  <a:pt x="4505854" y="2696427"/>
                </a:lnTo>
                <a:lnTo>
                  <a:pt x="4415367" y="2667854"/>
                </a:lnTo>
                <a:lnTo>
                  <a:pt x="4419600" y="2532397"/>
                </a:lnTo>
                <a:close/>
                <a:moveTo>
                  <a:pt x="8872919" y="2509792"/>
                </a:moveTo>
                <a:lnTo>
                  <a:pt x="8851833" y="2520931"/>
                </a:lnTo>
                <a:lnTo>
                  <a:pt x="8853258" y="2529373"/>
                </a:lnTo>
                <a:lnTo>
                  <a:pt x="9030570" y="2584824"/>
                </a:lnTo>
                <a:lnTo>
                  <a:pt x="9025071" y="2553230"/>
                </a:lnTo>
                <a:lnTo>
                  <a:pt x="8984867" y="2539509"/>
                </a:lnTo>
                <a:lnTo>
                  <a:pt x="8872919" y="2509792"/>
                </a:lnTo>
                <a:close/>
                <a:moveTo>
                  <a:pt x="5346700" y="2505941"/>
                </a:moveTo>
                <a:lnTo>
                  <a:pt x="5420784" y="2530280"/>
                </a:lnTo>
                <a:lnTo>
                  <a:pt x="5421842" y="2648276"/>
                </a:lnTo>
                <a:lnTo>
                  <a:pt x="5347759" y="2624465"/>
                </a:lnTo>
                <a:lnTo>
                  <a:pt x="5346700" y="2505941"/>
                </a:lnTo>
                <a:close/>
                <a:moveTo>
                  <a:pt x="4826000" y="2494300"/>
                </a:moveTo>
                <a:lnTo>
                  <a:pt x="4913842" y="2521815"/>
                </a:lnTo>
                <a:lnTo>
                  <a:pt x="4912783" y="2658858"/>
                </a:lnTo>
                <a:lnTo>
                  <a:pt x="4824413" y="2631872"/>
                </a:lnTo>
                <a:lnTo>
                  <a:pt x="4826000" y="2494300"/>
                </a:lnTo>
                <a:close/>
                <a:moveTo>
                  <a:pt x="5824538" y="2493771"/>
                </a:moveTo>
                <a:lnTo>
                  <a:pt x="5891213" y="2514936"/>
                </a:lnTo>
                <a:lnTo>
                  <a:pt x="5895446" y="2646159"/>
                </a:lnTo>
                <a:lnTo>
                  <a:pt x="5829300" y="2623936"/>
                </a:lnTo>
                <a:lnTo>
                  <a:pt x="5824538" y="2493771"/>
                </a:lnTo>
                <a:close/>
                <a:moveTo>
                  <a:pt x="8138460" y="2467542"/>
                </a:moveTo>
                <a:lnTo>
                  <a:pt x="8147613" y="2538819"/>
                </a:lnTo>
                <a:lnTo>
                  <a:pt x="8149072" y="2539261"/>
                </a:lnTo>
                <a:lnTo>
                  <a:pt x="8140734" y="2468215"/>
                </a:lnTo>
                <a:lnTo>
                  <a:pt x="8138460" y="2467542"/>
                </a:lnTo>
                <a:close/>
                <a:moveTo>
                  <a:pt x="5223934" y="2466785"/>
                </a:moveTo>
                <a:lnTo>
                  <a:pt x="5294313" y="2489009"/>
                </a:lnTo>
                <a:lnTo>
                  <a:pt x="5294842" y="2608062"/>
                </a:lnTo>
                <a:lnTo>
                  <a:pt x="5224463" y="2585310"/>
                </a:lnTo>
                <a:lnTo>
                  <a:pt x="5223934" y="2466785"/>
                </a:lnTo>
                <a:close/>
                <a:moveTo>
                  <a:pt x="7492615" y="2464822"/>
                </a:moveTo>
                <a:lnTo>
                  <a:pt x="7498963" y="2534134"/>
                </a:lnTo>
                <a:lnTo>
                  <a:pt x="7650792" y="2580167"/>
                </a:lnTo>
                <a:lnTo>
                  <a:pt x="7642328" y="2509796"/>
                </a:lnTo>
                <a:lnTo>
                  <a:pt x="7492615" y="2464822"/>
                </a:lnTo>
                <a:close/>
                <a:moveTo>
                  <a:pt x="5706004" y="2455145"/>
                </a:moveTo>
                <a:lnTo>
                  <a:pt x="5786438" y="2481601"/>
                </a:lnTo>
                <a:lnTo>
                  <a:pt x="5789613" y="2611766"/>
                </a:lnTo>
                <a:lnTo>
                  <a:pt x="5709709" y="2585839"/>
                </a:lnTo>
                <a:lnTo>
                  <a:pt x="5706004" y="2455145"/>
                </a:lnTo>
                <a:close/>
                <a:moveTo>
                  <a:pt x="4694767" y="2452499"/>
                </a:moveTo>
                <a:lnTo>
                  <a:pt x="4782608" y="2480014"/>
                </a:lnTo>
                <a:lnTo>
                  <a:pt x="4779963" y="2618645"/>
                </a:lnTo>
                <a:lnTo>
                  <a:pt x="4692121" y="2592188"/>
                </a:lnTo>
                <a:lnTo>
                  <a:pt x="4694767" y="2452499"/>
                </a:lnTo>
                <a:close/>
                <a:moveTo>
                  <a:pt x="5946246" y="2429217"/>
                </a:moveTo>
                <a:lnTo>
                  <a:pt x="6000221" y="2450912"/>
                </a:lnTo>
                <a:lnTo>
                  <a:pt x="6000221" y="2570494"/>
                </a:lnTo>
                <a:lnTo>
                  <a:pt x="5942013" y="2548271"/>
                </a:lnTo>
                <a:lnTo>
                  <a:pt x="5946246" y="2429217"/>
                </a:lnTo>
                <a:close/>
                <a:moveTo>
                  <a:pt x="5086350" y="2422868"/>
                </a:moveTo>
                <a:lnTo>
                  <a:pt x="5165196" y="2447737"/>
                </a:lnTo>
                <a:lnTo>
                  <a:pt x="5165196" y="2566790"/>
                </a:lnTo>
                <a:lnTo>
                  <a:pt x="5086350" y="2541392"/>
                </a:lnTo>
                <a:lnTo>
                  <a:pt x="5086350" y="2422868"/>
                </a:lnTo>
                <a:close/>
                <a:moveTo>
                  <a:pt x="5585884" y="2415990"/>
                </a:moveTo>
                <a:lnTo>
                  <a:pt x="5666317" y="2441917"/>
                </a:lnTo>
                <a:lnTo>
                  <a:pt x="5668963" y="2573669"/>
                </a:lnTo>
                <a:lnTo>
                  <a:pt x="5588529" y="2547212"/>
                </a:lnTo>
                <a:lnTo>
                  <a:pt x="5585884" y="2415990"/>
                </a:lnTo>
                <a:close/>
                <a:moveTo>
                  <a:pt x="7938051" y="2408206"/>
                </a:moveTo>
                <a:lnTo>
                  <a:pt x="7945457" y="2477520"/>
                </a:lnTo>
                <a:lnTo>
                  <a:pt x="8139969" y="2536502"/>
                </a:lnTo>
                <a:lnTo>
                  <a:pt x="8130894" y="2465301"/>
                </a:lnTo>
                <a:lnTo>
                  <a:pt x="7938051" y="2408206"/>
                </a:lnTo>
                <a:close/>
                <a:moveTo>
                  <a:pt x="4553479" y="2408052"/>
                </a:moveTo>
                <a:lnTo>
                  <a:pt x="4640263" y="2435567"/>
                </a:lnTo>
                <a:lnTo>
                  <a:pt x="4637088" y="2575785"/>
                </a:lnTo>
                <a:lnTo>
                  <a:pt x="4549775" y="2549859"/>
                </a:lnTo>
                <a:lnTo>
                  <a:pt x="4553479" y="2408052"/>
                </a:lnTo>
                <a:close/>
                <a:moveTo>
                  <a:pt x="4957233" y="2380537"/>
                </a:moveTo>
                <a:lnTo>
                  <a:pt x="5041371" y="2408052"/>
                </a:lnTo>
                <a:lnTo>
                  <a:pt x="5039783" y="2527106"/>
                </a:lnTo>
                <a:lnTo>
                  <a:pt x="4956175" y="2500121"/>
                </a:lnTo>
                <a:lnTo>
                  <a:pt x="4957233" y="2380537"/>
                </a:lnTo>
                <a:close/>
                <a:moveTo>
                  <a:pt x="5463646" y="2376305"/>
                </a:moveTo>
                <a:lnTo>
                  <a:pt x="5535613" y="2399587"/>
                </a:lnTo>
                <a:lnTo>
                  <a:pt x="5537729" y="2530810"/>
                </a:lnTo>
                <a:lnTo>
                  <a:pt x="5465763" y="2508586"/>
                </a:lnTo>
                <a:lnTo>
                  <a:pt x="5463646" y="2376305"/>
                </a:lnTo>
                <a:close/>
                <a:moveTo>
                  <a:pt x="4424892" y="2367310"/>
                </a:moveTo>
                <a:lnTo>
                  <a:pt x="4513792" y="2395353"/>
                </a:lnTo>
                <a:lnTo>
                  <a:pt x="4510617" y="2537688"/>
                </a:lnTo>
                <a:lnTo>
                  <a:pt x="4420129" y="2510174"/>
                </a:lnTo>
                <a:lnTo>
                  <a:pt x="4424892" y="2367310"/>
                </a:lnTo>
                <a:close/>
                <a:moveTo>
                  <a:pt x="5820304" y="2347732"/>
                </a:moveTo>
                <a:lnTo>
                  <a:pt x="5886450" y="2369955"/>
                </a:lnTo>
                <a:lnTo>
                  <a:pt x="5890684" y="2482131"/>
                </a:lnTo>
                <a:lnTo>
                  <a:pt x="5824009" y="2460965"/>
                </a:lnTo>
                <a:lnTo>
                  <a:pt x="5820304" y="2347732"/>
                </a:lnTo>
                <a:close/>
                <a:moveTo>
                  <a:pt x="4828117" y="2338737"/>
                </a:moveTo>
                <a:lnTo>
                  <a:pt x="4915958" y="2367310"/>
                </a:lnTo>
                <a:lnTo>
                  <a:pt x="4914900" y="2487422"/>
                </a:lnTo>
                <a:lnTo>
                  <a:pt x="4827058" y="2459377"/>
                </a:lnTo>
                <a:lnTo>
                  <a:pt x="4828117" y="2338737"/>
                </a:lnTo>
                <a:close/>
                <a:moveTo>
                  <a:pt x="5344054" y="2337679"/>
                </a:moveTo>
                <a:lnTo>
                  <a:pt x="5418667" y="2361489"/>
                </a:lnTo>
                <a:lnTo>
                  <a:pt x="5420254" y="2493771"/>
                </a:lnTo>
                <a:lnTo>
                  <a:pt x="5345642" y="2469960"/>
                </a:lnTo>
                <a:lnTo>
                  <a:pt x="5344054" y="2337679"/>
                </a:lnTo>
                <a:close/>
                <a:moveTo>
                  <a:pt x="7479918" y="2324608"/>
                </a:moveTo>
                <a:lnTo>
                  <a:pt x="7486266" y="2393921"/>
                </a:lnTo>
                <a:lnTo>
                  <a:pt x="7633863" y="2438895"/>
                </a:lnTo>
                <a:lnTo>
                  <a:pt x="7625399" y="2368524"/>
                </a:lnTo>
                <a:lnTo>
                  <a:pt x="7479918" y="2324608"/>
                </a:lnTo>
                <a:close/>
                <a:moveTo>
                  <a:pt x="8123725" y="2323277"/>
                </a:moveTo>
                <a:lnTo>
                  <a:pt x="8123208" y="2327253"/>
                </a:lnTo>
                <a:lnTo>
                  <a:pt x="8120337" y="2326393"/>
                </a:lnTo>
                <a:lnTo>
                  <a:pt x="8130021" y="2401813"/>
                </a:lnTo>
                <a:lnTo>
                  <a:pt x="8133056" y="2402790"/>
                </a:lnTo>
                <a:lnTo>
                  <a:pt x="8123725" y="2323277"/>
                </a:lnTo>
                <a:close/>
                <a:moveTo>
                  <a:pt x="5702829" y="2308577"/>
                </a:moveTo>
                <a:lnTo>
                  <a:pt x="5782204" y="2335033"/>
                </a:lnTo>
                <a:lnTo>
                  <a:pt x="5785379" y="2447737"/>
                </a:lnTo>
                <a:lnTo>
                  <a:pt x="5705475" y="2421810"/>
                </a:lnTo>
                <a:lnTo>
                  <a:pt x="5702829" y="2308577"/>
                </a:lnTo>
                <a:close/>
                <a:moveTo>
                  <a:pt x="5222346" y="2297994"/>
                </a:moveTo>
                <a:lnTo>
                  <a:pt x="5292725" y="2320747"/>
                </a:lnTo>
                <a:lnTo>
                  <a:pt x="5293254" y="2453558"/>
                </a:lnTo>
                <a:lnTo>
                  <a:pt x="5223934" y="2430805"/>
                </a:lnTo>
                <a:lnTo>
                  <a:pt x="5222346" y="2297994"/>
                </a:lnTo>
                <a:close/>
                <a:moveTo>
                  <a:pt x="4697942" y="2296936"/>
                </a:moveTo>
                <a:lnTo>
                  <a:pt x="4784725" y="2324980"/>
                </a:lnTo>
                <a:lnTo>
                  <a:pt x="4783138" y="2445091"/>
                </a:lnTo>
                <a:lnTo>
                  <a:pt x="4695296" y="2417577"/>
                </a:lnTo>
                <a:lnTo>
                  <a:pt x="4697942" y="2296936"/>
                </a:lnTo>
                <a:close/>
                <a:moveTo>
                  <a:pt x="5938838" y="2284766"/>
                </a:moveTo>
                <a:lnTo>
                  <a:pt x="5993342" y="2306461"/>
                </a:lnTo>
                <a:lnTo>
                  <a:pt x="5993342" y="2426043"/>
                </a:lnTo>
                <a:lnTo>
                  <a:pt x="5935134" y="2403820"/>
                </a:lnTo>
                <a:lnTo>
                  <a:pt x="5938838" y="2284766"/>
                </a:lnTo>
                <a:close/>
                <a:moveTo>
                  <a:pt x="5583238" y="2268363"/>
                </a:moveTo>
                <a:lnTo>
                  <a:pt x="5663142" y="2295349"/>
                </a:lnTo>
                <a:lnTo>
                  <a:pt x="5665788" y="2409111"/>
                </a:lnTo>
                <a:lnTo>
                  <a:pt x="5585354" y="2383184"/>
                </a:lnTo>
                <a:lnTo>
                  <a:pt x="5583238" y="2268363"/>
                </a:lnTo>
                <a:close/>
                <a:moveTo>
                  <a:pt x="7921651" y="2266936"/>
                </a:moveTo>
                <a:lnTo>
                  <a:pt x="7929587" y="2337307"/>
                </a:lnTo>
                <a:lnTo>
                  <a:pt x="8122493" y="2399390"/>
                </a:lnTo>
                <a:lnTo>
                  <a:pt x="8112905" y="2324169"/>
                </a:lnTo>
                <a:lnTo>
                  <a:pt x="7921651" y="2266936"/>
                </a:lnTo>
                <a:close/>
                <a:moveTo>
                  <a:pt x="5087408" y="2254077"/>
                </a:moveTo>
                <a:lnTo>
                  <a:pt x="5165196" y="2279475"/>
                </a:lnTo>
                <a:lnTo>
                  <a:pt x="5165196" y="2412286"/>
                </a:lnTo>
                <a:lnTo>
                  <a:pt x="5086879" y="2386888"/>
                </a:lnTo>
                <a:lnTo>
                  <a:pt x="5087408" y="2254077"/>
                </a:lnTo>
                <a:close/>
                <a:moveTo>
                  <a:pt x="4557183" y="2251431"/>
                </a:moveTo>
                <a:lnTo>
                  <a:pt x="4643438" y="2279475"/>
                </a:lnTo>
                <a:lnTo>
                  <a:pt x="4640792" y="2400116"/>
                </a:lnTo>
                <a:lnTo>
                  <a:pt x="4554538" y="2373130"/>
                </a:lnTo>
                <a:lnTo>
                  <a:pt x="4557183" y="2251431"/>
                </a:lnTo>
                <a:close/>
                <a:moveTo>
                  <a:pt x="5462059" y="2228149"/>
                </a:moveTo>
                <a:lnTo>
                  <a:pt x="5533496" y="2252489"/>
                </a:lnTo>
                <a:lnTo>
                  <a:pt x="5535084" y="2366252"/>
                </a:lnTo>
                <a:lnTo>
                  <a:pt x="5463117" y="2343499"/>
                </a:lnTo>
                <a:lnTo>
                  <a:pt x="5462059" y="2228149"/>
                </a:lnTo>
                <a:close/>
                <a:moveTo>
                  <a:pt x="4959350" y="2212275"/>
                </a:moveTo>
                <a:lnTo>
                  <a:pt x="5042429" y="2239261"/>
                </a:lnTo>
                <a:lnTo>
                  <a:pt x="5041371" y="2372072"/>
                </a:lnTo>
                <a:lnTo>
                  <a:pt x="4957763" y="2345615"/>
                </a:lnTo>
                <a:lnTo>
                  <a:pt x="4959350" y="2212275"/>
                </a:lnTo>
                <a:close/>
                <a:moveTo>
                  <a:pt x="4430183" y="2210160"/>
                </a:moveTo>
                <a:lnTo>
                  <a:pt x="4518554" y="2238732"/>
                </a:lnTo>
                <a:lnTo>
                  <a:pt x="4515379" y="2359902"/>
                </a:lnTo>
                <a:lnTo>
                  <a:pt x="4425950" y="2332387"/>
                </a:lnTo>
                <a:lnTo>
                  <a:pt x="4430183" y="2210160"/>
                </a:lnTo>
                <a:close/>
                <a:moveTo>
                  <a:pt x="7480491" y="2205025"/>
                </a:moveTo>
                <a:lnTo>
                  <a:pt x="7469700" y="2210356"/>
                </a:lnTo>
                <a:lnTo>
                  <a:pt x="7473570" y="2253708"/>
                </a:lnTo>
                <a:lnTo>
                  <a:pt x="7642328" y="2305031"/>
                </a:lnTo>
                <a:lnTo>
                  <a:pt x="7647618" y="2285454"/>
                </a:lnTo>
                <a:lnTo>
                  <a:pt x="7665293" y="2270144"/>
                </a:lnTo>
                <a:lnTo>
                  <a:pt x="7480491" y="2205025"/>
                </a:lnTo>
                <a:close/>
                <a:moveTo>
                  <a:pt x="8103854" y="2198031"/>
                </a:moveTo>
                <a:lnTo>
                  <a:pt x="8111294" y="2255975"/>
                </a:lnTo>
                <a:lnTo>
                  <a:pt x="8115995" y="2257404"/>
                </a:lnTo>
                <a:lnTo>
                  <a:pt x="8109227" y="2199734"/>
                </a:lnTo>
                <a:lnTo>
                  <a:pt x="8103854" y="2198031"/>
                </a:lnTo>
                <a:close/>
                <a:moveTo>
                  <a:pt x="5815542" y="2194814"/>
                </a:moveTo>
                <a:lnTo>
                  <a:pt x="5881688" y="2217567"/>
                </a:lnTo>
                <a:lnTo>
                  <a:pt x="5884863" y="2324980"/>
                </a:lnTo>
                <a:lnTo>
                  <a:pt x="5818717" y="2304344"/>
                </a:lnTo>
                <a:lnTo>
                  <a:pt x="5815542" y="2194814"/>
                </a:lnTo>
                <a:close/>
                <a:moveTo>
                  <a:pt x="5342467" y="2188465"/>
                </a:moveTo>
                <a:lnTo>
                  <a:pt x="5416550" y="2212806"/>
                </a:lnTo>
                <a:lnTo>
                  <a:pt x="5418138" y="2329212"/>
                </a:lnTo>
                <a:lnTo>
                  <a:pt x="5344054" y="2304344"/>
                </a:lnTo>
                <a:lnTo>
                  <a:pt x="5342467" y="2188465"/>
                </a:lnTo>
                <a:close/>
                <a:moveTo>
                  <a:pt x="4830763" y="2170475"/>
                </a:moveTo>
                <a:lnTo>
                  <a:pt x="4918075" y="2198519"/>
                </a:lnTo>
                <a:lnTo>
                  <a:pt x="4915958" y="2332916"/>
                </a:lnTo>
                <a:lnTo>
                  <a:pt x="4828646" y="2304344"/>
                </a:lnTo>
                <a:lnTo>
                  <a:pt x="4830763" y="2170475"/>
                </a:lnTo>
                <a:close/>
                <a:moveTo>
                  <a:pt x="5698067" y="2155660"/>
                </a:moveTo>
                <a:lnTo>
                  <a:pt x="5777971" y="2182645"/>
                </a:lnTo>
                <a:lnTo>
                  <a:pt x="5780617" y="2291645"/>
                </a:lnTo>
                <a:lnTo>
                  <a:pt x="5701242" y="2266247"/>
                </a:lnTo>
                <a:lnTo>
                  <a:pt x="5698067" y="2155660"/>
                </a:lnTo>
                <a:close/>
                <a:moveTo>
                  <a:pt x="5221817" y="2148251"/>
                </a:moveTo>
                <a:lnTo>
                  <a:pt x="5292196" y="2171533"/>
                </a:lnTo>
                <a:lnTo>
                  <a:pt x="5292725" y="2287941"/>
                </a:lnTo>
                <a:lnTo>
                  <a:pt x="5222346" y="2265188"/>
                </a:lnTo>
                <a:lnTo>
                  <a:pt x="5221817" y="2148251"/>
                </a:lnTo>
                <a:close/>
                <a:moveTo>
                  <a:pt x="7913938" y="2137829"/>
                </a:moveTo>
                <a:lnTo>
                  <a:pt x="7908178" y="2143588"/>
                </a:lnTo>
                <a:lnTo>
                  <a:pt x="7914245" y="2196035"/>
                </a:lnTo>
                <a:lnTo>
                  <a:pt x="8103927" y="2253734"/>
                </a:lnTo>
                <a:lnTo>
                  <a:pt x="8097046" y="2199746"/>
                </a:lnTo>
                <a:lnTo>
                  <a:pt x="7943938" y="2147339"/>
                </a:lnTo>
                <a:lnTo>
                  <a:pt x="7913938" y="2137829"/>
                </a:lnTo>
                <a:close/>
                <a:moveTo>
                  <a:pt x="5935663" y="2132907"/>
                </a:moveTo>
                <a:lnTo>
                  <a:pt x="5990167" y="2154601"/>
                </a:lnTo>
                <a:lnTo>
                  <a:pt x="5990167" y="2274183"/>
                </a:lnTo>
                <a:lnTo>
                  <a:pt x="5931959" y="2252489"/>
                </a:lnTo>
                <a:lnTo>
                  <a:pt x="5935663" y="2132907"/>
                </a:lnTo>
                <a:close/>
                <a:moveTo>
                  <a:pt x="4700588" y="2128145"/>
                </a:moveTo>
                <a:lnTo>
                  <a:pt x="4787371" y="2156718"/>
                </a:lnTo>
                <a:lnTo>
                  <a:pt x="4785783" y="2291115"/>
                </a:lnTo>
                <a:lnTo>
                  <a:pt x="4698471" y="2263072"/>
                </a:lnTo>
                <a:lnTo>
                  <a:pt x="4700588" y="2128145"/>
                </a:lnTo>
                <a:close/>
                <a:moveTo>
                  <a:pt x="5580063" y="2115446"/>
                </a:moveTo>
                <a:lnTo>
                  <a:pt x="5659438" y="2142431"/>
                </a:lnTo>
                <a:lnTo>
                  <a:pt x="5662084" y="2253547"/>
                </a:lnTo>
                <a:lnTo>
                  <a:pt x="5582709" y="2227621"/>
                </a:lnTo>
                <a:lnTo>
                  <a:pt x="5580063" y="2115446"/>
                </a:lnTo>
                <a:close/>
                <a:moveTo>
                  <a:pt x="5088467" y="2103805"/>
                </a:moveTo>
                <a:lnTo>
                  <a:pt x="5165196" y="2129203"/>
                </a:lnTo>
                <a:lnTo>
                  <a:pt x="5165196" y="2246669"/>
                </a:lnTo>
                <a:lnTo>
                  <a:pt x="5087408" y="2221272"/>
                </a:lnTo>
                <a:lnTo>
                  <a:pt x="5088467" y="2103805"/>
                </a:lnTo>
                <a:close/>
                <a:moveTo>
                  <a:pt x="7904412" y="2100262"/>
                </a:moveTo>
                <a:lnTo>
                  <a:pt x="8139394" y="2173808"/>
                </a:lnTo>
                <a:lnTo>
                  <a:pt x="8207665" y="2750007"/>
                </a:lnTo>
                <a:lnTo>
                  <a:pt x="8462229" y="2808737"/>
                </a:lnTo>
                <a:lnTo>
                  <a:pt x="8446352" y="2752123"/>
                </a:lnTo>
                <a:lnTo>
                  <a:pt x="8469941" y="2681041"/>
                </a:lnTo>
                <a:lnTo>
                  <a:pt x="8470055" y="2667530"/>
                </a:lnTo>
                <a:lnTo>
                  <a:pt x="8475514" y="2664249"/>
                </a:lnTo>
                <a:lnTo>
                  <a:pt x="8483928" y="2638894"/>
                </a:lnTo>
                <a:lnTo>
                  <a:pt x="8596656" y="2576459"/>
                </a:lnTo>
                <a:lnTo>
                  <a:pt x="8653285" y="2588099"/>
                </a:lnTo>
                <a:lnTo>
                  <a:pt x="8834621" y="2492566"/>
                </a:lnTo>
                <a:lnTo>
                  <a:pt x="8845709" y="2484438"/>
                </a:lnTo>
                <a:lnTo>
                  <a:pt x="8848330" y="2485344"/>
                </a:lnTo>
                <a:lnTo>
                  <a:pt x="8869214" y="2474341"/>
                </a:lnTo>
                <a:lnTo>
                  <a:pt x="9055506" y="2524078"/>
                </a:lnTo>
                <a:lnTo>
                  <a:pt x="9180407" y="3226733"/>
                </a:lnTo>
                <a:lnTo>
                  <a:pt x="9236506" y="3249484"/>
                </a:lnTo>
                <a:lnTo>
                  <a:pt x="9371991" y="3971716"/>
                </a:lnTo>
                <a:lnTo>
                  <a:pt x="9473605" y="3993939"/>
                </a:lnTo>
                <a:lnTo>
                  <a:pt x="9963151" y="6853237"/>
                </a:lnTo>
                <a:lnTo>
                  <a:pt x="9952038" y="6853237"/>
                </a:lnTo>
                <a:lnTo>
                  <a:pt x="9952038" y="6853238"/>
                </a:lnTo>
                <a:lnTo>
                  <a:pt x="9945689" y="6853238"/>
                </a:lnTo>
                <a:lnTo>
                  <a:pt x="9945689" y="6853237"/>
                </a:lnTo>
                <a:lnTo>
                  <a:pt x="9945688" y="6853237"/>
                </a:lnTo>
                <a:lnTo>
                  <a:pt x="9935637" y="6853237"/>
                </a:lnTo>
                <a:lnTo>
                  <a:pt x="9929809" y="6853237"/>
                </a:lnTo>
                <a:lnTo>
                  <a:pt x="9925454" y="6827803"/>
                </a:lnTo>
                <a:lnTo>
                  <a:pt x="9780633" y="6795035"/>
                </a:lnTo>
                <a:lnTo>
                  <a:pt x="9752066" y="6613023"/>
                </a:lnTo>
                <a:lnTo>
                  <a:pt x="9762117" y="6617255"/>
                </a:lnTo>
                <a:lnTo>
                  <a:pt x="9892910" y="6637739"/>
                </a:lnTo>
                <a:lnTo>
                  <a:pt x="9873534" y="6524579"/>
                </a:lnTo>
                <a:lnTo>
                  <a:pt x="9733550" y="6485508"/>
                </a:lnTo>
                <a:lnTo>
                  <a:pt x="9732492" y="6484979"/>
                </a:lnTo>
                <a:lnTo>
                  <a:pt x="9707628" y="6326246"/>
                </a:lnTo>
                <a:lnTo>
                  <a:pt x="9843653" y="6350066"/>
                </a:lnTo>
                <a:lnTo>
                  <a:pt x="9822408" y="6225991"/>
                </a:lnTo>
                <a:lnTo>
                  <a:pt x="9695990" y="6203493"/>
                </a:lnTo>
                <a:lnTo>
                  <a:pt x="9687525" y="6199790"/>
                </a:lnTo>
                <a:lnTo>
                  <a:pt x="9661074" y="6031004"/>
                </a:lnTo>
                <a:lnTo>
                  <a:pt x="9667952" y="6034708"/>
                </a:lnTo>
                <a:lnTo>
                  <a:pt x="9792328" y="6050314"/>
                </a:lnTo>
                <a:lnTo>
                  <a:pt x="9773506" y="5940386"/>
                </a:lnTo>
                <a:lnTo>
                  <a:pt x="9641501" y="5903489"/>
                </a:lnTo>
                <a:lnTo>
                  <a:pt x="9616107" y="5741053"/>
                </a:lnTo>
                <a:lnTo>
                  <a:pt x="9621398" y="5743699"/>
                </a:lnTo>
                <a:lnTo>
                  <a:pt x="9743564" y="5765518"/>
                </a:lnTo>
                <a:lnTo>
                  <a:pt x="9725398" y="5659424"/>
                </a:lnTo>
                <a:lnTo>
                  <a:pt x="9601824" y="5630470"/>
                </a:lnTo>
                <a:lnTo>
                  <a:pt x="9598650" y="5628354"/>
                </a:lnTo>
                <a:lnTo>
                  <a:pt x="9572199" y="5460627"/>
                </a:lnTo>
                <a:lnTo>
                  <a:pt x="9574315" y="5462214"/>
                </a:lnTo>
                <a:lnTo>
                  <a:pt x="9696897" y="5492973"/>
                </a:lnTo>
                <a:lnTo>
                  <a:pt x="9676218" y="5372204"/>
                </a:lnTo>
                <a:lnTo>
                  <a:pt x="9555270" y="5339461"/>
                </a:lnTo>
                <a:lnTo>
                  <a:pt x="9553154" y="5338403"/>
                </a:lnTo>
                <a:lnTo>
                  <a:pt x="9528290" y="5180729"/>
                </a:lnTo>
                <a:lnTo>
                  <a:pt x="9649934" y="5218695"/>
                </a:lnTo>
                <a:lnTo>
                  <a:pt x="9630796" y="5106928"/>
                </a:lnTo>
                <a:lnTo>
                  <a:pt x="9517181" y="5077024"/>
                </a:lnTo>
                <a:lnTo>
                  <a:pt x="9511361" y="5071733"/>
                </a:lnTo>
                <a:lnTo>
                  <a:pt x="9484910" y="4905064"/>
                </a:lnTo>
                <a:lnTo>
                  <a:pt x="9489671" y="4907709"/>
                </a:lnTo>
                <a:lnTo>
                  <a:pt x="9603190" y="4945697"/>
                </a:lnTo>
                <a:lnTo>
                  <a:pt x="9585235" y="4840837"/>
                </a:lnTo>
                <a:lnTo>
                  <a:pt x="9471155" y="4804533"/>
                </a:lnTo>
                <a:lnTo>
                  <a:pt x="9469569" y="4803475"/>
                </a:lnTo>
                <a:lnTo>
                  <a:pt x="9446821" y="4660087"/>
                </a:lnTo>
                <a:lnTo>
                  <a:pt x="9452111" y="4663262"/>
                </a:lnTo>
                <a:lnTo>
                  <a:pt x="9559537" y="4690757"/>
                </a:lnTo>
                <a:lnTo>
                  <a:pt x="9542210" y="4589559"/>
                </a:lnTo>
                <a:lnTo>
                  <a:pt x="9431479" y="4562202"/>
                </a:lnTo>
                <a:lnTo>
                  <a:pt x="9406615" y="4400824"/>
                </a:lnTo>
                <a:lnTo>
                  <a:pt x="9514513" y="4427803"/>
                </a:lnTo>
                <a:lnTo>
                  <a:pt x="9488186" y="4274045"/>
                </a:lnTo>
                <a:lnTo>
                  <a:pt x="9381751" y="4244738"/>
                </a:lnTo>
                <a:lnTo>
                  <a:pt x="9357945" y="4090768"/>
                </a:lnTo>
                <a:lnTo>
                  <a:pt x="9462066" y="4121497"/>
                </a:lnTo>
                <a:lnTo>
                  <a:pt x="9445227" y="4023158"/>
                </a:lnTo>
                <a:lnTo>
                  <a:pt x="9326124" y="3995738"/>
                </a:lnTo>
                <a:lnTo>
                  <a:pt x="9220652" y="3343982"/>
                </a:lnTo>
                <a:lnTo>
                  <a:pt x="9207398" y="3273294"/>
                </a:lnTo>
                <a:lnTo>
                  <a:pt x="9150240" y="3250542"/>
                </a:lnTo>
                <a:lnTo>
                  <a:pt x="9147162" y="3233145"/>
                </a:lnTo>
                <a:lnTo>
                  <a:pt x="9143058" y="3231092"/>
                </a:lnTo>
                <a:lnTo>
                  <a:pt x="9142439" y="3227538"/>
                </a:lnTo>
                <a:lnTo>
                  <a:pt x="8877593" y="3131496"/>
                </a:lnTo>
                <a:lnTo>
                  <a:pt x="8439034" y="2997632"/>
                </a:lnTo>
                <a:lnTo>
                  <a:pt x="8444325" y="2961653"/>
                </a:lnTo>
                <a:lnTo>
                  <a:pt x="7985134" y="2826731"/>
                </a:lnTo>
                <a:lnTo>
                  <a:pt x="7992011" y="2891282"/>
                </a:lnTo>
                <a:lnTo>
                  <a:pt x="8407822" y="3016680"/>
                </a:lnTo>
                <a:lnTo>
                  <a:pt x="8439034" y="2997632"/>
                </a:lnTo>
                <a:lnTo>
                  <a:pt x="8952714" y="6853237"/>
                </a:lnTo>
                <a:lnTo>
                  <a:pt x="6276974" y="6853237"/>
                </a:lnTo>
                <a:lnTo>
                  <a:pt x="6276974" y="6853238"/>
                </a:lnTo>
                <a:lnTo>
                  <a:pt x="6270625" y="6853238"/>
                </a:lnTo>
                <a:lnTo>
                  <a:pt x="6270625" y="6853237"/>
                </a:lnTo>
                <a:lnTo>
                  <a:pt x="6203707" y="6853237"/>
                </a:lnTo>
                <a:lnTo>
                  <a:pt x="6203421" y="6856413"/>
                </a:lnTo>
                <a:lnTo>
                  <a:pt x="6178550" y="6856413"/>
                </a:lnTo>
                <a:lnTo>
                  <a:pt x="6077480" y="6843714"/>
                </a:lnTo>
                <a:lnTo>
                  <a:pt x="6073775" y="6722015"/>
                </a:lnTo>
                <a:lnTo>
                  <a:pt x="6161848" y="6736359"/>
                </a:lnTo>
                <a:lnTo>
                  <a:pt x="6159752" y="6688058"/>
                </a:lnTo>
                <a:lnTo>
                  <a:pt x="6072717" y="6673336"/>
                </a:lnTo>
                <a:lnTo>
                  <a:pt x="6066896" y="6515656"/>
                </a:lnTo>
                <a:lnTo>
                  <a:pt x="6152908" y="6530340"/>
                </a:lnTo>
                <a:lnTo>
                  <a:pt x="6150606" y="6477282"/>
                </a:lnTo>
                <a:lnTo>
                  <a:pt x="6064780" y="6462214"/>
                </a:lnTo>
                <a:lnTo>
                  <a:pt x="6059488" y="6307181"/>
                </a:lnTo>
                <a:lnTo>
                  <a:pt x="6143895" y="6322639"/>
                </a:lnTo>
                <a:lnTo>
                  <a:pt x="6141206" y="6260681"/>
                </a:lnTo>
                <a:lnTo>
                  <a:pt x="6057900" y="6246860"/>
                </a:lnTo>
                <a:lnTo>
                  <a:pt x="6052609" y="6098705"/>
                </a:lnTo>
                <a:lnTo>
                  <a:pt x="6134845" y="6114103"/>
                </a:lnTo>
                <a:lnTo>
                  <a:pt x="6132395" y="6057638"/>
                </a:lnTo>
                <a:lnTo>
                  <a:pt x="6050492" y="6042089"/>
                </a:lnTo>
                <a:lnTo>
                  <a:pt x="6046259" y="5896050"/>
                </a:lnTo>
                <a:lnTo>
                  <a:pt x="6126090" y="5912341"/>
                </a:lnTo>
                <a:lnTo>
                  <a:pt x="6123904" y="5861982"/>
                </a:lnTo>
                <a:lnTo>
                  <a:pt x="6044142" y="5845254"/>
                </a:lnTo>
                <a:lnTo>
                  <a:pt x="6038850" y="5698686"/>
                </a:lnTo>
                <a:lnTo>
                  <a:pt x="6117531" y="5715110"/>
                </a:lnTo>
                <a:lnTo>
                  <a:pt x="6115370" y="5665312"/>
                </a:lnTo>
                <a:lnTo>
                  <a:pt x="6037792" y="5648419"/>
                </a:lnTo>
                <a:lnTo>
                  <a:pt x="6032500" y="5494972"/>
                </a:lnTo>
                <a:lnTo>
                  <a:pt x="6108661" y="5510718"/>
                </a:lnTo>
                <a:lnTo>
                  <a:pt x="6106273" y="5455675"/>
                </a:lnTo>
                <a:lnTo>
                  <a:pt x="6030384" y="5439414"/>
                </a:lnTo>
                <a:lnTo>
                  <a:pt x="6026150" y="5314011"/>
                </a:lnTo>
                <a:lnTo>
                  <a:pt x="6100888" y="5331595"/>
                </a:lnTo>
                <a:lnTo>
                  <a:pt x="6097766" y="5259656"/>
                </a:lnTo>
                <a:lnTo>
                  <a:pt x="6024034" y="5243638"/>
                </a:lnTo>
                <a:lnTo>
                  <a:pt x="6018742" y="5107652"/>
                </a:lnTo>
                <a:lnTo>
                  <a:pt x="6091894" y="5124339"/>
                </a:lnTo>
                <a:lnTo>
                  <a:pt x="6089858" y="5077424"/>
                </a:lnTo>
                <a:lnTo>
                  <a:pt x="6017684" y="5061089"/>
                </a:lnTo>
                <a:lnTo>
                  <a:pt x="6012392" y="4913463"/>
                </a:lnTo>
                <a:lnTo>
                  <a:pt x="6083459" y="4929954"/>
                </a:lnTo>
                <a:lnTo>
                  <a:pt x="6081713" y="4889718"/>
                </a:lnTo>
                <a:lnTo>
                  <a:pt x="6094756" y="4884942"/>
                </a:lnTo>
                <a:lnTo>
                  <a:pt x="6011334" y="4865842"/>
                </a:lnTo>
                <a:lnTo>
                  <a:pt x="6006571" y="4734619"/>
                </a:lnTo>
                <a:lnTo>
                  <a:pt x="6118755" y="4761075"/>
                </a:lnTo>
                <a:lnTo>
                  <a:pt x="6123798" y="4874307"/>
                </a:lnTo>
                <a:lnTo>
                  <a:pt x="6172742" y="4856384"/>
                </a:lnTo>
                <a:lnTo>
                  <a:pt x="6159666" y="4465425"/>
                </a:lnTo>
                <a:lnTo>
                  <a:pt x="6134459" y="3901273"/>
                </a:lnTo>
                <a:lnTo>
                  <a:pt x="6109759" y="3895954"/>
                </a:lnTo>
                <a:lnTo>
                  <a:pt x="6117167" y="3762085"/>
                </a:lnTo>
                <a:lnTo>
                  <a:pt x="6176302" y="3769731"/>
                </a:lnTo>
                <a:lnTo>
                  <a:pt x="6174913" y="3736081"/>
                </a:lnTo>
                <a:lnTo>
                  <a:pt x="6106055" y="3722930"/>
                </a:lnTo>
                <a:lnTo>
                  <a:pt x="6102880" y="3589061"/>
                </a:lnTo>
                <a:lnTo>
                  <a:pt x="6169476" y="3604399"/>
                </a:lnTo>
                <a:lnTo>
                  <a:pt x="6168275" y="3575316"/>
                </a:lnTo>
                <a:lnTo>
                  <a:pt x="6092296" y="3553080"/>
                </a:lnTo>
                <a:lnTo>
                  <a:pt x="6099705" y="3419741"/>
                </a:lnTo>
                <a:lnTo>
                  <a:pt x="6162500" y="3435438"/>
                </a:lnTo>
                <a:lnTo>
                  <a:pt x="6158951" y="3349488"/>
                </a:lnTo>
                <a:lnTo>
                  <a:pt x="6198866" y="3329269"/>
                </a:lnTo>
                <a:lnTo>
                  <a:pt x="6183856" y="3163769"/>
                </a:lnTo>
                <a:lnTo>
                  <a:pt x="6344745" y="3027259"/>
                </a:lnTo>
                <a:lnTo>
                  <a:pt x="6569067" y="3106381"/>
                </a:lnTo>
                <a:lnTo>
                  <a:pt x="6605540" y="3072872"/>
                </a:lnTo>
                <a:lnTo>
                  <a:pt x="6611191" y="3074668"/>
                </a:lnTo>
                <a:lnTo>
                  <a:pt x="6625242" y="3063238"/>
                </a:lnTo>
                <a:lnTo>
                  <a:pt x="6772370" y="3074879"/>
                </a:lnTo>
                <a:lnTo>
                  <a:pt x="7269325" y="2676990"/>
                </a:lnTo>
                <a:lnTo>
                  <a:pt x="7235983" y="2315080"/>
                </a:lnTo>
                <a:lnTo>
                  <a:pt x="7396872" y="2179628"/>
                </a:lnTo>
                <a:lnTo>
                  <a:pt x="7432860" y="2191269"/>
                </a:lnTo>
                <a:lnTo>
                  <a:pt x="7477845" y="2168517"/>
                </a:lnTo>
                <a:lnTo>
                  <a:pt x="7668900" y="2235714"/>
                </a:lnTo>
                <a:lnTo>
                  <a:pt x="7829789" y="2121426"/>
                </a:lnTo>
                <a:lnTo>
                  <a:pt x="7862073" y="2143120"/>
                </a:lnTo>
                <a:lnTo>
                  <a:pt x="7897532" y="2107140"/>
                </a:lnTo>
                <a:lnTo>
                  <a:pt x="7904412" y="2100262"/>
                </a:lnTo>
                <a:close/>
                <a:moveTo>
                  <a:pt x="4561417" y="2083169"/>
                </a:moveTo>
                <a:lnTo>
                  <a:pt x="4646613" y="2111213"/>
                </a:lnTo>
                <a:lnTo>
                  <a:pt x="4644496" y="2245611"/>
                </a:lnTo>
                <a:lnTo>
                  <a:pt x="4558242" y="2218097"/>
                </a:lnTo>
                <a:lnTo>
                  <a:pt x="4561417" y="2083169"/>
                </a:lnTo>
                <a:close/>
                <a:moveTo>
                  <a:pt x="5459413" y="2074703"/>
                </a:moveTo>
                <a:lnTo>
                  <a:pt x="5531909" y="2099572"/>
                </a:lnTo>
                <a:lnTo>
                  <a:pt x="5532967" y="2211747"/>
                </a:lnTo>
                <a:lnTo>
                  <a:pt x="5461529" y="2188465"/>
                </a:lnTo>
                <a:lnTo>
                  <a:pt x="5459413" y="2074703"/>
                </a:lnTo>
                <a:close/>
                <a:moveTo>
                  <a:pt x="4960408" y="2061475"/>
                </a:moveTo>
                <a:lnTo>
                  <a:pt x="5043488" y="2088990"/>
                </a:lnTo>
                <a:lnTo>
                  <a:pt x="5042429" y="2206455"/>
                </a:lnTo>
                <a:lnTo>
                  <a:pt x="4959350" y="2179470"/>
                </a:lnTo>
                <a:lnTo>
                  <a:pt x="4960408" y="2061475"/>
                </a:lnTo>
                <a:close/>
                <a:moveTo>
                  <a:pt x="5811309" y="2048247"/>
                </a:moveTo>
                <a:lnTo>
                  <a:pt x="5876396" y="2071528"/>
                </a:lnTo>
                <a:lnTo>
                  <a:pt x="5880100" y="2182645"/>
                </a:lnTo>
                <a:lnTo>
                  <a:pt x="5815013" y="2160422"/>
                </a:lnTo>
                <a:lnTo>
                  <a:pt x="5811309" y="2048247"/>
                </a:lnTo>
                <a:close/>
                <a:moveTo>
                  <a:pt x="4434946" y="2041897"/>
                </a:moveTo>
                <a:lnTo>
                  <a:pt x="4522258" y="2070470"/>
                </a:lnTo>
                <a:lnTo>
                  <a:pt x="4519083" y="2205927"/>
                </a:lnTo>
                <a:lnTo>
                  <a:pt x="4430713" y="2177354"/>
                </a:lnTo>
                <a:lnTo>
                  <a:pt x="4434946" y="2041897"/>
                </a:lnTo>
                <a:close/>
                <a:moveTo>
                  <a:pt x="5340879" y="2035019"/>
                </a:moveTo>
                <a:lnTo>
                  <a:pt x="5414963" y="2059888"/>
                </a:lnTo>
                <a:lnTo>
                  <a:pt x="5416021" y="2174179"/>
                </a:lnTo>
                <a:lnTo>
                  <a:pt x="5341938" y="2150368"/>
                </a:lnTo>
                <a:lnTo>
                  <a:pt x="5340879" y="2035019"/>
                </a:lnTo>
                <a:close/>
                <a:moveTo>
                  <a:pt x="4832879" y="2018616"/>
                </a:moveTo>
                <a:lnTo>
                  <a:pt x="4919133" y="2047189"/>
                </a:lnTo>
                <a:lnTo>
                  <a:pt x="4918075" y="2166242"/>
                </a:lnTo>
                <a:lnTo>
                  <a:pt x="4830763" y="2138199"/>
                </a:lnTo>
                <a:lnTo>
                  <a:pt x="4832879" y="2018616"/>
                </a:lnTo>
                <a:close/>
                <a:moveTo>
                  <a:pt x="5694363" y="2007504"/>
                </a:moveTo>
                <a:lnTo>
                  <a:pt x="5773738" y="2035548"/>
                </a:lnTo>
                <a:lnTo>
                  <a:pt x="5776913" y="2147723"/>
                </a:lnTo>
                <a:lnTo>
                  <a:pt x="5697538" y="2121266"/>
                </a:lnTo>
                <a:lnTo>
                  <a:pt x="5694363" y="2007504"/>
                </a:lnTo>
                <a:close/>
                <a:moveTo>
                  <a:pt x="5220759" y="1994276"/>
                </a:moveTo>
                <a:lnTo>
                  <a:pt x="5291138" y="2018087"/>
                </a:lnTo>
                <a:lnTo>
                  <a:pt x="5291667" y="2133965"/>
                </a:lnTo>
                <a:lnTo>
                  <a:pt x="5221288" y="2111213"/>
                </a:lnTo>
                <a:lnTo>
                  <a:pt x="5220759" y="1994276"/>
                </a:lnTo>
                <a:close/>
                <a:moveTo>
                  <a:pt x="5928784" y="1981048"/>
                </a:moveTo>
                <a:lnTo>
                  <a:pt x="5982759" y="2003271"/>
                </a:lnTo>
                <a:lnTo>
                  <a:pt x="5982759" y="2122325"/>
                </a:lnTo>
                <a:lnTo>
                  <a:pt x="5924550" y="2100630"/>
                </a:lnTo>
                <a:lnTo>
                  <a:pt x="5928784" y="1981048"/>
                </a:lnTo>
                <a:close/>
                <a:moveTo>
                  <a:pt x="4703763" y="1975228"/>
                </a:moveTo>
                <a:lnTo>
                  <a:pt x="4790017" y="2004329"/>
                </a:lnTo>
                <a:lnTo>
                  <a:pt x="4787900" y="2123912"/>
                </a:lnTo>
                <a:lnTo>
                  <a:pt x="4701117" y="2095868"/>
                </a:lnTo>
                <a:lnTo>
                  <a:pt x="4703763" y="1975228"/>
                </a:lnTo>
                <a:close/>
                <a:moveTo>
                  <a:pt x="5577417" y="1967291"/>
                </a:moveTo>
                <a:lnTo>
                  <a:pt x="5656263" y="1994805"/>
                </a:lnTo>
                <a:lnTo>
                  <a:pt x="5658909" y="2107509"/>
                </a:lnTo>
                <a:lnTo>
                  <a:pt x="5579534" y="2081053"/>
                </a:lnTo>
                <a:lnTo>
                  <a:pt x="5577417" y="1967291"/>
                </a:lnTo>
                <a:close/>
                <a:moveTo>
                  <a:pt x="5088996" y="1949830"/>
                </a:moveTo>
                <a:lnTo>
                  <a:pt x="5165196" y="1975228"/>
                </a:lnTo>
                <a:lnTo>
                  <a:pt x="5165196" y="2092693"/>
                </a:lnTo>
                <a:lnTo>
                  <a:pt x="5088467" y="2068354"/>
                </a:lnTo>
                <a:lnTo>
                  <a:pt x="5088996" y="1949830"/>
                </a:lnTo>
                <a:close/>
                <a:moveTo>
                  <a:pt x="4565650" y="1929723"/>
                </a:moveTo>
                <a:lnTo>
                  <a:pt x="4649788" y="1957237"/>
                </a:lnTo>
                <a:lnTo>
                  <a:pt x="4647671" y="2078936"/>
                </a:lnTo>
                <a:lnTo>
                  <a:pt x="4562475" y="2050893"/>
                </a:lnTo>
                <a:lnTo>
                  <a:pt x="4565650" y="1929723"/>
                </a:lnTo>
                <a:close/>
                <a:moveTo>
                  <a:pt x="5456767" y="1924961"/>
                </a:moveTo>
                <a:lnTo>
                  <a:pt x="5529263" y="1950359"/>
                </a:lnTo>
                <a:lnTo>
                  <a:pt x="5530850" y="2065179"/>
                </a:lnTo>
                <a:lnTo>
                  <a:pt x="5458884" y="2040839"/>
                </a:lnTo>
                <a:lnTo>
                  <a:pt x="5456767" y="1924961"/>
                </a:lnTo>
                <a:close/>
                <a:moveTo>
                  <a:pt x="4961996" y="1906970"/>
                </a:moveTo>
                <a:lnTo>
                  <a:pt x="5044546" y="1935014"/>
                </a:lnTo>
                <a:lnTo>
                  <a:pt x="5043488" y="2053538"/>
                </a:lnTo>
                <a:lnTo>
                  <a:pt x="4960408" y="2027082"/>
                </a:lnTo>
                <a:lnTo>
                  <a:pt x="4961996" y="1906970"/>
                </a:lnTo>
                <a:close/>
                <a:moveTo>
                  <a:pt x="5806546" y="1897975"/>
                </a:moveTo>
                <a:lnTo>
                  <a:pt x="5871104" y="1920728"/>
                </a:lnTo>
                <a:lnTo>
                  <a:pt x="5874809" y="2027082"/>
                </a:lnTo>
                <a:lnTo>
                  <a:pt x="5809721" y="2005388"/>
                </a:lnTo>
                <a:lnTo>
                  <a:pt x="5806546" y="1897975"/>
                </a:lnTo>
                <a:close/>
                <a:moveTo>
                  <a:pt x="4440238" y="1887922"/>
                </a:moveTo>
                <a:lnTo>
                  <a:pt x="4525963" y="1916495"/>
                </a:lnTo>
                <a:lnTo>
                  <a:pt x="4523317" y="2038194"/>
                </a:lnTo>
                <a:lnTo>
                  <a:pt x="4436533" y="2009621"/>
                </a:lnTo>
                <a:lnTo>
                  <a:pt x="4440238" y="1887922"/>
                </a:lnTo>
                <a:close/>
                <a:moveTo>
                  <a:pt x="5338763" y="1883689"/>
                </a:moveTo>
                <a:lnTo>
                  <a:pt x="5413375" y="1909616"/>
                </a:lnTo>
                <a:lnTo>
                  <a:pt x="5414963" y="2026024"/>
                </a:lnTo>
                <a:lnTo>
                  <a:pt x="5339821" y="2000626"/>
                </a:lnTo>
                <a:lnTo>
                  <a:pt x="5338763" y="1883689"/>
                </a:lnTo>
                <a:close/>
                <a:moveTo>
                  <a:pt x="4834467" y="1864640"/>
                </a:moveTo>
                <a:lnTo>
                  <a:pt x="4921250" y="1893742"/>
                </a:lnTo>
                <a:lnTo>
                  <a:pt x="4919663" y="2013324"/>
                </a:lnTo>
                <a:lnTo>
                  <a:pt x="4833408" y="1985810"/>
                </a:lnTo>
                <a:lnTo>
                  <a:pt x="4834467" y="1864640"/>
                </a:lnTo>
                <a:close/>
                <a:moveTo>
                  <a:pt x="5690659" y="1857232"/>
                </a:moveTo>
                <a:lnTo>
                  <a:pt x="5770034" y="1885276"/>
                </a:lnTo>
                <a:lnTo>
                  <a:pt x="5772150" y="1992689"/>
                </a:lnTo>
                <a:lnTo>
                  <a:pt x="5693834" y="1966232"/>
                </a:lnTo>
                <a:lnTo>
                  <a:pt x="5690659" y="1857232"/>
                </a:lnTo>
                <a:close/>
                <a:moveTo>
                  <a:pt x="5219700" y="1842417"/>
                </a:moveTo>
                <a:lnTo>
                  <a:pt x="5290079" y="1867286"/>
                </a:lnTo>
                <a:lnTo>
                  <a:pt x="5291138" y="1983694"/>
                </a:lnTo>
                <a:lnTo>
                  <a:pt x="5220759" y="1959883"/>
                </a:lnTo>
                <a:lnTo>
                  <a:pt x="5219700" y="1842417"/>
                </a:lnTo>
                <a:close/>
                <a:moveTo>
                  <a:pt x="5921904" y="1833422"/>
                </a:moveTo>
                <a:lnTo>
                  <a:pt x="5975880" y="1854587"/>
                </a:lnTo>
                <a:lnTo>
                  <a:pt x="5975880" y="1974169"/>
                </a:lnTo>
                <a:lnTo>
                  <a:pt x="5918200" y="1952475"/>
                </a:lnTo>
                <a:lnTo>
                  <a:pt x="5921904" y="1833422"/>
                </a:lnTo>
                <a:close/>
                <a:moveTo>
                  <a:pt x="4706408" y="1821252"/>
                </a:moveTo>
                <a:lnTo>
                  <a:pt x="4792663" y="1850354"/>
                </a:lnTo>
                <a:lnTo>
                  <a:pt x="4790546" y="1972053"/>
                </a:lnTo>
                <a:lnTo>
                  <a:pt x="4704292" y="1944009"/>
                </a:lnTo>
                <a:lnTo>
                  <a:pt x="4706408" y="1821252"/>
                </a:lnTo>
                <a:close/>
                <a:moveTo>
                  <a:pt x="5574242" y="1816490"/>
                </a:moveTo>
                <a:lnTo>
                  <a:pt x="5652559" y="1844533"/>
                </a:lnTo>
                <a:lnTo>
                  <a:pt x="5655204" y="1953533"/>
                </a:lnTo>
                <a:lnTo>
                  <a:pt x="5576888" y="1927077"/>
                </a:lnTo>
                <a:lnTo>
                  <a:pt x="5574242" y="1816490"/>
                </a:lnTo>
                <a:close/>
                <a:moveTo>
                  <a:pt x="5089525" y="1797441"/>
                </a:moveTo>
                <a:lnTo>
                  <a:pt x="5165196" y="1823368"/>
                </a:lnTo>
                <a:lnTo>
                  <a:pt x="5165196" y="1941363"/>
                </a:lnTo>
                <a:lnTo>
                  <a:pt x="5088996" y="1915965"/>
                </a:lnTo>
                <a:lnTo>
                  <a:pt x="5089525" y="1797441"/>
                </a:lnTo>
                <a:close/>
                <a:moveTo>
                  <a:pt x="5454650" y="1775218"/>
                </a:moveTo>
                <a:lnTo>
                  <a:pt x="5527146" y="1800616"/>
                </a:lnTo>
                <a:lnTo>
                  <a:pt x="5528204" y="1910674"/>
                </a:lnTo>
                <a:lnTo>
                  <a:pt x="5456238" y="1886334"/>
                </a:lnTo>
                <a:lnTo>
                  <a:pt x="5454650" y="1775218"/>
                </a:lnTo>
                <a:close/>
                <a:moveTo>
                  <a:pt x="4569354" y="1774689"/>
                </a:moveTo>
                <a:lnTo>
                  <a:pt x="4653492" y="1803262"/>
                </a:lnTo>
                <a:lnTo>
                  <a:pt x="4650846" y="1927077"/>
                </a:lnTo>
                <a:lnTo>
                  <a:pt x="4566179" y="1899563"/>
                </a:lnTo>
                <a:lnTo>
                  <a:pt x="4569354" y="1774689"/>
                </a:lnTo>
                <a:close/>
                <a:moveTo>
                  <a:pt x="4963054" y="1752995"/>
                </a:moveTo>
                <a:lnTo>
                  <a:pt x="5045604" y="1782097"/>
                </a:lnTo>
                <a:lnTo>
                  <a:pt x="5045075" y="1901150"/>
                </a:lnTo>
                <a:lnTo>
                  <a:pt x="4961996" y="1873106"/>
                </a:lnTo>
                <a:lnTo>
                  <a:pt x="4963054" y="1752995"/>
                </a:lnTo>
                <a:close/>
                <a:moveTo>
                  <a:pt x="5802313" y="1745587"/>
                </a:moveTo>
                <a:lnTo>
                  <a:pt x="5865813" y="1768868"/>
                </a:lnTo>
                <a:lnTo>
                  <a:pt x="5870046" y="1879456"/>
                </a:lnTo>
                <a:lnTo>
                  <a:pt x="5805488" y="1857232"/>
                </a:lnTo>
                <a:lnTo>
                  <a:pt x="5802313" y="1745587"/>
                </a:lnTo>
                <a:close/>
                <a:moveTo>
                  <a:pt x="5336646" y="1733946"/>
                </a:moveTo>
                <a:lnTo>
                  <a:pt x="5411788" y="1759873"/>
                </a:lnTo>
                <a:lnTo>
                  <a:pt x="5412846" y="1872048"/>
                </a:lnTo>
                <a:lnTo>
                  <a:pt x="5338234" y="1847179"/>
                </a:lnTo>
                <a:lnTo>
                  <a:pt x="5336646" y="1733946"/>
                </a:lnTo>
                <a:close/>
                <a:moveTo>
                  <a:pt x="4445000" y="1732888"/>
                </a:moveTo>
                <a:lnTo>
                  <a:pt x="4530725" y="1761990"/>
                </a:lnTo>
                <a:lnTo>
                  <a:pt x="4527550" y="1886864"/>
                </a:lnTo>
                <a:lnTo>
                  <a:pt x="4440767" y="1859349"/>
                </a:lnTo>
                <a:lnTo>
                  <a:pt x="4445000" y="1732888"/>
                </a:lnTo>
                <a:close/>
                <a:moveTo>
                  <a:pt x="4836583" y="1709077"/>
                </a:moveTo>
                <a:lnTo>
                  <a:pt x="4922308" y="1738708"/>
                </a:lnTo>
                <a:lnTo>
                  <a:pt x="4921250" y="1859349"/>
                </a:lnTo>
                <a:lnTo>
                  <a:pt x="4835525" y="1830247"/>
                </a:lnTo>
                <a:lnTo>
                  <a:pt x="4836583" y="1709077"/>
                </a:lnTo>
                <a:close/>
                <a:moveTo>
                  <a:pt x="5686425" y="1704844"/>
                </a:moveTo>
                <a:lnTo>
                  <a:pt x="5765271" y="1732888"/>
                </a:lnTo>
                <a:lnTo>
                  <a:pt x="5768446" y="1844533"/>
                </a:lnTo>
                <a:lnTo>
                  <a:pt x="5689600" y="1818077"/>
                </a:lnTo>
                <a:lnTo>
                  <a:pt x="5686425" y="1704844"/>
                </a:lnTo>
                <a:close/>
                <a:moveTo>
                  <a:pt x="5218642" y="1692674"/>
                </a:moveTo>
                <a:lnTo>
                  <a:pt x="5289021" y="1717543"/>
                </a:lnTo>
                <a:lnTo>
                  <a:pt x="5289550" y="1830247"/>
                </a:lnTo>
                <a:lnTo>
                  <a:pt x="5219171" y="1806965"/>
                </a:lnTo>
                <a:lnTo>
                  <a:pt x="5218642" y="1692674"/>
                </a:lnTo>
                <a:close/>
                <a:moveTo>
                  <a:pt x="4709583" y="1664631"/>
                </a:moveTo>
                <a:lnTo>
                  <a:pt x="4795308" y="1694262"/>
                </a:lnTo>
                <a:lnTo>
                  <a:pt x="4793192" y="1815961"/>
                </a:lnTo>
                <a:lnTo>
                  <a:pt x="4706938" y="1786859"/>
                </a:lnTo>
                <a:lnTo>
                  <a:pt x="4709583" y="1664631"/>
                </a:lnTo>
                <a:close/>
                <a:moveTo>
                  <a:pt x="5571596" y="1663572"/>
                </a:moveTo>
                <a:lnTo>
                  <a:pt x="5649384" y="1691616"/>
                </a:lnTo>
                <a:lnTo>
                  <a:pt x="5651500" y="1804849"/>
                </a:lnTo>
                <a:lnTo>
                  <a:pt x="5573713" y="1778393"/>
                </a:lnTo>
                <a:lnTo>
                  <a:pt x="5571596" y="1663572"/>
                </a:lnTo>
                <a:close/>
                <a:moveTo>
                  <a:pt x="5803371" y="1648228"/>
                </a:moveTo>
                <a:lnTo>
                  <a:pt x="5855759" y="1661456"/>
                </a:lnTo>
                <a:lnTo>
                  <a:pt x="5861050" y="1733946"/>
                </a:lnTo>
                <a:lnTo>
                  <a:pt x="5803371" y="1721247"/>
                </a:lnTo>
                <a:lnTo>
                  <a:pt x="5803371" y="1648228"/>
                </a:lnTo>
                <a:close/>
                <a:moveTo>
                  <a:pt x="5090054" y="1648228"/>
                </a:moveTo>
                <a:lnTo>
                  <a:pt x="5165196" y="1674155"/>
                </a:lnTo>
                <a:lnTo>
                  <a:pt x="5165196" y="1788975"/>
                </a:lnTo>
                <a:lnTo>
                  <a:pt x="5089525" y="1763048"/>
                </a:lnTo>
                <a:lnTo>
                  <a:pt x="5090054" y="1648228"/>
                </a:lnTo>
                <a:close/>
                <a:moveTo>
                  <a:pt x="5452534" y="1621242"/>
                </a:moveTo>
                <a:lnTo>
                  <a:pt x="5525029" y="1647169"/>
                </a:lnTo>
                <a:lnTo>
                  <a:pt x="5526617" y="1762519"/>
                </a:lnTo>
                <a:lnTo>
                  <a:pt x="5454121" y="1738179"/>
                </a:lnTo>
                <a:lnTo>
                  <a:pt x="5452534" y="1621242"/>
                </a:lnTo>
                <a:close/>
                <a:moveTo>
                  <a:pt x="4573058" y="1617538"/>
                </a:moveTo>
                <a:lnTo>
                  <a:pt x="4656667" y="1646111"/>
                </a:lnTo>
                <a:lnTo>
                  <a:pt x="4654021" y="1768868"/>
                </a:lnTo>
                <a:lnTo>
                  <a:pt x="4569883" y="1741354"/>
                </a:lnTo>
                <a:lnTo>
                  <a:pt x="4573058" y="1617538"/>
                </a:lnTo>
                <a:close/>
                <a:moveTo>
                  <a:pt x="4964113" y="1604310"/>
                </a:moveTo>
                <a:lnTo>
                  <a:pt x="5047192" y="1632883"/>
                </a:lnTo>
                <a:lnTo>
                  <a:pt x="5046133" y="1748762"/>
                </a:lnTo>
                <a:lnTo>
                  <a:pt x="4963583" y="1720718"/>
                </a:lnTo>
                <a:lnTo>
                  <a:pt x="4964113" y="1604310"/>
                </a:lnTo>
                <a:close/>
                <a:moveTo>
                  <a:pt x="5335059" y="1579441"/>
                </a:moveTo>
                <a:lnTo>
                  <a:pt x="5409671" y="1605898"/>
                </a:lnTo>
                <a:lnTo>
                  <a:pt x="5410729" y="1723893"/>
                </a:lnTo>
                <a:lnTo>
                  <a:pt x="5336117" y="1697965"/>
                </a:lnTo>
                <a:lnTo>
                  <a:pt x="5335059" y="1579441"/>
                </a:lnTo>
                <a:close/>
                <a:moveTo>
                  <a:pt x="4449763" y="1574150"/>
                </a:moveTo>
                <a:lnTo>
                  <a:pt x="4534429" y="1603781"/>
                </a:lnTo>
                <a:lnTo>
                  <a:pt x="4531254" y="1727597"/>
                </a:lnTo>
                <a:lnTo>
                  <a:pt x="4446058" y="1699024"/>
                </a:lnTo>
                <a:lnTo>
                  <a:pt x="4449763" y="1574150"/>
                </a:lnTo>
                <a:close/>
                <a:moveTo>
                  <a:pt x="4839229" y="1560393"/>
                </a:moveTo>
                <a:lnTo>
                  <a:pt x="4924425" y="1590024"/>
                </a:lnTo>
                <a:lnTo>
                  <a:pt x="4922838" y="1706961"/>
                </a:lnTo>
                <a:lnTo>
                  <a:pt x="4837113" y="1678388"/>
                </a:lnTo>
                <a:lnTo>
                  <a:pt x="4839229" y="1560393"/>
                </a:lnTo>
                <a:close/>
                <a:moveTo>
                  <a:pt x="5682721" y="1559335"/>
                </a:moveTo>
                <a:lnTo>
                  <a:pt x="5761567" y="1586849"/>
                </a:lnTo>
                <a:lnTo>
                  <a:pt x="5764213" y="1688441"/>
                </a:lnTo>
                <a:lnTo>
                  <a:pt x="5685367" y="1660398"/>
                </a:lnTo>
                <a:lnTo>
                  <a:pt x="5682721" y="1559335"/>
                </a:lnTo>
                <a:close/>
                <a:moveTo>
                  <a:pt x="5218113" y="1537111"/>
                </a:moveTo>
                <a:lnTo>
                  <a:pt x="5287963" y="1562509"/>
                </a:lnTo>
                <a:lnTo>
                  <a:pt x="5289021" y="1682092"/>
                </a:lnTo>
                <a:lnTo>
                  <a:pt x="5218642" y="1657752"/>
                </a:lnTo>
                <a:lnTo>
                  <a:pt x="5218113" y="1537111"/>
                </a:lnTo>
                <a:close/>
                <a:moveTo>
                  <a:pt x="5568421" y="1519121"/>
                </a:moveTo>
                <a:lnTo>
                  <a:pt x="5645679" y="1546106"/>
                </a:lnTo>
                <a:lnTo>
                  <a:pt x="5647796" y="1647169"/>
                </a:lnTo>
                <a:lnTo>
                  <a:pt x="5570538" y="1619655"/>
                </a:lnTo>
                <a:lnTo>
                  <a:pt x="5568421" y="1519121"/>
                </a:lnTo>
                <a:close/>
                <a:moveTo>
                  <a:pt x="4712229" y="1515946"/>
                </a:moveTo>
                <a:lnTo>
                  <a:pt x="4797425" y="1545577"/>
                </a:lnTo>
                <a:lnTo>
                  <a:pt x="4795308" y="1664631"/>
                </a:lnTo>
                <a:lnTo>
                  <a:pt x="4710113" y="1635529"/>
                </a:lnTo>
                <a:lnTo>
                  <a:pt x="4712229" y="1515946"/>
                </a:lnTo>
                <a:close/>
                <a:moveTo>
                  <a:pt x="5797550" y="1512242"/>
                </a:moveTo>
                <a:lnTo>
                  <a:pt x="5853642" y="1529703"/>
                </a:lnTo>
                <a:lnTo>
                  <a:pt x="5853642" y="1630766"/>
                </a:lnTo>
                <a:lnTo>
                  <a:pt x="5800725" y="1618597"/>
                </a:lnTo>
                <a:lnTo>
                  <a:pt x="5797550" y="1512242"/>
                </a:lnTo>
                <a:close/>
                <a:moveTo>
                  <a:pt x="5091113" y="1492136"/>
                </a:moveTo>
                <a:lnTo>
                  <a:pt x="5165196" y="1518592"/>
                </a:lnTo>
                <a:lnTo>
                  <a:pt x="5165196" y="1639762"/>
                </a:lnTo>
                <a:lnTo>
                  <a:pt x="5090054" y="1614893"/>
                </a:lnTo>
                <a:lnTo>
                  <a:pt x="5091113" y="1492136"/>
                </a:lnTo>
                <a:close/>
                <a:moveTo>
                  <a:pt x="5449888" y="1477320"/>
                </a:moveTo>
                <a:lnTo>
                  <a:pt x="5522384" y="1503247"/>
                </a:lnTo>
                <a:lnTo>
                  <a:pt x="5524500" y="1603781"/>
                </a:lnTo>
                <a:lnTo>
                  <a:pt x="5451475" y="1577854"/>
                </a:lnTo>
                <a:lnTo>
                  <a:pt x="5449888" y="1477320"/>
                </a:lnTo>
                <a:close/>
                <a:moveTo>
                  <a:pt x="4577292" y="1468854"/>
                </a:moveTo>
                <a:lnTo>
                  <a:pt x="4659842" y="1497956"/>
                </a:lnTo>
                <a:lnTo>
                  <a:pt x="4657196" y="1618068"/>
                </a:lnTo>
                <a:lnTo>
                  <a:pt x="4574117" y="1590024"/>
                </a:lnTo>
                <a:lnTo>
                  <a:pt x="4577292" y="1468854"/>
                </a:lnTo>
                <a:close/>
                <a:moveTo>
                  <a:pt x="4965700" y="1447160"/>
                </a:moveTo>
                <a:lnTo>
                  <a:pt x="5048250" y="1476791"/>
                </a:lnTo>
                <a:lnTo>
                  <a:pt x="5047721" y="1600077"/>
                </a:lnTo>
                <a:lnTo>
                  <a:pt x="4965171" y="1572034"/>
                </a:lnTo>
                <a:lnTo>
                  <a:pt x="4965700" y="1447160"/>
                </a:lnTo>
                <a:close/>
                <a:moveTo>
                  <a:pt x="5332942" y="1436048"/>
                </a:moveTo>
                <a:lnTo>
                  <a:pt x="5407554" y="1462505"/>
                </a:lnTo>
                <a:lnTo>
                  <a:pt x="5409142" y="1562509"/>
                </a:lnTo>
                <a:lnTo>
                  <a:pt x="5334000" y="1536053"/>
                </a:lnTo>
                <a:lnTo>
                  <a:pt x="5332942" y="1436048"/>
                </a:lnTo>
                <a:close/>
                <a:moveTo>
                  <a:pt x="4455054" y="1426524"/>
                </a:moveTo>
                <a:lnTo>
                  <a:pt x="4538133" y="1455097"/>
                </a:lnTo>
                <a:lnTo>
                  <a:pt x="4534958" y="1576796"/>
                </a:lnTo>
                <a:lnTo>
                  <a:pt x="4451350" y="1548752"/>
                </a:lnTo>
                <a:lnTo>
                  <a:pt x="4455054" y="1426524"/>
                </a:lnTo>
                <a:close/>
                <a:moveTo>
                  <a:pt x="5679017" y="1412767"/>
                </a:moveTo>
                <a:lnTo>
                  <a:pt x="5756804" y="1441339"/>
                </a:lnTo>
                <a:lnTo>
                  <a:pt x="5759979" y="1560393"/>
                </a:lnTo>
                <a:lnTo>
                  <a:pt x="5682192" y="1532878"/>
                </a:lnTo>
                <a:lnTo>
                  <a:pt x="5679017" y="1412767"/>
                </a:lnTo>
                <a:close/>
                <a:moveTo>
                  <a:pt x="4841346" y="1402184"/>
                </a:moveTo>
                <a:lnTo>
                  <a:pt x="4926013" y="1432873"/>
                </a:lnTo>
                <a:lnTo>
                  <a:pt x="4924425" y="1558805"/>
                </a:lnTo>
                <a:lnTo>
                  <a:pt x="4839229" y="1529703"/>
                </a:lnTo>
                <a:lnTo>
                  <a:pt x="4841346" y="1402184"/>
                </a:lnTo>
                <a:close/>
                <a:moveTo>
                  <a:pt x="5216525" y="1395306"/>
                </a:moveTo>
                <a:lnTo>
                  <a:pt x="5286904" y="1419645"/>
                </a:lnTo>
                <a:lnTo>
                  <a:pt x="5287963" y="1519650"/>
                </a:lnTo>
                <a:lnTo>
                  <a:pt x="5217584" y="1494781"/>
                </a:lnTo>
                <a:lnTo>
                  <a:pt x="5216525" y="1395306"/>
                </a:lnTo>
                <a:close/>
                <a:moveTo>
                  <a:pt x="5793317" y="1377844"/>
                </a:moveTo>
                <a:lnTo>
                  <a:pt x="5850467" y="1395835"/>
                </a:lnTo>
                <a:lnTo>
                  <a:pt x="5849938" y="1497427"/>
                </a:lnTo>
                <a:lnTo>
                  <a:pt x="5796492" y="1484199"/>
                </a:lnTo>
                <a:lnTo>
                  <a:pt x="5793317" y="1377844"/>
                </a:lnTo>
                <a:close/>
                <a:moveTo>
                  <a:pt x="5565775" y="1371495"/>
                </a:moveTo>
                <a:lnTo>
                  <a:pt x="5642504" y="1399009"/>
                </a:lnTo>
                <a:lnTo>
                  <a:pt x="5645150" y="1519121"/>
                </a:lnTo>
                <a:lnTo>
                  <a:pt x="5567892" y="1492136"/>
                </a:lnTo>
                <a:lnTo>
                  <a:pt x="5565775" y="1371495"/>
                </a:lnTo>
                <a:close/>
                <a:moveTo>
                  <a:pt x="4715404" y="1357738"/>
                </a:moveTo>
                <a:lnTo>
                  <a:pt x="4799542" y="1388427"/>
                </a:lnTo>
                <a:lnTo>
                  <a:pt x="4797954" y="1515417"/>
                </a:lnTo>
                <a:lnTo>
                  <a:pt x="4712758" y="1486844"/>
                </a:lnTo>
                <a:lnTo>
                  <a:pt x="4715404" y="1357738"/>
                </a:lnTo>
                <a:close/>
                <a:moveTo>
                  <a:pt x="5091642" y="1351388"/>
                </a:moveTo>
                <a:lnTo>
                  <a:pt x="5165196" y="1377315"/>
                </a:lnTo>
                <a:lnTo>
                  <a:pt x="5165196" y="1476791"/>
                </a:lnTo>
                <a:lnTo>
                  <a:pt x="5091113" y="1450335"/>
                </a:lnTo>
                <a:lnTo>
                  <a:pt x="5091642" y="1351388"/>
                </a:lnTo>
                <a:close/>
                <a:moveTo>
                  <a:pt x="5447771" y="1328636"/>
                </a:moveTo>
                <a:lnTo>
                  <a:pt x="5520796" y="1355092"/>
                </a:lnTo>
                <a:lnTo>
                  <a:pt x="5522384" y="1476262"/>
                </a:lnTo>
                <a:lnTo>
                  <a:pt x="5449888" y="1449805"/>
                </a:lnTo>
                <a:lnTo>
                  <a:pt x="5447771" y="1328636"/>
                </a:lnTo>
                <a:close/>
                <a:moveTo>
                  <a:pt x="4580996" y="1309587"/>
                </a:moveTo>
                <a:lnTo>
                  <a:pt x="4663017" y="1339218"/>
                </a:lnTo>
                <a:lnTo>
                  <a:pt x="4660371" y="1468854"/>
                </a:lnTo>
                <a:lnTo>
                  <a:pt x="4577821" y="1441339"/>
                </a:lnTo>
                <a:lnTo>
                  <a:pt x="4580996" y="1309587"/>
                </a:lnTo>
                <a:close/>
                <a:moveTo>
                  <a:pt x="4966758" y="1307471"/>
                </a:moveTo>
                <a:lnTo>
                  <a:pt x="5049308" y="1336572"/>
                </a:lnTo>
                <a:lnTo>
                  <a:pt x="5048779" y="1435519"/>
                </a:lnTo>
                <a:lnTo>
                  <a:pt x="4966229" y="1406417"/>
                </a:lnTo>
                <a:lnTo>
                  <a:pt x="4966758" y="1307471"/>
                </a:lnTo>
                <a:close/>
                <a:moveTo>
                  <a:pt x="5330825" y="1286306"/>
                </a:moveTo>
                <a:lnTo>
                  <a:pt x="5406496" y="1313291"/>
                </a:lnTo>
                <a:lnTo>
                  <a:pt x="5407554" y="1434461"/>
                </a:lnTo>
                <a:lnTo>
                  <a:pt x="5332942" y="1408004"/>
                </a:lnTo>
                <a:lnTo>
                  <a:pt x="5330825" y="1286306"/>
                </a:lnTo>
                <a:close/>
                <a:moveTo>
                  <a:pt x="5675842" y="1277839"/>
                </a:moveTo>
                <a:lnTo>
                  <a:pt x="5753100" y="1306942"/>
                </a:lnTo>
                <a:lnTo>
                  <a:pt x="5756275" y="1416471"/>
                </a:lnTo>
                <a:lnTo>
                  <a:pt x="5679017" y="1388427"/>
                </a:lnTo>
                <a:lnTo>
                  <a:pt x="5675842" y="1277839"/>
                </a:lnTo>
                <a:close/>
                <a:moveTo>
                  <a:pt x="4460346" y="1266199"/>
                </a:moveTo>
                <a:lnTo>
                  <a:pt x="4542367" y="1295830"/>
                </a:lnTo>
                <a:lnTo>
                  <a:pt x="4539192" y="1427582"/>
                </a:lnTo>
                <a:lnTo>
                  <a:pt x="4455583" y="1400068"/>
                </a:lnTo>
                <a:lnTo>
                  <a:pt x="4460346" y="1266199"/>
                </a:lnTo>
                <a:close/>
                <a:moveTo>
                  <a:pt x="4842933" y="1263553"/>
                </a:moveTo>
                <a:lnTo>
                  <a:pt x="4927600" y="1293184"/>
                </a:lnTo>
                <a:lnTo>
                  <a:pt x="4926013" y="1392131"/>
                </a:lnTo>
                <a:lnTo>
                  <a:pt x="4841875" y="1361971"/>
                </a:lnTo>
                <a:lnTo>
                  <a:pt x="4842933" y="1263553"/>
                </a:lnTo>
                <a:close/>
                <a:moveTo>
                  <a:pt x="5788554" y="1246092"/>
                </a:moveTo>
                <a:lnTo>
                  <a:pt x="5839354" y="1262495"/>
                </a:lnTo>
                <a:lnTo>
                  <a:pt x="5839354" y="1363558"/>
                </a:lnTo>
                <a:lnTo>
                  <a:pt x="5791729" y="1351917"/>
                </a:lnTo>
                <a:lnTo>
                  <a:pt x="5788554" y="1246092"/>
                </a:lnTo>
                <a:close/>
                <a:moveTo>
                  <a:pt x="5215996" y="1244505"/>
                </a:moveTo>
                <a:lnTo>
                  <a:pt x="5286375" y="1269903"/>
                </a:lnTo>
                <a:lnTo>
                  <a:pt x="5286904" y="1392131"/>
                </a:lnTo>
                <a:lnTo>
                  <a:pt x="5216525" y="1366733"/>
                </a:lnTo>
                <a:lnTo>
                  <a:pt x="5215996" y="1244505"/>
                </a:lnTo>
                <a:close/>
                <a:moveTo>
                  <a:pt x="5563129" y="1236568"/>
                </a:moveTo>
                <a:lnTo>
                  <a:pt x="5639329" y="1265140"/>
                </a:lnTo>
                <a:lnTo>
                  <a:pt x="5641975" y="1375199"/>
                </a:lnTo>
                <a:lnTo>
                  <a:pt x="5565246" y="1347155"/>
                </a:lnTo>
                <a:lnTo>
                  <a:pt x="5563129" y="1236568"/>
                </a:lnTo>
                <a:close/>
                <a:moveTo>
                  <a:pt x="4718050" y="1219636"/>
                </a:moveTo>
                <a:lnTo>
                  <a:pt x="4802188" y="1249267"/>
                </a:lnTo>
                <a:lnTo>
                  <a:pt x="4800600" y="1347684"/>
                </a:lnTo>
                <a:lnTo>
                  <a:pt x="4715933" y="1317524"/>
                </a:lnTo>
                <a:lnTo>
                  <a:pt x="4718050" y="1219636"/>
                </a:lnTo>
                <a:close/>
                <a:moveTo>
                  <a:pt x="5092171" y="1200058"/>
                </a:moveTo>
                <a:lnTo>
                  <a:pt x="5165196" y="1226514"/>
                </a:lnTo>
                <a:lnTo>
                  <a:pt x="5165196" y="1348742"/>
                </a:lnTo>
                <a:lnTo>
                  <a:pt x="5091642" y="1322286"/>
                </a:lnTo>
                <a:lnTo>
                  <a:pt x="5092171" y="1200058"/>
                </a:lnTo>
                <a:close/>
                <a:moveTo>
                  <a:pt x="5445654" y="1193179"/>
                </a:moveTo>
                <a:lnTo>
                  <a:pt x="5518679" y="1220694"/>
                </a:lnTo>
                <a:lnTo>
                  <a:pt x="5520796" y="1330752"/>
                </a:lnTo>
                <a:lnTo>
                  <a:pt x="5447242" y="1304296"/>
                </a:lnTo>
                <a:lnTo>
                  <a:pt x="5445654" y="1193179"/>
                </a:lnTo>
                <a:close/>
                <a:moveTo>
                  <a:pt x="4584171" y="1172544"/>
                </a:moveTo>
                <a:lnTo>
                  <a:pt x="4665663" y="1201116"/>
                </a:lnTo>
                <a:lnTo>
                  <a:pt x="4663546" y="1299005"/>
                </a:lnTo>
                <a:lnTo>
                  <a:pt x="4582054" y="1269903"/>
                </a:lnTo>
                <a:lnTo>
                  <a:pt x="4584171" y="1172544"/>
                </a:lnTo>
                <a:close/>
                <a:moveTo>
                  <a:pt x="4407958" y="1163548"/>
                </a:moveTo>
                <a:lnTo>
                  <a:pt x="4362979" y="2759921"/>
                </a:lnTo>
                <a:lnTo>
                  <a:pt x="4301596" y="2753572"/>
                </a:lnTo>
                <a:lnTo>
                  <a:pt x="4222221" y="2729232"/>
                </a:lnTo>
                <a:lnTo>
                  <a:pt x="4085696" y="6853238"/>
                </a:lnTo>
                <a:lnTo>
                  <a:pt x="3995737" y="6852709"/>
                </a:lnTo>
                <a:lnTo>
                  <a:pt x="3997325" y="6817787"/>
                </a:lnTo>
                <a:lnTo>
                  <a:pt x="3878262" y="6808263"/>
                </a:lnTo>
                <a:lnTo>
                  <a:pt x="3886729" y="6625185"/>
                </a:lnTo>
                <a:lnTo>
                  <a:pt x="4005262" y="6638943"/>
                </a:lnTo>
                <a:lnTo>
                  <a:pt x="4007379" y="6589734"/>
                </a:lnTo>
                <a:lnTo>
                  <a:pt x="3888317" y="6580739"/>
                </a:lnTo>
                <a:lnTo>
                  <a:pt x="3897312" y="6397661"/>
                </a:lnTo>
                <a:lnTo>
                  <a:pt x="4014787" y="6411418"/>
                </a:lnTo>
                <a:lnTo>
                  <a:pt x="4016904" y="6363268"/>
                </a:lnTo>
                <a:lnTo>
                  <a:pt x="3899429" y="6353744"/>
                </a:lnTo>
                <a:lnTo>
                  <a:pt x="3907896" y="6171195"/>
                </a:lnTo>
                <a:lnTo>
                  <a:pt x="4024842" y="6184423"/>
                </a:lnTo>
                <a:lnTo>
                  <a:pt x="4026429" y="6138389"/>
                </a:lnTo>
                <a:lnTo>
                  <a:pt x="3910542" y="6118283"/>
                </a:lnTo>
                <a:lnTo>
                  <a:pt x="3917421" y="5954783"/>
                </a:lnTo>
                <a:lnTo>
                  <a:pt x="4033837" y="5970657"/>
                </a:lnTo>
                <a:lnTo>
                  <a:pt x="4035425" y="5924623"/>
                </a:lnTo>
                <a:lnTo>
                  <a:pt x="3920067" y="5904516"/>
                </a:lnTo>
                <a:lnTo>
                  <a:pt x="3928004" y="5741545"/>
                </a:lnTo>
                <a:lnTo>
                  <a:pt x="4042833" y="5756890"/>
                </a:lnTo>
                <a:lnTo>
                  <a:pt x="4045479" y="5701331"/>
                </a:lnTo>
                <a:lnTo>
                  <a:pt x="3930650" y="5681225"/>
                </a:lnTo>
                <a:lnTo>
                  <a:pt x="3938058" y="5518254"/>
                </a:lnTo>
                <a:lnTo>
                  <a:pt x="4052358" y="5533599"/>
                </a:lnTo>
                <a:lnTo>
                  <a:pt x="4054475" y="5489681"/>
                </a:lnTo>
                <a:lnTo>
                  <a:pt x="3940175" y="5470103"/>
                </a:lnTo>
                <a:lnTo>
                  <a:pt x="3947583" y="5306604"/>
                </a:lnTo>
                <a:lnTo>
                  <a:pt x="4061354" y="5321948"/>
                </a:lnTo>
                <a:lnTo>
                  <a:pt x="4063471" y="5276973"/>
                </a:lnTo>
                <a:lnTo>
                  <a:pt x="3949700" y="5257395"/>
                </a:lnTo>
                <a:lnTo>
                  <a:pt x="3957637" y="5093895"/>
                </a:lnTo>
                <a:lnTo>
                  <a:pt x="4070350" y="5108711"/>
                </a:lnTo>
                <a:lnTo>
                  <a:pt x="4071937" y="5072730"/>
                </a:lnTo>
                <a:lnTo>
                  <a:pt x="3959225" y="5053681"/>
                </a:lnTo>
                <a:lnTo>
                  <a:pt x="3967162" y="4890182"/>
                </a:lnTo>
                <a:lnTo>
                  <a:pt x="4078817" y="4904997"/>
                </a:lnTo>
                <a:lnTo>
                  <a:pt x="4080933" y="4856847"/>
                </a:lnTo>
                <a:lnTo>
                  <a:pt x="3969808" y="4834623"/>
                </a:lnTo>
                <a:lnTo>
                  <a:pt x="3976158" y="4689114"/>
                </a:lnTo>
                <a:lnTo>
                  <a:pt x="4087283" y="4715570"/>
                </a:lnTo>
                <a:lnTo>
                  <a:pt x="4089929" y="4655250"/>
                </a:lnTo>
                <a:lnTo>
                  <a:pt x="3978804" y="4633555"/>
                </a:lnTo>
                <a:lnTo>
                  <a:pt x="3979333" y="4615565"/>
                </a:lnTo>
                <a:lnTo>
                  <a:pt x="3987800" y="4488046"/>
                </a:lnTo>
                <a:lnTo>
                  <a:pt x="4095750" y="4513973"/>
                </a:lnTo>
                <a:lnTo>
                  <a:pt x="4097337" y="4463706"/>
                </a:lnTo>
                <a:lnTo>
                  <a:pt x="3987800" y="4441483"/>
                </a:lnTo>
                <a:lnTo>
                  <a:pt x="3996796" y="4296502"/>
                </a:lnTo>
                <a:lnTo>
                  <a:pt x="4104217" y="4322429"/>
                </a:lnTo>
                <a:lnTo>
                  <a:pt x="4105804" y="4264226"/>
                </a:lnTo>
                <a:lnTo>
                  <a:pt x="3996796" y="4243061"/>
                </a:lnTo>
                <a:lnTo>
                  <a:pt x="4004204" y="4096493"/>
                </a:lnTo>
                <a:lnTo>
                  <a:pt x="4112154" y="4122949"/>
                </a:lnTo>
                <a:lnTo>
                  <a:pt x="4114271" y="4073211"/>
                </a:lnTo>
                <a:lnTo>
                  <a:pt x="4005792" y="4052046"/>
                </a:lnTo>
                <a:lnTo>
                  <a:pt x="4012142" y="3906007"/>
                </a:lnTo>
                <a:lnTo>
                  <a:pt x="4120092" y="3931934"/>
                </a:lnTo>
                <a:lnTo>
                  <a:pt x="4122737" y="3883784"/>
                </a:lnTo>
                <a:lnTo>
                  <a:pt x="4014258" y="3862090"/>
                </a:lnTo>
                <a:lnTo>
                  <a:pt x="4021667" y="3716580"/>
                </a:lnTo>
                <a:lnTo>
                  <a:pt x="4128558" y="3742507"/>
                </a:lnTo>
                <a:lnTo>
                  <a:pt x="4130675" y="3702294"/>
                </a:lnTo>
                <a:lnTo>
                  <a:pt x="4022725" y="3681129"/>
                </a:lnTo>
                <a:lnTo>
                  <a:pt x="4029604" y="3535090"/>
                </a:lnTo>
                <a:lnTo>
                  <a:pt x="4136496" y="3561017"/>
                </a:lnTo>
                <a:lnTo>
                  <a:pt x="4138083" y="3518158"/>
                </a:lnTo>
                <a:lnTo>
                  <a:pt x="4031721" y="3496993"/>
                </a:lnTo>
                <a:lnTo>
                  <a:pt x="4038071" y="3350955"/>
                </a:lnTo>
                <a:lnTo>
                  <a:pt x="4143904" y="3376882"/>
                </a:lnTo>
                <a:lnTo>
                  <a:pt x="4146021" y="3335610"/>
                </a:lnTo>
                <a:lnTo>
                  <a:pt x="4040187" y="3314974"/>
                </a:lnTo>
                <a:lnTo>
                  <a:pt x="4046537" y="3169465"/>
                </a:lnTo>
                <a:lnTo>
                  <a:pt x="4151842" y="3194333"/>
                </a:lnTo>
                <a:lnTo>
                  <a:pt x="4152900" y="3167877"/>
                </a:lnTo>
                <a:lnTo>
                  <a:pt x="4048125" y="3146183"/>
                </a:lnTo>
                <a:lnTo>
                  <a:pt x="4055004" y="2990620"/>
                </a:lnTo>
                <a:lnTo>
                  <a:pt x="4159779" y="3017076"/>
                </a:lnTo>
                <a:lnTo>
                  <a:pt x="4160837" y="2987446"/>
                </a:lnTo>
                <a:lnTo>
                  <a:pt x="4056062" y="2965222"/>
                </a:lnTo>
                <a:lnTo>
                  <a:pt x="4062942" y="2814421"/>
                </a:lnTo>
                <a:lnTo>
                  <a:pt x="4050242" y="2811775"/>
                </a:lnTo>
                <a:lnTo>
                  <a:pt x="4050242" y="2806484"/>
                </a:lnTo>
                <a:lnTo>
                  <a:pt x="4167187" y="2836115"/>
                </a:lnTo>
                <a:lnTo>
                  <a:pt x="4167187" y="2826591"/>
                </a:lnTo>
                <a:lnTo>
                  <a:pt x="4216400" y="2735052"/>
                </a:lnTo>
                <a:lnTo>
                  <a:pt x="4203171" y="2749868"/>
                </a:lnTo>
                <a:lnTo>
                  <a:pt x="4208992" y="2681611"/>
                </a:lnTo>
                <a:lnTo>
                  <a:pt x="4303713" y="2708596"/>
                </a:lnTo>
                <a:lnTo>
                  <a:pt x="4304771" y="2674203"/>
                </a:lnTo>
                <a:lnTo>
                  <a:pt x="4208992" y="2647218"/>
                </a:lnTo>
                <a:lnTo>
                  <a:pt x="4214813" y="2521815"/>
                </a:lnTo>
                <a:lnTo>
                  <a:pt x="4310063" y="2546155"/>
                </a:lnTo>
                <a:lnTo>
                  <a:pt x="4311121" y="2506999"/>
                </a:lnTo>
                <a:lnTo>
                  <a:pt x="4216929" y="2480543"/>
                </a:lnTo>
                <a:lnTo>
                  <a:pt x="4222750" y="2355669"/>
                </a:lnTo>
                <a:lnTo>
                  <a:pt x="4316413" y="2378951"/>
                </a:lnTo>
                <a:lnTo>
                  <a:pt x="4317471" y="2347203"/>
                </a:lnTo>
                <a:lnTo>
                  <a:pt x="4224867" y="2320747"/>
                </a:lnTo>
                <a:lnTo>
                  <a:pt x="4230688" y="2195344"/>
                </a:lnTo>
                <a:lnTo>
                  <a:pt x="4322763" y="2218625"/>
                </a:lnTo>
                <a:lnTo>
                  <a:pt x="4324350" y="2180528"/>
                </a:lnTo>
                <a:lnTo>
                  <a:pt x="4232275" y="2154601"/>
                </a:lnTo>
                <a:lnTo>
                  <a:pt x="4238096" y="2029198"/>
                </a:lnTo>
                <a:lnTo>
                  <a:pt x="4329113" y="2052480"/>
                </a:lnTo>
                <a:lnTo>
                  <a:pt x="4330700" y="2019145"/>
                </a:lnTo>
                <a:lnTo>
                  <a:pt x="4240213" y="1993747"/>
                </a:lnTo>
                <a:lnTo>
                  <a:pt x="4246033" y="1868344"/>
                </a:lnTo>
                <a:lnTo>
                  <a:pt x="4334933" y="1891097"/>
                </a:lnTo>
                <a:lnTo>
                  <a:pt x="4336521" y="1867286"/>
                </a:lnTo>
                <a:lnTo>
                  <a:pt x="4247092" y="1841888"/>
                </a:lnTo>
                <a:lnTo>
                  <a:pt x="4252913" y="1715956"/>
                </a:lnTo>
                <a:lnTo>
                  <a:pt x="4341283" y="1738708"/>
                </a:lnTo>
                <a:lnTo>
                  <a:pt x="4342871" y="1704315"/>
                </a:lnTo>
                <a:lnTo>
                  <a:pt x="4254500" y="1684208"/>
                </a:lnTo>
                <a:lnTo>
                  <a:pt x="4260321" y="1565684"/>
                </a:lnTo>
                <a:lnTo>
                  <a:pt x="4347104" y="1585791"/>
                </a:lnTo>
                <a:lnTo>
                  <a:pt x="4348163" y="1557218"/>
                </a:lnTo>
                <a:lnTo>
                  <a:pt x="4261379" y="1533936"/>
                </a:lnTo>
                <a:lnTo>
                  <a:pt x="4267200" y="1415942"/>
                </a:lnTo>
                <a:lnTo>
                  <a:pt x="4352925" y="1439223"/>
                </a:lnTo>
                <a:lnTo>
                  <a:pt x="4354513" y="1402184"/>
                </a:lnTo>
                <a:lnTo>
                  <a:pt x="4268788" y="1377844"/>
                </a:lnTo>
                <a:lnTo>
                  <a:pt x="4274608" y="1256145"/>
                </a:lnTo>
                <a:lnTo>
                  <a:pt x="4358746" y="1281014"/>
                </a:lnTo>
                <a:lnTo>
                  <a:pt x="4358746" y="1279427"/>
                </a:lnTo>
                <a:lnTo>
                  <a:pt x="4407958" y="1163548"/>
                </a:lnTo>
                <a:close/>
                <a:moveTo>
                  <a:pt x="4968346" y="1154553"/>
                </a:moveTo>
                <a:lnTo>
                  <a:pt x="5050896" y="1185242"/>
                </a:lnTo>
                <a:lnTo>
                  <a:pt x="5049308" y="1307471"/>
                </a:lnTo>
                <a:lnTo>
                  <a:pt x="4967817" y="1278369"/>
                </a:lnTo>
                <a:lnTo>
                  <a:pt x="4968346" y="1154553"/>
                </a:lnTo>
                <a:close/>
                <a:moveTo>
                  <a:pt x="5329767" y="1150849"/>
                </a:moveTo>
                <a:lnTo>
                  <a:pt x="5404379" y="1178364"/>
                </a:lnTo>
                <a:lnTo>
                  <a:pt x="5405967" y="1289480"/>
                </a:lnTo>
                <a:lnTo>
                  <a:pt x="5330825" y="1261966"/>
                </a:lnTo>
                <a:lnTo>
                  <a:pt x="5329767" y="1150849"/>
                </a:lnTo>
                <a:close/>
                <a:moveTo>
                  <a:pt x="5672138" y="1141854"/>
                </a:moveTo>
                <a:lnTo>
                  <a:pt x="5749396" y="1169898"/>
                </a:lnTo>
                <a:lnTo>
                  <a:pt x="5752571" y="1274665"/>
                </a:lnTo>
                <a:lnTo>
                  <a:pt x="5674784" y="1246092"/>
                </a:lnTo>
                <a:lnTo>
                  <a:pt x="5672138" y="1141854"/>
                </a:lnTo>
                <a:close/>
                <a:moveTo>
                  <a:pt x="4845050" y="1110107"/>
                </a:moveTo>
                <a:lnTo>
                  <a:pt x="4928658" y="1140267"/>
                </a:lnTo>
                <a:lnTo>
                  <a:pt x="4927600" y="1264611"/>
                </a:lnTo>
                <a:lnTo>
                  <a:pt x="4842933" y="1233922"/>
                </a:lnTo>
                <a:lnTo>
                  <a:pt x="4845050" y="1110107"/>
                </a:lnTo>
                <a:close/>
                <a:moveTo>
                  <a:pt x="5214938" y="1109048"/>
                </a:moveTo>
                <a:lnTo>
                  <a:pt x="5285317" y="1134446"/>
                </a:lnTo>
                <a:lnTo>
                  <a:pt x="5285846" y="1245563"/>
                </a:lnTo>
                <a:lnTo>
                  <a:pt x="5215996" y="1219636"/>
                </a:lnTo>
                <a:lnTo>
                  <a:pt x="5214938" y="1109048"/>
                </a:lnTo>
                <a:close/>
                <a:moveTo>
                  <a:pt x="5785909" y="1106932"/>
                </a:moveTo>
                <a:lnTo>
                  <a:pt x="5843588" y="1124922"/>
                </a:lnTo>
                <a:lnTo>
                  <a:pt x="5843588" y="1226514"/>
                </a:lnTo>
                <a:lnTo>
                  <a:pt x="5788025" y="1212757"/>
                </a:lnTo>
                <a:lnTo>
                  <a:pt x="5784850" y="1130213"/>
                </a:lnTo>
                <a:lnTo>
                  <a:pt x="5785909" y="1106932"/>
                </a:lnTo>
                <a:close/>
                <a:moveTo>
                  <a:pt x="5560484" y="1100053"/>
                </a:moveTo>
                <a:lnTo>
                  <a:pt x="5636154" y="1128097"/>
                </a:lnTo>
                <a:lnTo>
                  <a:pt x="5638800" y="1233393"/>
                </a:lnTo>
                <a:lnTo>
                  <a:pt x="5562600" y="1206407"/>
                </a:lnTo>
                <a:lnTo>
                  <a:pt x="5560484" y="1100053"/>
                </a:lnTo>
                <a:close/>
                <a:moveTo>
                  <a:pt x="4721225" y="1065131"/>
                </a:moveTo>
                <a:lnTo>
                  <a:pt x="4804833" y="1095291"/>
                </a:lnTo>
                <a:lnTo>
                  <a:pt x="4803246" y="1219636"/>
                </a:lnTo>
                <a:lnTo>
                  <a:pt x="4718579" y="1189476"/>
                </a:lnTo>
                <a:lnTo>
                  <a:pt x="4721225" y="1065131"/>
                </a:lnTo>
                <a:close/>
                <a:moveTo>
                  <a:pt x="5092700" y="1063544"/>
                </a:moveTo>
                <a:lnTo>
                  <a:pt x="5165196" y="1090000"/>
                </a:lnTo>
                <a:lnTo>
                  <a:pt x="5165196" y="1201646"/>
                </a:lnTo>
                <a:lnTo>
                  <a:pt x="5092171" y="1175189"/>
                </a:lnTo>
                <a:lnTo>
                  <a:pt x="5092700" y="1063544"/>
                </a:lnTo>
                <a:close/>
                <a:moveTo>
                  <a:pt x="5443009" y="1056136"/>
                </a:moveTo>
                <a:lnTo>
                  <a:pt x="5516563" y="1083650"/>
                </a:lnTo>
                <a:lnTo>
                  <a:pt x="5518150" y="1190005"/>
                </a:lnTo>
                <a:lnTo>
                  <a:pt x="5445125" y="1163548"/>
                </a:lnTo>
                <a:lnTo>
                  <a:pt x="5443009" y="1056136"/>
                </a:lnTo>
                <a:close/>
                <a:moveTo>
                  <a:pt x="4969404" y="1018568"/>
                </a:moveTo>
                <a:lnTo>
                  <a:pt x="5051954" y="1048728"/>
                </a:lnTo>
                <a:lnTo>
                  <a:pt x="5050896" y="1159845"/>
                </a:lnTo>
                <a:lnTo>
                  <a:pt x="4968875" y="1130213"/>
                </a:lnTo>
                <a:lnTo>
                  <a:pt x="4969404" y="1018568"/>
                </a:lnTo>
                <a:close/>
                <a:moveTo>
                  <a:pt x="4587875" y="1016451"/>
                </a:moveTo>
                <a:lnTo>
                  <a:pt x="4668838" y="1046082"/>
                </a:lnTo>
                <a:lnTo>
                  <a:pt x="4666192" y="1171485"/>
                </a:lnTo>
                <a:lnTo>
                  <a:pt x="4584700" y="1142383"/>
                </a:lnTo>
                <a:lnTo>
                  <a:pt x="4587875" y="1016451"/>
                </a:lnTo>
                <a:close/>
                <a:moveTo>
                  <a:pt x="5327650" y="1012747"/>
                </a:moveTo>
                <a:lnTo>
                  <a:pt x="5403321" y="1041320"/>
                </a:lnTo>
                <a:lnTo>
                  <a:pt x="5404379" y="1148733"/>
                </a:lnTo>
                <a:lnTo>
                  <a:pt x="5329238" y="1121748"/>
                </a:lnTo>
                <a:lnTo>
                  <a:pt x="5327650" y="1012747"/>
                </a:lnTo>
                <a:close/>
                <a:moveTo>
                  <a:pt x="5668434" y="1002165"/>
                </a:moveTo>
                <a:lnTo>
                  <a:pt x="5745163" y="1030738"/>
                </a:lnTo>
                <a:lnTo>
                  <a:pt x="5748338" y="1137092"/>
                </a:lnTo>
                <a:lnTo>
                  <a:pt x="5671079" y="1107990"/>
                </a:lnTo>
                <a:lnTo>
                  <a:pt x="5668434" y="1002165"/>
                </a:lnTo>
                <a:close/>
                <a:moveTo>
                  <a:pt x="4846638" y="973063"/>
                </a:moveTo>
                <a:lnTo>
                  <a:pt x="4930775" y="1004281"/>
                </a:lnTo>
                <a:lnTo>
                  <a:pt x="4929717" y="1115927"/>
                </a:lnTo>
                <a:lnTo>
                  <a:pt x="4845579" y="1084709"/>
                </a:lnTo>
                <a:lnTo>
                  <a:pt x="4846638" y="973063"/>
                </a:lnTo>
                <a:close/>
                <a:moveTo>
                  <a:pt x="5213879" y="970946"/>
                </a:moveTo>
                <a:lnTo>
                  <a:pt x="5284259" y="996344"/>
                </a:lnTo>
                <a:lnTo>
                  <a:pt x="5285317" y="1106403"/>
                </a:lnTo>
                <a:lnTo>
                  <a:pt x="5214938" y="1080476"/>
                </a:lnTo>
                <a:lnTo>
                  <a:pt x="5213879" y="970946"/>
                </a:lnTo>
                <a:close/>
                <a:moveTo>
                  <a:pt x="5782204" y="969359"/>
                </a:moveTo>
                <a:lnTo>
                  <a:pt x="5840413" y="988408"/>
                </a:lnTo>
                <a:lnTo>
                  <a:pt x="5840413" y="1088942"/>
                </a:lnTo>
                <a:lnTo>
                  <a:pt x="5783263" y="1075184"/>
                </a:lnTo>
                <a:lnTo>
                  <a:pt x="5780617" y="1009043"/>
                </a:lnTo>
                <a:lnTo>
                  <a:pt x="5782204" y="969359"/>
                </a:lnTo>
                <a:close/>
                <a:moveTo>
                  <a:pt x="5557309" y="960893"/>
                </a:moveTo>
                <a:lnTo>
                  <a:pt x="5632979" y="988937"/>
                </a:lnTo>
                <a:lnTo>
                  <a:pt x="5635625" y="1095291"/>
                </a:lnTo>
                <a:lnTo>
                  <a:pt x="5559954" y="1066718"/>
                </a:lnTo>
                <a:lnTo>
                  <a:pt x="5557309" y="960893"/>
                </a:lnTo>
                <a:close/>
                <a:moveTo>
                  <a:pt x="4723871" y="928087"/>
                </a:moveTo>
                <a:lnTo>
                  <a:pt x="4806950" y="958247"/>
                </a:lnTo>
                <a:lnTo>
                  <a:pt x="4804833" y="1070951"/>
                </a:lnTo>
                <a:lnTo>
                  <a:pt x="4721225" y="1039733"/>
                </a:lnTo>
                <a:lnTo>
                  <a:pt x="4723871" y="928087"/>
                </a:lnTo>
                <a:close/>
                <a:moveTo>
                  <a:pt x="5093229" y="925442"/>
                </a:moveTo>
                <a:lnTo>
                  <a:pt x="5165196" y="951898"/>
                </a:lnTo>
                <a:lnTo>
                  <a:pt x="5165196" y="1062485"/>
                </a:lnTo>
                <a:lnTo>
                  <a:pt x="5092700" y="1036558"/>
                </a:lnTo>
                <a:lnTo>
                  <a:pt x="5093229" y="925442"/>
                </a:lnTo>
                <a:close/>
                <a:moveTo>
                  <a:pt x="5441421" y="918034"/>
                </a:moveTo>
                <a:lnTo>
                  <a:pt x="5514975" y="945019"/>
                </a:lnTo>
                <a:lnTo>
                  <a:pt x="5516034" y="1050844"/>
                </a:lnTo>
                <a:lnTo>
                  <a:pt x="5443009" y="1023859"/>
                </a:lnTo>
                <a:lnTo>
                  <a:pt x="5441421" y="918034"/>
                </a:lnTo>
                <a:close/>
                <a:moveTo>
                  <a:pt x="4970992" y="879937"/>
                </a:moveTo>
                <a:lnTo>
                  <a:pt x="5053542" y="910626"/>
                </a:lnTo>
                <a:lnTo>
                  <a:pt x="5051954" y="1021743"/>
                </a:lnTo>
                <a:lnTo>
                  <a:pt x="4969933" y="992111"/>
                </a:lnTo>
                <a:lnTo>
                  <a:pt x="4970992" y="879937"/>
                </a:lnTo>
                <a:close/>
                <a:moveTo>
                  <a:pt x="4592108" y="878879"/>
                </a:moveTo>
                <a:lnTo>
                  <a:pt x="4672013" y="909039"/>
                </a:lnTo>
                <a:lnTo>
                  <a:pt x="4669367" y="1021213"/>
                </a:lnTo>
                <a:lnTo>
                  <a:pt x="4588933" y="992111"/>
                </a:lnTo>
                <a:lnTo>
                  <a:pt x="4592108" y="878879"/>
                </a:lnTo>
                <a:close/>
                <a:moveTo>
                  <a:pt x="5325534" y="874646"/>
                </a:moveTo>
                <a:lnTo>
                  <a:pt x="5401204" y="903218"/>
                </a:lnTo>
                <a:lnTo>
                  <a:pt x="5402792" y="1009043"/>
                </a:lnTo>
                <a:lnTo>
                  <a:pt x="5327121" y="980471"/>
                </a:lnTo>
                <a:lnTo>
                  <a:pt x="5325534" y="874646"/>
                </a:lnTo>
                <a:close/>
                <a:moveTo>
                  <a:pt x="5665259" y="872000"/>
                </a:moveTo>
                <a:lnTo>
                  <a:pt x="5741988" y="901631"/>
                </a:lnTo>
                <a:lnTo>
                  <a:pt x="5744634" y="998461"/>
                </a:lnTo>
                <a:lnTo>
                  <a:pt x="5667904" y="969888"/>
                </a:lnTo>
                <a:lnTo>
                  <a:pt x="5665259" y="872000"/>
                </a:lnTo>
                <a:close/>
                <a:moveTo>
                  <a:pt x="4848754" y="833903"/>
                </a:moveTo>
                <a:lnTo>
                  <a:pt x="4931833" y="865650"/>
                </a:lnTo>
                <a:lnTo>
                  <a:pt x="4930775" y="977825"/>
                </a:lnTo>
                <a:lnTo>
                  <a:pt x="4846638" y="948194"/>
                </a:lnTo>
                <a:lnTo>
                  <a:pt x="4848754" y="833903"/>
                </a:lnTo>
                <a:close/>
                <a:moveTo>
                  <a:pt x="5213350" y="832845"/>
                </a:moveTo>
                <a:lnTo>
                  <a:pt x="5283200" y="859301"/>
                </a:lnTo>
                <a:lnTo>
                  <a:pt x="5284259" y="965126"/>
                </a:lnTo>
                <a:lnTo>
                  <a:pt x="5213879" y="938670"/>
                </a:lnTo>
                <a:lnTo>
                  <a:pt x="5213350" y="832845"/>
                </a:lnTo>
                <a:close/>
                <a:moveTo>
                  <a:pt x="5555721" y="829670"/>
                </a:moveTo>
                <a:lnTo>
                  <a:pt x="5629804" y="858243"/>
                </a:lnTo>
                <a:lnTo>
                  <a:pt x="5632450" y="957189"/>
                </a:lnTo>
                <a:lnTo>
                  <a:pt x="5556779" y="929675"/>
                </a:lnTo>
                <a:lnTo>
                  <a:pt x="5555721" y="829670"/>
                </a:lnTo>
                <a:close/>
                <a:moveTo>
                  <a:pt x="5775854" y="828612"/>
                </a:moveTo>
                <a:lnTo>
                  <a:pt x="5833004" y="846602"/>
                </a:lnTo>
                <a:lnTo>
                  <a:pt x="5833004" y="948194"/>
                </a:lnTo>
                <a:lnTo>
                  <a:pt x="5779029" y="935495"/>
                </a:lnTo>
                <a:lnTo>
                  <a:pt x="5774796" y="831786"/>
                </a:lnTo>
                <a:lnTo>
                  <a:pt x="5775854" y="828612"/>
                </a:lnTo>
                <a:close/>
                <a:moveTo>
                  <a:pt x="5094288" y="788927"/>
                </a:moveTo>
                <a:lnTo>
                  <a:pt x="5165196" y="815383"/>
                </a:lnTo>
                <a:lnTo>
                  <a:pt x="5165196" y="920150"/>
                </a:lnTo>
                <a:lnTo>
                  <a:pt x="5093229" y="893694"/>
                </a:lnTo>
                <a:lnTo>
                  <a:pt x="5094288" y="788927"/>
                </a:lnTo>
                <a:close/>
                <a:moveTo>
                  <a:pt x="4725988" y="787869"/>
                </a:moveTo>
                <a:lnTo>
                  <a:pt x="4809596" y="819616"/>
                </a:lnTo>
                <a:lnTo>
                  <a:pt x="4807479" y="933378"/>
                </a:lnTo>
                <a:lnTo>
                  <a:pt x="4723871" y="903747"/>
                </a:lnTo>
                <a:lnTo>
                  <a:pt x="4725988" y="787869"/>
                </a:lnTo>
                <a:close/>
                <a:moveTo>
                  <a:pt x="5439304" y="784694"/>
                </a:moveTo>
                <a:lnTo>
                  <a:pt x="5512859" y="813267"/>
                </a:lnTo>
                <a:lnTo>
                  <a:pt x="5514446" y="913801"/>
                </a:lnTo>
                <a:lnTo>
                  <a:pt x="5440892" y="886286"/>
                </a:lnTo>
                <a:lnTo>
                  <a:pt x="5439304" y="784694"/>
                </a:lnTo>
                <a:close/>
                <a:moveTo>
                  <a:pt x="4972050" y="743422"/>
                </a:moveTo>
                <a:lnTo>
                  <a:pt x="5054071" y="774112"/>
                </a:lnTo>
                <a:lnTo>
                  <a:pt x="5053542" y="878879"/>
                </a:lnTo>
                <a:lnTo>
                  <a:pt x="4971521" y="848718"/>
                </a:lnTo>
                <a:lnTo>
                  <a:pt x="4972050" y="743422"/>
                </a:lnTo>
                <a:close/>
                <a:moveTo>
                  <a:pt x="5324475" y="740248"/>
                </a:moveTo>
                <a:lnTo>
                  <a:pt x="5400146" y="769349"/>
                </a:lnTo>
                <a:lnTo>
                  <a:pt x="5401204" y="872000"/>
                </a:lnTo>
                <a:lnTo>
                  <a:pt x="5325534" y="843427"/>
                </a:lnTo>
                <a:lnTo>
                  <a:pt x="5324475" y="740248"/>
                </a:lnTo>
                <a:close/>
                <a:moveTo>
                  <a:pt x="4595283" y="739718"/>
                </a:moveTo>
                <a:lnTo>
                  <a:pt x="4674658" y="769349"/>
                </a:lnTo>
                <a:lnTo>
                  <a:pt x="4672542" y="884699"/>
                </a:lnTo>
                <a:lnTo>
                  <a:pt x="4592108" y="856126"/>
                </a:lnTo>
                <a:lnTo>
                  <a:pt x="4595283" y="739718"/>
                </a:lnTo>
                <a:close/>
                <a:moveTo>
                  <a:pt x="5661554" y="731252"/>
                </a:moveTo>
                <a:lnTo>
                  <a:pt x="5737754" y="760883"/>
                </a:lnTo>
                <a:lnTo>
                  <a:pt x="5740929" y="866180"/>
                </a:lnTo>
                <a:lnTo>
                  <a:pt x="5664200" y="837078"/>
                </a:lnTo>
                <a:lnTo>
                  <a:pt x="5661554" y="731252"/>
                </a:lnTo>
                <a:close/>
                <a:moveTo>
                  <a:pt x="4850871" y="698447"/>
                </a:moveTo>
                <a:lnTo>
                  <a:pt x="4933421" y="729665"/>
                </a:lnTo>
                <a:lnTo>
                  <a:pt x="4932892" y="833903"/>
                </a:lnTo>
                <a:lnTo>
                  <a:pt x="4849283" y="803213"/>
                </a:lnTo>
                <a:lnTo>
                  <a:pt x="4850871" y="698447"/>
                </a:lnTo>
                <a:close/>
                <a:moveTo>
                  <a:pt x="5212292" y="697388"/>
                </a:moveTo>
                <a:lnTo>
                  <a:pt x="5282671" y="724374"/>
                </a:lnTo>
                <a:lnTo>
                  <a:pt x="5283200" y="828082"/>
                </a:lnTo>
                <a:lnTo>
                  <a:pt x="5212821" y="802155"/>
                </a:lnTo>
                <a:lnTo>
                  <a:pt x="5212292" y="697388"/>
                </a:lnTo>
                <a:close/>
                <a:moveTo>
                  <a:pt x="5552546" y="688922"/>
                </a:moveTo>
                <a:lnTo>
                  <a:pt x="5626629" y="718024"/>
                </a:lnTo>
                <a:lnTo>
                  <a:pt x="5629275" y="823849"/>
                </a:lnTo>
                <a:lnTo>
                  <a:pt x="5554663" y="795806"/>
                </a:lnTo>
                <a:lnTo>
                  <a:pt x="5552546" y="688922"/>
                </a:lnTo>
                <a:close/>
                <a:moveTo>
                  <a:pt x="4728633" y="652413"/>
                </a:moveTo>
                <a:lnTo>
                  <a:pt x="4811183" y="683631"/>
                </a:lnTo>
                <a:lnTo>
                  <a:pt x="4810125" y="788927"/>
                </a:lnTo>
                <a:lnTo>
                  <a:pt x="4727046" y="757709"/>
                </a:lnTo>
                <a:lnTo>
                  <a:pt x="4728633" y="652413"/>
                </a:lnTo>
                <a:close/>
                <a:moveTo>
                  <a:pt x="5094817" y="651354"/>
                </a:moveTo>
                <a:lnTo>
                  <a:pt x="5165196" y="678869"/>
                </a:lnTo>
                <a:lnTo>
                  <a:pt x="5165196" y="784165"/>
                </a:lnTo>
                <a:lnTo>
                  <a:pt x="5094288" y="758238"/>
                </a:lnTo>
                <a:lnTo>
                  <a:pt x="5094817" y="651354"/>
                </a:lnTo>
                <a:close/>
                <a:moveTo>
                  <a:pt x="5436659" y="644476"/>
                </a:moveTo>
                <a:lnTo>
                  <a:pt x="5511271" y="672520"/>
                </a:lnTo>
                <a:lnTo>
                  <a:pt x="5512329" y="779932"/>
                </a:lnTo>
                <a:lnTo>
                  <a:pt x="5438775" y="751888"/>
                </a:lnTo>
                <a:lnTo>
                  <a:pt x="5436659" y="644476"/>
                </a:lnTo>
                <a:close/>
                <a:moveTo>
                  <a:pt x="4973638" y="604791"/>
                </a:moveTo>
                <a:lnTo>
                  <a:pt x="5055129" y="636539"/>
                </a:lnTo>
                <a:lnTo>
                  <a:pt x="5054600" y="743422"/>
                </a:lnTo>
                <a:lnTo>
                  <a:pt x="4972579" y="713262"/>
                </a:lnTo>
                <a:lnTo>
                  <a:pt x="4973638" y="604791"/>
                </a:lnTo>
                <a:close/>
                <a:moveTo>
                  <a:pt x="4598458" y="604791"/>
                </a:moveTo>
                <a:lnTo>
                  <a:pt x="4677833" y="633893"/>
                </a:lnTo>
                <a:lnTo>
                  <a:pt x="4675188" y="738660"/>
                </a:lnTo>
                <a:lnTo>
                  <a:pt x="4595813" y="709558"/>
                </a:lnTo>
                <a:lnTo>
                  <a:pt x="4598458" y="604791"/>
                </a:lnTo>
                <a:close/>
                <a:moveTo>
                  <a:pt x="5322359" y="599500"/>
                </a:moveTo>
                <a:lnTo>
                  <a:pt x="5398029" y="628602"/>
                </a:lnTo>
                <a:lnTo>
                  <a:pt x="5399617" y="737073"/>
                </a:lnTo>
                <a:lnTo>
                  <a:pt x="5323946" y="708500"/>
                </a:lnTo>
                <a:lnTo>
                  <a:pt x="5322359" y="599500"/>
                </a:lnTo>
                <a:close/>
                <a:moveTo>
                  <a:pt x="5549900" y="561403"/>
                </a:moveTo>
                <a:lnTo>
                  <a:pt x="5623984" y="590505"/>
                </a:lnTo>
                <a:lnTo>
                  <a:pt x="5626100" y="685748"/>
                </a:lnTo>
                <a:lnTo>
                  <a:pt x="5551488" y="656646"/>
                </a:lnTo>
                <a:lnTo>
                  <a:pt x="5549900" y="561403"/>
                </a:lnTo>
                <a:close/>
                <a:moveTo>
                  <a:pt x="4852458" y="558228"/>
                </a:moveTo>
                <a:lnTo>
                  <a:pt x="4935538" y="589976"/>
                </a:lnTo>
                <a:lnTo>
                  <a:pt x="4933950" y="698976"/>
                </a:lnTo>
                <a:lnTo>
                  <a:pt x="4850871" y="668816"/>
                </a:lnTo>
                <a:lnTo>
                  <a:pt x="4852458" y="558228"/>
                </a:lnTo>
                <a:close/>
                <a:moveTo>
                  <a:pt x="5211763" y="556641"/>
                </a:moveTo>
                <a:lnTo>
                  <a:pt x="5282142" y="583626"/>
                </a:lnTo>
                <a:lnTo>
                  <a:pt x="5282671" y="693155"/>
                </a:lnTo>
                <a:lnTo>
                  <a:pt x="5212292" y="666699"/>
                </a:lnTo>
                <a:lnTo>
                  <a:pt x="5211763" y="556641"/>
                </a:lnTo>
                <a:close/>
                <a:moveTo>
                  <a:pt x="5653088" y="521719"/>
                </a:moveTo>
                <a:lnTo>
                  <a:pt x="5714471" y="550820"/>
                </a:lnTo>
                <a:lnTo>
                  <a:pt x="5707063" y="644476"/>
                </a:lnTo>
                <a:lnTo>
                  <a:pt x="5653088" y="630189"/>
                </a:lnTo>
                <a:lnTo>
                  <a:pt x="5653088" y="521719"/>
                </a:lnTo>
                <a:close/>
                <a:moveTo>
                  <a:pt x="5435071" y="516427"/>
                </a:moveTo>
                <a:lnTo>
                  <a:pt x="5509154" y="545529"/>
                </a:lnTo>
                <a:lnTo>
                  <a:pt x="5510213" y="640772"/>
                </a:lnTo>
                <a:lnTo>
                  <a:pt x="5436659" y="612199"/>
                </a:lnTo>
                <a:lnTo>
                  <a:pt x="5435071" y="516427"/>
                </a:lnTo>
                <a:close/>
                <a:moveTo>
                  <a:pt x="5095346" y="511136"/>
                </a:moveTo>
                <a:lnTo>
                  <a:pt x="5164667" y="538651"/>
                </a:lnTo>
                <a:lnTo>
                  <a:pt x="5165196" y="648709"/>
                </a:lnTo>
                <a:lnTo>
                  <a:pt x="5094817" y="622253"/>
                </a:lnTo>
                <a:lnTo>
                  <a:pt x="5095346" y="511136"/>
                </a:lnTo>
                <a:close/>
                <a:moveTo>
                  <a:pt x="4731279" y="511136"/>
                </a:moveTo>
                <a:lnTo>
                  <a:pt x="4813829" y="542884"/>
                </a:lnTo>
                <a:lnTo>
                  <a:pt x="4812242" y="654000"/>
                </a:lnTo>
                <a:lnTo>
                  <a:pt x="4729692" y="623840"/>
                </a:lnTo>
                <a:lnTo>
                  <a:pt x="4731279" y="511136"/>
                </a:lnTo>
                <a:close/>
                <a:moveTo>
                  <a:pt x="5321300" y="471452"/>
                </a:moveTo>
                <a:lnTo>
                  <a:pt x="5396971" y="501083"/>
                </a:lnTo>
                <a:lnTo>
                  <a:pt x="5398029" y="597384"/>
                </a:lnTo>
                <a:lnTo>
                  <a:pt x="5321829" y="568282"/>
                </a:lnTo>
                <a:lnTo>
                  <a:pt x="5321300" y="471452"/>
                </a:lnTo>
                <a:close/>
                <a:moveTo>
                  <a:pt x="4974696" y="465102"/>
                </a:moveTo>
                <a:lnTo>
                  <a:pt x="5056717" y="496321"/>
                </a:lnTo>
                <a:lnTo>
                  <a:pt x="5055129" y="607437"/>
                </a:lnTo>
                <a:lnTo>
                  <a:pt x="4974167" y="577277"/>
                </a:lnTo>
                <a:lnTo>
                  <a:pt x="4974696" y="465102"/>
                </a:lnTo>
                <a:close/>
                <a:moveTo>
                  <a:pt x="4602163" y="461398"/>
                </a:moveTo>
                <a:lnTo>
                  <a:pt x="4680479" y="491558"/>
                </a:lnTo>
                <a:lnTo>
                  <a:pt x="4678363" y="604791"/>
                </a:lnTo>
                <a:lnTo>
                  <a:pt x="4598988" y="575160"/>
                </a:lnTo>
                <a:lnTo>
                  <a:pt x="4602163" y="461398"/>
                </a:lnTo>
                <a:close/>
                <a:moveTo>
                  <a:pt x="5210704" y="428063"/>
                </a:moveTo>
                <a:lnTo>
                  <a:pt x="5280554" y="455578"/>
                </a:lnTo>
                <a:lnTo>
                  <a:pt x="5281084" y="551879"/>
                </a:lnTo>
                <a:lnTo>
                  <a:pt x="5211763" y="524893"/>
                </a:lnTo>
                <a:lnTo>
                  <a:pt x="5210704" y="428063"/>
                </a:lnTo>
                <a:close/>
                <a:moveTo>
                  <a:pt x="5547254" y="424889"/>
                </a:moveTo>
                <a:lnTo>
                  <a:pt x="5620809" y="453461"/>
                </a:lnTo>
                <a:lnTo>
                  <a:pt x="5623454" y="557699"/>
                </a:lnTo>
                <a:lnTo>
                  <a:pt x="5548842" y="528597"/>
                </a:lnTo>
                <a:lnTo>
                  <a:pt x="5547254" y="424889"/>
                </a:lnTo>
                <a:close/>
                <a:moveTo>
                  <a:pt x="4854575" y="417481"/>
                </a:moveTo>
                <a:lnTo>
                  <a:pt x="4936596" y="449758"/>
                </a:lnTo>
                <a:lnTo>
                  <a:pt x="4935538" y="562461"/>
                </a:lnTo>
                <a:lnTo>
                  <a:pt x="4852458" y="531243"/>
                </a:lnTo>
                <a:lnTo>
                  <a:pt x="4854575" y="417481"/>
                </a:lnTo>
                <a:close/>
                <a:moveTo>
                  <a:pt x="5095875" y="383088"/>
                </a:moveTo>
                <a:lnTo>
                  <a:pt x="5164667" y="410073"/>
                </a:lnTo>
                <a:lnTo>
                  <a:pt x="5164667" y="506903"/>
                </a:lnTo>
                <a:lnTo>
                  <a:pt x="5095346" y="480447"/>
                </a:lnTo>
                <a:lnTo>
                  <a:pt x="5095875" y="383088"/>
                </a:lnTo>
                <a:close/>
                <a:moveTo>
                  <a:pt x="5432954" y="379913"/>
                </a:moveTo>
                <a:lnTo>
                  <a:pt x="5507038" y="408486"/>
                </a:lnTo>
                <a:lnTo>
                  <a:pt x="5509154" y="512723"/>
                </a:lnTo>
                <a:lnTo>
                  <a:pt x="5434013" y="483622"/>
                </a:lnTo>
                <a:lnTo>
                  <a:pt x="5432954" y="379913"/>
                </a:lnTo>
                <a:close/>
                <a:moveTo>
                  <a:pt x="4733925" y="371447"/>
                </a:moveTo>
                <a:lnTo>
                  <a:pt x="4815946" y="402665"/>
                </a:lnTo>
                <a:lnTo>
                  <a:pt x="4813829" y="516427"/>
                </a:lnTo>
                <a:lnTo>
                  <a:pt x="4731808" y="485738"/>
                </a:lnTo>
                <a:lnTo>
                  <a:pt x="4733925" y="371447"/>
                </a:lnTo>
                <a:close/>
                <a:moveTo>
                  <a:pt x="5319184" y="335995"/>
                </a:moveTo>
                <a:lnTo>
                  <a:pt x="5394854" y="364568"/>
                </a:lnTo>
                <a:lnTo>
                  <a:pt x="5395913" y="468806"/>
                </a:lnTo>
                <a:lnTo>
                  <a:pt x="5320771" y="439175"/>
                </a:lnTo>
                <a:lnTo>
                  <a:pt x="5319184" y="335995"/>
                </a:lnTo>
                <a:close/>
                <a:moveTo>
                  <a:pt x="4975754" y="334937"/>
                </a:moveTo>
                <a:lnTo>
                  <a:pt x="5057246" y="367214"/>
                </a:lnTo>
                <a:lnTo>
                  <a:pt x="5056717" y="465102"/>
                </a:lnTo>
                <a:lnTo>
                  <a:pt x="4975225" y="433355"/>
                </a:lnTo>
                <a:lnTo>
                  <a:pt x="4975754" y="334937"/>
                </a:lnTo>
                <a:close/>
                <a:moveTo>
                  <a:pt x="4605338" y="321180"/>
                </a:moveTo>
                <a:lnTo>
                  <a:pt x="4683654" y="351340"/>
                </a:lnTo>
                <a:lnTo>
                  <a:pt x="4681008" y="466690"/>
                </a:lnTo>
                <a:lnTo>
                  <a:pt x="4602692" y="437059"/>
                </a:lnTo>
                <a:lnTo>
                  <a:pt x="4605338" y="321180"/>
                </a:lnTo>
                <a:close/>
                <a:moveTo>
                  <a:pt x="5209646" y="292607"/>
                </a:moveTo>
                <a:lnTo>
                  <a:pt x="5280025" y="320122"/>
                </a:lnTo>
                <a:lnTo>
                  <a:pt x="5280554" y="423301"/>
                </a:lnTo>
                <a:lnTo>
                  <a:pt x="5210175" y="395787"/>
                </a:lnTo>
                <a:lnTo>
                  <a:pt x="5209646" y="292607"/>
                </a:lnTo>
                <a:close/>
                <a:moveTo>
                  <a:pt x="4856163" y="287845"/>
                </a:moveTo>
                <a:lnTo>
                  <a:pt x="4937654" y="320122"/>
                </a:lnTo>
                <a:lnTo>
                  <a:pt x="4937125" y="419068"/>
                </a:lnTo>
                <a:lnTo>
                  <a:pt x="4854575" y="386792"/>
                </a:lnTo>
                <a:lnTo>
                  <a:pt x="4856163" y="287845"/>
                </a:lnTo>
                <a:close/>
                <a:moveTo>
                  <a:pt x="4574117" y="262447"/>
                </a:moveTo>
                <a:lnTo>
                  <a:pt x="4548188" y="1224927"/>
                </a:lnTo>
                <a:lnTo>
                  <a:pt x="4487333" y="1206407"/>
                </a:lnTo>
                <a:lnTo>
                  <a:pt x="4489450" y="1147675"/>
                </a:lnTo>
                <a:lnTo>
                  <a:pt x="4407429" y="1122806"/>
                </a:lnTo>
                <a:lnTo>
                  <a:pt x="4407429" y="1012747"/>
                </a:lnTo>
                <a:lnTo>
                  <a:pt x="4493154" y="1039204"/>
                </a:lnTo>
                <a:lnTo>
                  <a:pt x="4494742" y="1001107"/>
                </a:lnTo>
                <a:lnTo>
                  <a:pt x="4412721" y="978354"/>
                </a:lnTo>
                <a:lnTo>
                  <a:pt x="4420658" y="873058"/>
                </a:lnTo>
                <a:lnTo>
                  <a:pt x="4498446" y="895281"/>
                </a:lnTo>
                <a:lnTo>
                  <a:pt x="4499504" y="859830"/>
                </a:lnTo>
                <a:lnTo>
                  <a:pt x="4415896" y="841840"/>
                </a:lnTo>
                <a:lnTo>
                  <a:pt x="4420658" y="730723"/>
                </a:lnTo>
                <a:lnTo>
                  <a:pt x="4503738" y="760883"/>
                </a:lnTo>
                <a:lnTo>
                  <a:pt x="4504796" y="719612"/>
                </a:lnTo>
                <a:lnTo>
                  <a:pt x="4425950" y="696330"/>
                </a:lnTo>
                <a:lnTo>
                  <a:pt x="4426479" y="591563"/>
                </a:lnTo>
                <a:lnTo>
                  <a:pt x="4508500" y="620136"/>
                </a:lnTo>
                <a:lnTo>
                  <a:pt x="4510088" y="584685"/>
                </a:lnTo>
                <a:lnTo>
                  <a:pt x="4429125" y="559816"/>
                </a:lnTo>
                <a:lnTo>
                  <a:pt x="4434417" y="451874"/>
                </a:lnTo>
                <a:lnTo>
                  <a:pt x="4513792" y="481505"/>
                </a:lnTo>
                <a:lnTo>
                  <a:pt x="4515379" y="447641"/>
                </a:lnTo>
                <a:lnTo>
                  <a:pt x="4426479" y="428063"/>
                </a:lnTo>
                <a:lnTo>
                  <a:pt x="4434946" y="312714"/>
                </a:lnTo>
                <a:lnTo>
                  <a:pt x="4519083" y="336525"/>
                </a:lnTo>
                <a:lnTo>
                  <a:pt x="4519083" y="334937"/>
                </a:lnTo>
                <a:lnTo>
                  <a:pt x="4574117" y="262447"/>
                </a:lnTo>
                <a:close/>
                <a:moveTo>
                  <a:pt x="5096404" y="248690"/>
                </a:moveTo>
                <a:lnTo>
                  <a:pt x="5164667" y="275146"/>
                </a:lnTo>
                <a:lnTo>
                  <a:pt x="5164667" y="378326"/>
                </a:lnTo>
                <a:lnTo>
                  <a:pt x="5095875" y="351340"/>
                </a:lnTo>
                <a:lnTo>
                  <a:pt x="5096404" y="248690"/>
                </a:lnTo>
                <a:close/>
                <a:moveTo>
                  <a:pt x="4736571" y="240753"/>
                </a:moveTo>
                <a:lnTo>
                  <a:pt x="4818592" y="273029"/>
                </a:lnTo>
                <a:lnTo>
                  <a:pt x="4816475" y="371976"/>
                </a:lnTo>
                <a:lnTo>
                  <a:pt x="4734454" y="340228"/>
                </a:lnTo>
                <a:lnTo>
                  <a:pt x="4736571" y="240753"/>
                </a:lnTo>
                <a:close/>
                <a:moveTo>
                  <a:pt x="4977342" y="201598"/>
                </a:moveTo>
                <a:lnTo>
                  <a:pt x="5058833" y="233874"/>
                </a:lnTo>
                <a:lnTo>
                  <a:pt x="5057775" y="336525"/>
                </a:lnTo>
                <a:lnTo>
                  <a:pt x="4975754" y="304248"/>
                </a:lnTo>
                <a:lnTo>
                  <a:pt x="4977342" y="201598"/>
                </a:lnTo>
                <a:close/>
                <a:moveTo>
                  <a:pt x="4857750" y="155034"/>
                </a:moveTo>
                <a:lnTo>
                  <a:pt x="4939771" y="187311"/>
                </a:lnTo>
                <a:lnTo>
                  <a:pt x="4938713" y="289432"/>
                </a:lnTo>
                <a:lnTo>
                  <a:pt x="4856692" y="257685"/>
                </a:lnTo>
                <a:lnTo>
                  <a:pt x="4857750" y="155034"/>
                </a:lnTo>
                <a:close/>
                <a:moveTo>
                  <a:pt x="4739217" y="108471"/>
                </a:moveTo>
                <a:lnTo>
                  <a:pt x="4820179" y="140748"/>
                </a:lnTo>
                <a:lnTo>
                  <a:pt x="4818592" y="242869"/>
                </a:lnTo>
                <a:lnTo>
                  <a:pt x="4737100" y="210593"/>
                </a:lnTo>
                <a:lnTo>
                  <a:pt x="4739217" y="108471"/>
                </a:lnTo>
                <a:close/>
                <a:moveTo>
                  <a:pt x="4569354" y="99476"/>
                </a:moveTo>
                <a:lnTo>
                  <a:pt x="4627563" y="115350"/>
                </a:lnTo>
                <a:lnTo>
                  <a:pt x="4622271" y="222763"/>
                </a:lnTo>
                <a:lnTo>
                  <a:pt x="4556654" y="215355"/>
                </a:lnTo>
                <a:lnTo>
                  <a:pt x="4569354" y="99476"/>
                </a:lnTo>
                <a:close/>
                <a:moveTo>
                  <a:pt x="4696354" y="24869"/>
                </a:moveTo>
                <a:lnTo>
                  <a:pt x="4690004" y="280437"/>
                </a:lnTo>
                <a:lnTo>
                  <a:pt x="4640792" y="274617"/>
                </a:lnTo>
                <a:lnTo>
                  <a:pt x="4647671" y="115879"/>
                </a:lnTo>
                <a:lnTo>
                  <a:pt x="4696354" y="24869"/>
                </a:lnTo>
                <a:close/>
                <a:moveTo>
                  <a:pt x="4521200" y="0"/>
                </a:moveTo>
                <a:lnTo>
                  <a:pt x="4531783" y="249219"/>
                </a:lnTo>
                <a:lnTo>
                  <a:pt x="4407429" y="226466"/>
                </a:lnTo>
                <a:lnTo>
                  <a:pt x="4360333" y="1199000"/>
                </a:lnTo>
                <a:lnTo>
                  <a:pt x="4235450" y="1176777"/>
                </a:lnTo>
                <a:lnTo>
                  <a:pt x="4165600" y="2736639"/>
                </a:lnTo>
                <a:lnTo>
                  <a:pt x="4040717" y="2714417"/>
                </a:lnTo>
                <a:lnTo>
                  <a:pt x="3826404" y="6852709"/>
                </a:lnTo>
                <a:lnTo>
                  <a:pt x="3096735" y="6851302"/>
                </a:lnTo>
                <a:lnTo>
                  <a:pt x="3096595" y="6853238"/>
                </a:lnTo>
                <a:lnTo>
                  <a:pt x="3063773" y="6853238"/>
                </a:lnTo>
                <a:lnTo>
                  <a:pt x="3063917" y="6851238"/>
                </a:lnTo>
                <a:lnTo>
                  <a:pt x="3003551" y="6851122"/>
                </a:lnTo>
                <a:lnTo>
                  <a:pt x="3213240" y="3975597"/>
                </a:lnTo>
                <a:lnTo>
                  <a:pt x="3096595" y="3827428"/>
                </a:lnTo>
                <a:lnTo>
                  <a:pt x="2415792" y="3649657"/>
                </a:lnTo>
                <a:lnTo>
                  <a:pt x="2252738" y="3779810"/>
                </a:lnTo>
                <a:lnTo>
                  <a:pt x="2246915" y="3784572"/>
                </a:lnTo>
                <a:lnTo>
                  <a:pt x="2226652" y="3780450"/>
                </a:lnTo>
                <a:lnTo>
                  <a:pt x="2217520" y="3849619"/>
                </a:lnTo>
                <a:lnTo>
                  <a:pt x="2089963" y="3817880"/>
                </a:lnTo>
                <a:lnTo>
                  <a:pt x="2095788" y="3753829"/>
                </a:lnTo>
                <a:lnTo>
                  <a:pt x="2047981" y="3744103"/>
                </a:lnTo>
                <a:lnTo>
                  <a:pt x="2044973" y="3806242"/>
                </a:lnTo>
                <a:lnTo>
                  <a:pt x="1919532" y="3775560"/>
                </a:lnTo>
                <a:lnTo>
                  <a:pt x="1927198" y="3719533"/>
                </a:lnTo>
                <a:lnTo>
                  <a:pt x="1884111" y="3710768"/>
                </a:lnTo>
                <a:lnTo>
                  <a:pt x="1878248" y="3764980"/>
                </a:lnTo>
                <a:lnTo>
                  <a:pt x="1747513" y="3732183"/>
                </a:lnTo>
                <a:lnTo>
                  <a:pt x="1753629" y="3684224"/>
                </a:lnTo>
                <a:lnTo>
                  <a:pt x="1739753" y="3681401"/>
                </a:lnTo>
                <a:lnTo>
                  <a:pt x="1738695" y="3680872"/>
                </a:lnTo>
                <a:lnTo>
                  <a:pt x="1723872" y="3675582"/>
                </a:lnTo>
                <a:lnTo>
                  <a:pt x="1711558" y="3672945"/>
                </a:lnTo>
                <a:lnTo>
                  <a:pt x="1706228" y="3722661"/>
                </a:lnTo>
                <a:lnTo>
                  <a:pt x="1681352" y="3718429"/>
                </a:lnTo>
                <a:lnTo>
                  <a:pt x="1660180" y="3716842"/>
                </a:lnTo>
                <a:lnTo>
                  <a:pt x="1643773" y="3716842"/>
                </a:lnTo>
                <a:lnTo>
                  <a:pt x="1630540" y="3716842"/>
                </a:lnTo>
                <a:lnTo>
                  <a:pt x="1626835" y="3745937"/>
                </a:lnTo>
                <a:lnTo>
                  <a:pt x="1639009" y="3744879"/>
                </a:lnTo>
                <a:lnTo>
                  <a:pt x="1651183" y="3744879"/>
                </a:lnTo>
                <a:lnTo>
                  <a:pt x="1662298" y="3745937"/>
                </a:lnTo>
                <a:lnTo>
                  <a:pt x="1672355" y="3746466"/>
                </a:lnTo>
                <a:lnTo>
                  <a:pt x="1690350" y="3749111"/>
                </a:lnTo>
                <a:lnTo>
                  <a:pt x="1702524" y="3750698"/>
                </a:lnTo>
                <a:lnTo>
                  <a:pt x="1689821" y="3852793"/>
                </a:lnTo>
                <a:lnTo>
                  <a:pt x="1666003" y="3851735"/>
                </a:lnTo>
                <a:lnTo>
                  <a:pt x="1645361" y="3851735"/>
                </a:lnTo>
                <a:lnTo>
                  <a:pt x="1627365" y="3852264"/>
                </a:lnTo>
                <a:lnTo>
                  <a:pt x="1612016" y="3854380"/>
                </a:lnTo>
                <a:lnTo>
                  <a:pt x="1604605" y="3904634"/>
                </a:lnTo>
                <a:lnTo>
                  <a:pt x="1610957" y="3902518"/>
                </a:lnTo>
                <a:lnTo>
                  <a:pt x="1618367" y="3901989"/>
                </a:lnTo>
                <a:lnTo>
                  <a:pt x="1626835" y="3901460"/>
                </a:lnTo>
                <a:lnTo>
                  <a:pt x="1635833" y="3901460"/>
                </a:lnTo>
                <a:lnTo>
                  <a:pt x="1645889" y="3901989"/>
                </a:lnTo>
                <a:lnTo>
                  <a:pt x="1657005" y="3903047"/>
                </a:lnTo>
                <a:lnTo>
                  <a:pt x="1669178" y="3905692"/>
                </a:lnTo>
                <a:lnTo>
                  <a:pt x="1682940" y="3909395"/>
                </a:lnTo>
                <a:lnTo>
                  <a:pt x="1672883" y="3983983"/>
                </a:lnTo>
                <a:lnTo>
                  <a:pt x="1654887" y="3979751"/>
                </a:lnTo>
                <a:lnTo>
                  <a:pt x="1634246" y="3977106"/>
                </a:lnTo>
                <a:lnTo>
                  <a:pt x="1624189" y="3976577"/>
                </a:lnTo>
                <a:lnTo>
                  <a:pt x="1613603" y="3976577"/>
                </a:lnTo>
                <a:lnTo>
                  <a:pt x="1604076" y="3976577"/>
                </a:lnTo>
                <a:lnTo>
                  <a:pt x="1595078" y="3978164"/>
                </a:lnTo>
                <a:lnTo>
                  <a:pt x="1587139" y="4030005"/>
                </a:lnTo>
                <a:lnTo>
                  <a:pt x="1594549" y="4028947"/>
                </a:lnTo>
                <a:lnTo>
                  <a:pt x="1601430" y="4028419"/>
                </a:lnTo>
                <a:lnTo>
                  <a:pt x="1609898" y="4027890"/>
                </a:lnTo>
                <a:lnTo>
                  <a:pt x="1618896" y="4027890"/>
                </a:lnTo>
                <a:lnTo>
                  <a:pt x="1628953" y="4028947"/>
                </a:lnTo>
                <a:lnTo>
                  <a:pt x="1640597" y="4031063"/>
                </a:lnTo>
                <a:lnTo>
                  <a:pt x="1653299" y="4033708"/>
                </a:lnTo>
                <a:lnTo>
                  <a:pt x="1666003" y="4037411"/>
                </a:lnTo>
                <a:lnTo>
                  <a:pt x="1657005" y="4110941"/>
                </a:lnTo>
                <a:lnTo>
                  <a:pt x="1639009" y="4107767"/>
                </a:lnTo>
                <a:lnTo>
                  <a:pt x="1618367" y="4104593"/>
                </a:lnTo>
                <a:lnTo>
                  <a:pt x="1607781" y="4103535"/>
                </a:lnTo>
                <a:lnTo>
                  <a:pt x="1596666" y="4103006"/>
                </a:lnTo>
                <a:lnTo>
                  <a:pt x="1586609" y="4103006"/>
                </a:lnTo>
                <a:lnTo>
                  <a:pt x="1577612" y="4103535"/>
                </a:lnTo>
                <a:lnTo>
                  <a:pt x="1569143" y="4164370"/>
                </a:lnTo>
                <a:lnTo>
                  <a:pt x="1575494" y="4162254"/>
                </a:lnTo>
                <a:lnTo>
                  <a:pt x="1583434" y="4161725"/>
                </a:lnTo>
                <a:lnTo>
                  <a:pt x="1591902" y="4161196"/>
                </a:lnTo>
                <a:lnTo>
                  <a:pt x="1600900" y="4161196"/>
                </a:lnTo>
                <a:lnTo>
                  <a:pt x="1610957" y="4162254"/>
                </a:lnTo>
                <a:lnTo>
                  <a:pt x="1622601" y="4163841"/>
                </a:lnTo>
                <a:lnTo>
                  <a:pt x="1635833" y="4167014"/>
                </a:lnTo>
                <a:lnTo>
                  <a:pt x="1649066" y="4170717"/>
                </a:lnTo>
                <a:lnTo>
                  <a:pt x="1640068" y="4244247"/>
                </a:lnTo>
                <a:lnTo>
                  <a:pt x="1621543" y="4241073"/>
                </a:lnTo>
                <a:lnTo>
                  <a:pt x="1600371" y="4237900"/>
                </a:lnTo>
                <a:lnTo>
                  <a:pt x="1589785" y="4237371"/>
                </a:lnTo>
                <a:lnTo>
                  <a:pt x="1578671" y="4236842"/>
                </a:lnTo>
                <a:lnTo>
                  <a:pt x="1568614" y="4236842"/>
                </a:lnTo>
                <a:lnTo>
                  <a:pt x="1558557" y="4237900"/>
                </a:lnTo>
                <a:lnTo>
                  <a:pt x="1549559" y="4304553"/>
                </a:lnTo>
                <a:lnTo>
                  <a:pt x="1555381" y="4301908"/>
                </a:lnTo>
                <a:lnTo>
                  <a:pt x="1562792" y="4299792"/>
                </a:lnTo>
                <a:lnTo>
                  <a:pt x="1571260" y="4298734"/>
                </a:lnTo>
                <a:lnTo>
                  <a:pt x="1580787" y="4298205"/>
                </a:lnTo>
                <a:lnTo>
                  <a:pt x="1590844" y="4298205"/>
                </a:lnTo>
                <a:lnTo>
                  <a:pt x="1603546" y="4299263"/>
                </a:lnTo>
                <a:lnTo>
                  <a:pt x="1616779" y="4301908"/>
                </a:lnTo>
                <a:lnTo>
                  <a:pt x="1632658" y="4305611"/>
                </a:lnTo>
                <a:lnTo>
                  <a:pt x="1622601" y="4379669"/>
                </a:lnTo>
                <a:lnTo>
                  <a:pt x="1601959" y="4375966"/>
                </a:lnTo>
                <a:lnTo>
                  <a:pt x="1590844" y="4374909"/>
                </a:lnTo>
                <a:lnTo>
                  <a:pt x="1580258" y="4373851"/>
                </a:lnTo>
                <a:lnTo>
                  <a:pt x="1569143" y="4373322"/>
                </a:lnTo>
                <a:lnTo>
                  <a:pt x="1558557" y="4373322"/>
                </a:lnTo>
                <a:lnTo>
                  <a:pt x="1548501" y="4374909"/>
                </a:lnTo>
                <a:lnTo>
                  <a:pt x="1540032" y="4376495"/>
                </a:lnTo>
                <a:lnTo>
                  <a:pt x="1530505" y="4446322"/>
                </a:lnTo>
                <a:lnTo>
                  <a:pt x="1536857" y="4444206"/>
                </a:lnTo>
                <a:lnTo>
                  <a:pt x="1543737" y="4442620"/>
                </a:lnTo>
                <a:lnTo>
                  <a:pt x="1552206" y="4441562"/>
                </a:lnTo>
                <a:lnTo>
                  <a:pt x="1562262" y="4441033"/>
                </a:lnTo>
                <a:lnTo>
                  <a:pt x="1572848" y="4441562"/>
                </a:lnTo>
                <a:lnTo>
                  <a:pt x="1585551" y="4443677"/>
                </a:lnTo>
                <a:lnTo>
                  <a:pt x="1598783" y="4446322"/>
                </a:lnTo>
                <a:lnTo>
                  <a:pt x="1613603" y="4450025"/>
                </a:lnTo>
                <a:lnTo>
                  <a:pt x="1604076" y="4524613"/>
                </a:lnTo>
                <a:lnTo>
                  <a:pt x="1584492" y="4520381"/>
                </a:lnTo>
                <a:lnTo>
                  <a:pt x="1573907" y="4519323"/>
                </a:lnTo>
                <a:lnTo>
                  <a:pt x="1562262" y="4517736"/>
                </a:lnTo>
                <a:lnTo>
                  <a:pt x="1551147" y="4516678"/>
                </a:lnTo>
                <a:lnTo>
                  <a:pt x="1540032" y="4516678"/>
                </a:lnTo>
                <a:lnTo>
                  <a:pt x="1529976" y="4517207"/>
                </a:lnTo>
                <a:lnTo>
                  <a:pt x="1519919" y="4519323"/>
                </a:lnTo>
                <a:lnTo>
                  <a:pt x="1510922" y="4587563"/>
                </a:lnTo>
                <a:lnTo>
                  <a:pt x="1516214" y="4584389"/>
                </a:lnTo>
                <a:lnTo>
                  <a:pt x="1522565" y="4581744"/>
                </a:lnTo>
                <a:lnTo>
                  <a:pt x="1531035" y="4579629"/>
                </a:lnTo>
                <a:lnTo>
                  <a:pt x="1540562" y="4578571"/>
                </a:lnTo>
                <a:lnTo>
                  <a:pt x="1551677" y="4578042"/>
                </a:lnTo>
                <a:lnTo>
                  <a:pt x="1565438" y="4578571"/>
                </a:lnTo>
                <a:lnTo>
                  <a:pt x="1580258" y="4581215"/>
                </a:lnTo>
                <a:lnTo>
                  <a:pt x="1596137" y="4584918"/>
                </a:lnTo>
                <a:lnTo>
                  <a:pt x="1587139" y="4658977"/>
                </a:lnTo>
                <a:lnTo>
                  <a:pt x="1565438" y="4655803"/>
                </a:lnTo>
                <a:lnTo>
                  <a:pt x="1553265" y="4654745"/>
                </a:lnTo>
                <a:lnTo>
                  <a:pt x="1541620" y="4653687"/>
                </a:lnTo>
                <a:lnTo>
                  <a:pt x="1529976" y="4653687"/>
                </a:lnTo>
                <a:lnTo>
                  <a:pt x="1519390" y="4654216"/>
                </a:lnTo>
                <a:lnTo>
                  <a:pt x="1509333" y="4655803"/>
                </a:lnTo>
                <a:lnTo>
                  <a:pt x="1505099" y="4657390"/>
                </a:lnTo>
                <a:lnTo>
                  <a:pt x="1500865" y="4658448"/>
                </a:lnTo>
                <a:lnTo>
                  <a:pt x="1492397" y="4719811"/>
                </a:lnTo>
                <a:lnTo>
                  <a:pt x="1498219" y="4717166"/>
                </a:lnTo>
                <a:lnTo>
                  <a:pt x="1505099" y="4714522"/>
                </a:lnTo>
                <a:lnTo>
                  <a:pt x="1513568" y="4712935"/>
                </a:lnTo>
                <a:lnTo>
                  <a:pt x="1523095" y="4711348"/>
                </a:lnTo>
                <a:lnTo>
                  <a:pt x="1534739" y="4711348"/>
                </a:lnTo>
                <a:lnTo>
                  <a:pt x="1547971" y="4712935"/>
                </a:lnTo>
                <a:lnTo>
                  <a:pt x="1562792" y="4715579"/>
                </a:lnTo>
                <a:lnTo>
                  <a:pt x="1579729" y="4719282"/>
                </a:lnTo>
                <a:lnTo>
                  <a:pt x="1569672" y="4793341"/>
                </a:lnTo>
                <a:lnTo>
                  <a:pt x="1548501" y="4789638"/>
                </a:lnTo>
                <a:lnTo>
                  <a:pt x="1536327" y="4788051"/>
                </a:lnTo>
                <a:lnTo>
                  <a:pt x="1524683" y="4787522"/>
                </a:lnTo>
                <a:lnTo>
                  <a:pt x="1513039" y="4786993"/>
                </a:lnTo>
                <a:lnTo>
                  <a:pt x="1501923" y="4787522"/>
                </a:lnTo>
                <a:lnTo>
                  <a:pt x="1491867" y="4789109"/>
                </a:lnTo>
                <a:lnTo>
                  <a:pt x="1487104" y="4790167"/>
                </a:lnTo>
                <a:lnTo>
                  <a:pt x="1482869" y="4791225"/>
                </a:lnTo>
                <a:lnTo>
                  <a:pt x="1472813" y="4861052"/>
                </a:lnTo>
                <a:lnTo>
                  <a:pt x="1478105" y="4857349"/>
                </a:lnTo>
                <a:lnTo>
                  <a:pt x="1484986" y="4854175"/>
                </a:lnTo>
                <a:lnTo>
                  <a:pt x="1493455" y="4851002"/>
                </a:lnTo>
                <a:lnTo>
                  <a:pt x="1503511" y="4848886"/>
                </a:lnTo>
                <a:lnTo>
                  <a:pt x="1509333" y="4848357"/>
                </a:lnTo>
                <a:lnTo>
                  <a:pt x="1515155" y="4848357"/>
                </a:lnTo>
                <a:lnTo>
                  <a:pt x="1522036" y="4848886"/>
                </a:lnTo>
                <a:lnTo>
                  <a:pt x="1528388" y="4849415"/>
                </a:lnTo>
                <a:lnTo>
                  <a:pt x="1536327" y="4851002"/>
                </a:lnTo>
                <a:lnTo>
                  <a:pt x="1543737" y="4852059"/>
                </a:lnTo>
                <a:lnTo>
                  <a:pt x="1553265" y="4854704"/>
                </a:lnTo>
                <a:lnTo>
                  <a:pt x="1562262" y="4857878"/>
                </a:lnTo>
                <a:lnTo>
                  <a:pt x="1549559" y="4951510"/>
                </a:lnTo>
                <a:lnTo>
                  <a:pt x="1538974" y="4948865"/>
                </a:lnTo>
                <a:lnTo>
                  <a:pt x="1526800" y="4946220"/>
                </a:lnTo>
                <a:lnTo>
                  <a:pt x="1513568" y="4944633"/>
                </a:lnTo>
                <a:lnTo>
                  <a:pt x="1501394" y="4943575"/>
                </a:lnTo>
                <a:lnTo>
                  <a:pt x="1489750" y="4943575"/>
                </a:lnTo>
                <a:lnTo>
                  <a:pt x="1483928" y="4944633"/>
                </a:lnTo>
                <a:lnTo>
                  <a:pt x="1478105" y="4945162"/>
                </a:lnTo>
                <a:lnTo>
                  <a:pt x="1473342" y="4946220"/>
                </a:lnTo>
                <a:lnTo>
                  <a:pt x="1468578" y="4948336"/>
                </a:lnTo>
                <a:lnTo>
                  <a:pt x="1464344" y="4949923"/>
                </a:lnTo>
                <a:lnTo>
                  <a:pt x="1460639" y="4952568"/>
                </a:lnTo>
                <a:lnTo>
                  <a:pt x="1453758" y="5004409"/>
                </a:lnTo>
                <a:lnTo>
                  <a:pt x="1459581" y="5001235"/>
                </a:lnTo>
                <a:lnTo>
                  <a:pt x="1466461" y="4998590"/>
                </a:lnTo>
                <a:lnTo>
                  <a:pt x="1475460" y="4995945"/>
                </a:lnTo>
                <a:lnTo>
                  <a:pt x="1484986" y="4995416"/>
                </a:lnTo>
                <a:lnTo>
                  <a:pt x="1497689" y="4995416"/>
                </a:lnTo>
                <a:lnTo>
                  <a:pt x="1510922" y="4996474"/>
                </a:lnTo>
                <a:lnTo>
                  <a:pt x="1525742" y="4999648"/>
                </a:lnTo>
                <a:lnTo>
                  <a:pt x="1542678" y="5005467"/>
                </a:lnTo>
                <a:lnTo>
                  <a:pt x="1532093" y="5090106"/>
                </a:lnTo>
                <a:lnTo>
                  <a:pt x="1509863" y="5085874"/>
                </a:lnTo>
                <a:lnTo>
                  <a:pt x="1497689" y="5083758"/>
                </a:lnTo>
                <a:lnTo>
                  <a:pt x="1484986" y="5082171"/>
                </a:lnTo>
                <a:lnTo>
                  <a:pt x="1472813" y="5081642"/>
                </a:lnTo>
                <a:lnTo>
                  <a:pt x="1461168" y="5082171"/>
                </a:lnTo>
                <a:lnTo>
                  <a:pt x="1451112" y="5084287"/>
                </a:lnTo>
                <a:lnTo>
                  <a:pt x="1446348" y="5085874"/>
                </a:lnTo>
                <a:lnTo>
                  <a:pt x="1442114" y="5086932"/>
                </a:lnTo>
                <a:lnTo>
                  <a:pt x="1434174" y="5145650"/>
                </a:lnTo>
                <a:lnTo>
                  <a:pt x="1439996" y="5143005"/>
                </a:lnTo>
                <a:lnTo>
                  <a:pt x="1447937" y="5140360"/>
                </a:lnTo>
                <a:lnTo>
                  <a:pt x="1456934" y="5139302"/>
                </a:lnTo>
                <a:lnTo>
                  <a:pt x="1468049" y="5138773"/>
                </a:lnTo>
                <a:lnTo>
                  <a:pt x="1479164" y="5139302"/>
                </a:lnTo>
                <a:lnTo>
                  <a:pt x="1492926" y="5140889"/>
                </a:lnTo>
                <a:lnTo>
                  <a:pt x="1507746" y="5145121"/>
                </a:lnTo>
                <a:lnTo>
                  <a:pt x="1524683" y="5150940"/>
                </a:lnTo>
                <a:lnTo>
                  <a:pt x="1513568" y="5237695"/>
                </a:lnTo>
                <a:lnTo>
                  <a:pt x="1491867" y="5232934"/>
                </a:lnTo>
                <a:lnTo>
                  <a:pt x="1480223" y="5230818"/>
                </a:lnTo>
                <a:lnTo>
                  <a:pt x="1466990" y="5229760"/>
                </a:lnTo>
                <a:lnTo>
                  <a:pt x="1454817" y="5228173"/>
                </a:lnTo>
                <a:lnTo>
                  <a:pt x="1442643" y="5228173"/>
                </a:lnTo>
                <a:lnTo>
                  <a:pt x="1431528" y="5229760"/>
                </a:lnTo>
                <a:lnTo>
                  <a:pt x="1426235" y="5230818"/>
                </a:lnTo>
                <a:lnTo>
                  <a:pt x="1422001" y="5231876"/>
                </a:lnTo>
                <a:lnTo>
                  <a:pt x="1414062" y="5286891"/>
                </a:lnTo>
                <a:lnTo>
                  <a:pt x="1419883" y="5283717"/>
                </a:lnTo>
                <a:lnTo>
                  <a:pt x="1427294" y="5280014"/>
                </a:lnTo>
                <a:lnTo>
                  <a:pt x="1436292" y="5277369"/>
                </a:lnTo>
                <a:lnTo>
                  <a:pt x="1441585" y="5275782"/>
                </a:lnTo>
                <a:lnTo>
                  <a:pt x="1446348" y="5275253"/>
                </a:lnTo>
                <a:lnTo>
                  <a:pt x="1452171" y="5275253"/>
                </a:lnTo>
                <a:lnTo>
                  <a:pt x="1458522" y="5275253"/>
                </a:lnTo>
                <a:lnTo>
                  <a:pt x="1465932" y="5275782"/>
                </a:lnTo>
                <a:lnTo>
                  <a:pt x="1472813" y="5277369"/>
                </a:lnTo>
                <a:lnTo>
                  <a:pt x="1480752" y="5278427"/>
                </a:lnTo>
                <a:lnTo>
                  <a:pt x="1489220" y="5281072"/>
                </a:lnTo>
                <a:lnTo>
                  <a:pt x="1498219" y="5283717"/>
                </a:lnTo>
                <a:lnTo>
                  <a:pt x="1507216" y="5287420"/>
                </a:lnTo>
                <a:lnTo>
                  <a:pt x="1495042" y="5382639"/>
                </a:lnTo>
                <a:lnTo>
                  <a:pt x="1483928" y="5379994"/>
                </a:lnTo>
                <a:lnTo>
                  <a:pt x="1471225" y="5377349"/>
                </a:lnTo>
                <a:lnTo>
                  <a:pt x="1457992" y="5375233"/>
                </a:lnTo>
                <a:lnTo>
                  <a:pt x="1445290" y="5374175"/>
                </a:lnTo>
                <a:lnTo>
                  <a:pt x="1432058" y="5373646"/>
                </a:lnTo>
                <a:lnTo>
                  <a:pt x="1426235" y="5374175"/>
                </a:lnTo>
                <a:lnTo>
                  <a:pt x="1420414" y="5374704"/>
                </a:lnTo>
                <a:lnTo>
                  <a:pt x="1415649" y="5375762"/>
                </a:lnTo>
                <a:lnTo>
                  <a:pt x="1410357" y="5377349"/>
                </a:lnTo>
                <a:lnTo>
                  <a:pt x="1405593" y="5378936"/>
                </a:lnTo>
                <a:lnTo>
                  <a:pt x="1401358" y="5381581"/>
                </a:lnTo>
                <a:lnTo>
                  <a:pt x="1395007" y="5429719"/>
                </a:lnTo>
                <a:lnTo>
                  <a:pt x="1401358" y="5426545"/>
                </a:lnTo>
                <a:lnTo>
                  <a:pt x="1409828" y="5423900"/>
                </a:lnTo>
                <a:lnTo>
                  <a:pt x="1418825" y="5422313"/>
                </a:lnTo>
                <a:lnTo>
                  <a:pt x="1429940" y="5421784"/>
                </a:lnTo>
                <a:lnTo>
                  <a:pt x="1442114" y="5422842"/>
                </a:lnTo>
                <a:lnTo>
                  <a:pt x="1455346" y="5425487"/>
                </a:lnTo>
                <a:lnTo>
                  <a:pt x="1463285" y="5427603"/>
                </a:lnTo>
                <a:lnTo>
                  <a:pt x="1471225" y="5430248"/>
                </a:lnTo>
                <a:lnTo>
                  <a:pt x="1479164" y="5433422"/>
                </a:lnTo>
                <a:lnTo>
                  <a:pt x="1487633" y="5437125"/>
                </a:lnTo>
                <a:lnTo>
                  <a:pt x="1475989" y="5531286"/>
                </a:lnTo>
                <a:lnTo>
                  <a:pt x="1465932" y="5528641"/>
                </a:lnTo>
                <a:lnTo>
                  <a:pt x="1454288" y="5526525"/>
                </a:lnTo>
                <a:lnTo>
                  <a:pt x="1442114" y="5523880"/>
                </a:lnTo>
                <a:lnTo>
                  <a:pt x="1428882" y="5521764"/>
                </a:lnTo>
                <a:lnTo>
                  <a:pt x="1416179" y="5520706"/>
                </a:lnTo>
                <a:lnTo>
                  <a:pt x="1403476" y="5520706"/>
                </a:lnTo>
                <a:lnTo>
                  <a:pt x="1397654" y="5521235"/>
                </a:lnTo>
                <a:lnTo>
                  <a:pt x="1391832" y="5521764"/>
                </a:lnTo>
                <a:lnTo>
                  <a:pt x="1386539" y="5522822"/>
                </a:lnTo>
                <a:lnTo>
                  <a:pt x="1381776" y="5524938"/>
                </a:lnTo>
                <a:lnTo>
                  <a:pt x="1375424" y="5571489"/>
                </a:lnTo>
                <a:lnTo>
                  <a:pt x="1469637" y="5579424"/>
                </a:lnTo>
                <a:lnTo>
                  <a:pt x="1457463" y="5676758"/>
                </a:lnTo>
                <a:lnTo>
                  <a:pt x="1361133" y="5674113"/>
                </a:lnTo>
                <a:lnTo>
                  <a:pt x="1353723" y="5727542"/>
                </a:lnTo>
                <a:lnTo>
                  <a:pt x="1450582" y="5735477"/>
                </a:lnTo>
                <a:lnTo>
                  <a:pt x="1437350" y="5833340"/>
                </a:lnTo>
                <a:lnTo>
                  <a:pt x="1339962" y="5830695"/>
                </a:lnTo>
                <a:lnTo>
                  <a:pt x="1340491" y="5821702"/>
                </a:lnTo>
                <a:lnTo>
                  <a:pt x="1333610" y="5875130"/>
                </a:lnTo>
                <a:lnTo>
                  <a:pt x="1430999" y="5883065"/>
                </a:lnTo>
                <a:lnTo>
                  <a:pt x="1418825" y="5980400"/>
                </a:lnTo>
                <a:lnTo>
                  <a:pt x="1319319" y="5977755"/>
                </a:lnTo>
                <a:lnTo>
                  <a:pt x="1312968" y="6024835"/>
                </a:lnTo>
                <a:lnTo>
                  <a:pt x="1412474" y="6033299"/>
                </a:lnTo>
                <a:lnTo>
                  <a:pt x="1399771" y="6130105"/>
                </a:lnTo>
                <a:lnTo>
                  <a:pt x="1298677" y="6127460"/>
                </a:lnTo>
                <a:lnTo>
                  <a:pt x="1291796" y="6181946"/>
                </a:lnTo>
                <a:lnTo>
                  <a:pt x="1392361" y="6189881"/>
                </a:lnTo>
                <a:lnTo>
                  <a:pt x="1380187" y="6287744"/>
                </a:lnTo>
                <a:lnTo>
                  <a:pt x="1277505" y="6284041"/>
                </a:lnTo>
                <a:lnTo>
                  <a:pt x="1271154" y="6331651"/>
                </a:lnTo>
                <a:lnTo>
                  <a:pt x="1372778" y="6339586"/>
                </a:lnTo>
                <a:lnTo>
                  <a:pt x="1360604" y="6437449"/>
                </a:lnTo>
                <a:lnTo>
                  <a:pt x="1256863" y="6434804"/>
                </a:lnTo>
                <a:lnTo>
                  <a:pt x="1257392" y="6430043"/>
                </a:lnTo>
                <a:lnTo>
                  <a:pt x="1248395" y="6495109"/>
                </a:lnTo>
                <a:lnTo>
                  <a:pt x="1352135" y="6503573"/>
                </a:lnTo>
                <a:lnTo>
                  <a:pt x="1339962" y="6600908"/>
                </a:lnTo>
                <a:lnTo>
                  <a:pt x="1234104" y="6597734"/>
                </a:lnTo>
                <a:lnTo>
                  <a:pt x="1227223" y="6649046"/>
                </a:lnTo>
                <a:lnTo>
                  <a:pt x="1333081" y="6656981"/>
                </a:lnTo>
                <a:lnTo>
                  <a:pt x="1320378" y="6753787"/>
                </a:lnTo>
                <a:lnTo>
                  <a:pt x="1213462" y="6751142"/>
                </a:lnTo>
                <a:lnTo>
                  <a:pt x="1213991" y="6744265"/>
                </a:lnTo>
                <a:lnTo>
                  <a:pt x="1205522" y="6802983"/>
                </a:lnTo>
                <a:lnTo>
                  <a:pt x="1207110" y="6797693"/>
                </a:lnTo>
                <a:lnTo>
                  <a:pt x="1313497" y="6806686"/>
                </a:lnTo>
                <a:lnTo>
                  <a:pt x="1307675" y="6853237"/>
                </a:lnTo>
                <a:lnTo>
                  <a:pt x="938213" y="6853237"/>
                </a:lnTo>
                <a:lnTo>
                  <a:pt x="904875" y="6853237"/>
                </a:lnTo>
                <a:lnTo>
                  <a:pt x="890602" y="6853237"/>
                </a:lnTo>
                <a:lnTo>
                  <a:pt x="890602" y="6853238"/>
                </a:lnTo>
                <a:lnTo>
                  <a:pt x="857250" y="6853238"/>
                </a:lnTo>
                <a:lnTo>
                  <a:pt x="864440" y="6801719"/>
                </a:lnTo>
                <a:lnTo>
                  <a:pt x="796195" y="6805096"/>
                </a:lnTo>
                <a:lnTo>
                  <a:pt x="803067" y="6746903"/>
                </a:lnTo>
                <a:lnTo>
                  <a:pt x="872600" y="6743240"/>
                </a:lnTo>
                <a:lnTo>
                  <a:pt x="877601" y="6707406"/>
                </a:lnTo>
                <a:lnTo>
                  <a:pt x="807297" y="6711458"/>
                </a:lnTo>
                <a:lnTo>
                  <a:pt x="814170" y="6649561"/>
                </a:lnTo>
                <a:lnTo>
                  <a:pt x="885938" y="6647661"/>
                </a:lnTo>
                <a:lnTo>
                  <a:pt x="891314" y="6609140"/>
                </a:lnTo>
                <a:lnTo>
                  <a:pt x="818927" y="6610942"/>
                </a:lnTo>
                <a:lnTo>
                  <a:pt x="826329" y="6544285"/>
                </a:lnTo>
                <a:lnTo>
                  <a:pt x="901311" y="6537502"/>
                </a:lnTo>
                <a:lnTo>
                  <a:pt x="904596" y="6513958"/>
                </a:lnTo>
                <a:lnTo>
                  <a:pt x="831087" y="6496672"/>
                </a:lnTo>
                <a:lnTo>
                  <a:pt x="767118" y="6503550"/>
                </a:lnTo>
                <a:lnTo>
                  <a:pt x="773462" y="6455408"/>
                </a:lnTo>
                <a:lnTo>
                  <a:pt x="833730" y="6452234"/>
                </a:lnTo>
                <a:lnTo>
                  <a:pt x="910946" y="6468460"/>
                </a:lnTo>
                <a:lnTo>
                  <a:pt x="916871" y="6426000"/>
                </a:lnTo>
                <a:lnTo>
                  <a:pt x="836374" y="6402505"/>
                </a:lnTo>
                <a:lnTo>
                  <a:pt x="780335" y="6406737"/>
                </a:lnTo>
                <a:lnTo>
                  <a:pt x="786679" y="6355951"/>
                </a:lnTo>
                <a:lnTo>
                  <a:pt x="844832" y="6352247"/>
                </a:lnTo>
                <a:lnTo>
                  <a:pt x="924936" y="6368203"/>
                </a:lnTo>
                <a:lnTo>
                  <a:pt x="931494" y="6321217"/>
                </a:lnTo>
                <a:lnTo>
                  <a:pt x="861221" y="6302519"/>
                </a:lnTo>
                <a:lnTo>
                  <a:pt x="793023" y="6307280"/>
                </a:lnTo>
                <a:lnTo>
                  <a:pt x="799896" y="6255964"/>
                </a:lnTo>
                <a:lnTo>
                  <a:pt x="872323" y="6252261"/>
                </a:lnTo>
                <a:lnTo>
                  <a:pt x="939117" y="6266584"/>
                </a:lnTo>
                <a:lnTo>
                  <a:pt x="944722" y="6226420"/>
                </a:lnTo>
                <a:lnTo>
                  <a:pt x="872323" y="6209939"/>
                </a:lnTo>
                <a:lnTo>
                  <a:pt x="805182" y="6214171"/>
                </a:lnTo>
                <a:lnTo>
                  <a:pt x="813112" y="6156507"/>
                </a:lnTo>
                <a:lnTo>
                  <a:pt x="878139" y="6151746"/>
                </a:lnTo>
                <a:lnTo>
                  <a:pt x="952284" y="6172238"/>
                </a:lnTo>
                <a:lnTo>
                  <a:pt x="958331" y="6128898"/>
                </a:lnTo>
                <a:lnTo>
                  <a:pt x="886597" y="6104133"/>
                </a:lnTo>
                <a:lnTo>
                  <a:pt x="818927" y="6110482"/>
                </a:lnTo>
                <a:lnTo>
                  <a:pt x="825800" y="6061282"/>
                </a:lnTo>
                <a:lnTo>
                  <a:pt x="883954" y="6057050"/>
                </a:lnTo>
                <a:lnTo>
                  <a:pt x="965726" y="6075906"/>
                </a:lnTo>
                <a:lnTo>
                  <a:pt x="972461" y="6027646"/>
                </a:lnTo>
                <a:lnTo>
                  <a:pt x="825272" y="6015256"/>
                </a:lnTo>
                <a:lnTo>
                  <a:pt x="813641" y="6016314"/>
                </a:lnTo>
                <a:lnTo>
                  <a:pt x="812583" y="6015785"/>
                </a:lnTo>
                <a:lnTo>
                  <a:pt x="812583" y="6016314"/>
                </a:lnTo>
                <a:lnTo>
                  <a:pt x="763946" y="6018960"/>
                </a:lnTo>
                <a:lnTo>
                  <a:pt x="770290" y="5973463"/>
                </a:lnTo>
                <a:lnTo>
                  <a:pt x="833730" y="5970818"/>
                </a:lnTo>
                <a:lnTo>
                  <a:pt x="977035" y="5994870"/>
                </a:lnTo>
                <a:lnTo>
                  <a:pt x="983198" y="5950702"/>
                </a:lnTo>
                <a:lnTo>
                  <a:pt x="836374" y="5923735"/>
                </a:lnTo>
                <a:lnTo>
                  <a:pt x="776634" y="5926909"/>
                </a:lnTo>
                <a:lnTo>
                  <a:pt x="784564" y="5873477"/>
                </a:lnTo>
                <a:lnTo>
                  <a:pt x="844832" y="5870832"/>
                </a:lnTo>
                <a:lnTo>
                  <a:pt x="990231" y="5900306"/>
                </a:lnTo>
                <a:lnTo>
                  <a:pt x="990284" y="5899925"/>
                </a:lnTo>
                <a:lnTo>
                  <a:pt x="996860" y="5852240"/>
                </a:lnTo>
                <a:lnTo>
                  <a:pt x="848004" y="5823748"/>
                </a:lnTo>
                <a:lnTo>
                  <a:pt x="790908" y="5826922"/>
                </a:lnTo>
                <a:lnTo>
                  <a:pt x="798309" y="5778252"/>
                </a:lnTo>
                <a:lnTo>
                  <a:pt x="855935" y="5776665"/>
                </a:lnTo>
                <a:lnTo>
                  <a:pt x="1003674" y="5802813"/>
                </a:lnTo>
                <a:lnTo>
                  <a:pt x="1009352" y="5761638"/>
                </a:lnTo>
                <a:lnTo>
                  <a:pt x="878139" y="5734342"/>
                </a:lnTo>
                <a:lnTo>
                  <a:pt x="804125" y="5739633"/>
                </a:lnTo>
                <a:lnTo>
                  <a:pt x="812583" y="5680911"/>
                </a:lnTo>
                <a:lnTo>
                  <a:pt x="872323" y="5679324"/>
                </a:lnTo>
                <a:lnTo>
                  <a:pt x="1016274" y="5711439"/>
                </a:lnTo>
                <a:lnTo>
                  <a:pt x="1023164" y="5661466"/>
                </a:lnTo>
                <a:lnTo>
                  <a:pt x="872323" y="5637001"/>
                </a:lnTo>
                <a:lnTo>
                  <a:pt x="818399" y="5639646"/>
                </a:lnTo>
                <a:lnTo>
                  <a:pt x="824743" y="5591505"/>
                </a:lnTo>
                <a:lnTo>
                  <a:pt x="889241" y="5586744"/>
                </a:lnTo>
                <a:lnTo>
                  <a:pt x="1030153" y="5610774"/>
                </a:lnTo>
                <a:lnTo>
                  <a:pt x="1035196" y="5574204"/>
                </a:lnTo>
                <a:lnTo>
                  <a:pt x="852763" y="5548125"/>
                </a:lnTo>
                <a:lnTo>
                  <a:pt x="766589" y="5550770"/>
                </a:lnTo>
                <a:lnTo>
                  <a:pt x="760245" y="5595208"/>
                </a:lnTo>
                <a:lnTo>
                  <a:pt x="805711" y="5592563"/>
                </a:lnTo>
                <a:lnTo>
                  <a:pt x="798838" y="5640175"/>
                </a:lnTo>
                <a:lnTo>
                  <a:pt x="752844" y="5642292"/>
                </a:lnTo>
                <a:lnTo>
                  <a:pt x="747028" y="5683556"/>
                </a:lnTo>
                <a:lnTo>
                  <a:pt x="793023" y="5682498"/>
                </a:lnTo>
                <a:lnTo>
                  <a:pt x="784564" y="5741749"/>
                </a:lnTo>
                <a:lnTo>
                  <a:pt x="738041" y="5744923"/>
                </a:lnTo>
                <a:lnTo>
                  <a:pt x="732226" y="5781426"/>
                </a:lnTo>
                <a:lnTo>
                  <a:pt x="778749" y="5779839"/>
                </a:lnTo>
                <a:lnTo>
                  <a:pt x="772405" y="5827980"/>
                </a:lnTo>
                <a:lnTo>
                  <a:pt x="725353" y="5831155"/>
                </a:lnTo>
                <a:lnTo>
                  <a:pt x="717951" y="5876122"/>
                </a:lnTo>
                <a:lnTo>
                  <a:pt x="766060" y="5874006"/>
                </a:lnTo>
                <a:lnTo>
                  <a:pt x="758131" y="5927967"/>
                </a:lnTo>
                <a:lnTo>
                  <a:pt x="710550" y="5931141"/>
                </a:lnTo>
                <a:lnTo>
                  <a:pt x="703149" y="5976108"/>
                </a:lnTo>
                <a:lnTo>
                  <a:pt x="751258" y="5973992"/>
                </a:lnTo>
                <a:lnTo>
                  <a:pt x="744385" y="6020547"/>
                </a:lnTo>
                <a:lnTo>
                  <a:pt x="696276" y="6023721"/>
                </a:lnTo>
                <a:lnTo>
                  <a:pt x="689403" y="6070275"/>
                </a:lnTo>
                <a:lnTo>
                  <a:pt x="738041" y="6067101"/>
                </a:lnTo>
                <a:lnTo>
                  <a:pt x="731168" y="6118946"/>
                </a:lnTo>
                <a:lnTo>
                  <a:pt x="681474" y="6123707"/>
                </a:lnTo>
                <a:lnTo>
                  <a:pt x="675129" y="6167617"/>
                </a:lnTo>
                <a:lnTo>
                  <a:pt x="724824" y="6163384"/>
                </a:lnTo>
                <a:lnTo>
                  <a:pt x="716894" y="6218403"/>
                </a:lnTo>
                <a:lnTo>
                  <a:pt x="667199" y="6221048"/>
                </a:lnTo>
                <a:lnTo>
                  <a:pt x="660855" y="6262313"/>
                </a:lnTo>
                <a:lnTo>
                  <a:pt x="710550" y="6259667"/>
                </a:lnTo>
                <a:lnTo>
                  <a:pt x="703149" y="6314157"/>
                </a:lnTo>
                <a:lnTo>
                  <a:pt x="652396" y="6317861"/>
                </a:lnTo>
                <a:lnTo>
                  <a:pt x="645524" y="6365473"/>
                </a:lnTo>
                <a:lnTo>
                  <a:pt x="696276" y="6361770"/>
                </a:lnTo>
                <a:lnTo>
                  <a:pt x="688346" y="6414144"/>
                </a:lnTo>
                <a:lnTo>
                  <a:pt x="637594" y="6418376"/>
                </a:lnTo>
                <a:lnTo>
                  <a:pt x="631250" y="6462814"/>
                </a:lnTo>
                <a:lnTo>
                  <a:pt x="682002" y="6460169"/>
                </a:lnTo>
                <a:lnTo>
                  <a:pt x="675129" y="6512543"/>
                </a:lnTo>
                <a:lnTo>
                  <a:pt x="622791" y="6518362"/>
                </a:lnTo>
                <a:lnTo>
                  <a:pt x="616447" y="6562272"/>
                </a:lnTo>
                <a:lnTo>
                  <a:pt x="668785" y="6558039"/>
                </a:lnTo>
                <a:lnTo>
                  <a:pt x="660327" y="6615174"/>
                </a:lnTo>
                <a:lnTo>
                  <a:pt x="607988" y="6616762"/>
                </a:lnTo>
                <a:lnTo>
                  <a:pt x="602173" y="6655381"/>
                </a:lnTo>
                <a:lnTo>
                  <a:pt x="655040" y="6653794"/>
                </a:lnTo>
                <a:lnTo>
                  <a:pt x="645524" y="6721509"/>
                </a:lnTo>
                <a:lnTo>
                  <a:pt x="591599" y="6724154"/>
                </a:lnTo>
                <a:lnTo>
                  <a:pt x="587370" y="6758012"/>
                </a:lnTo>
                <a:lnTo>
                  <a:pt x="640237" y="6755367"/>
                </a:lnTo>
                <a:lnTo>
                  <a:pt x="631778" y="6813560"/>
                </a:lnTo>
                <a:lnTo>
                  <a:pt x="578383" y="6815676"/>
                </a:lnTo>
                <a:lnTo>
                  <a:pt x="573096" y="6853237"/>
                </a:lnTo>
                <a:lnTo>
                  <a:pt x="511770" y="6853237"/>
                </a:lnTo>
                <a:lnTo>
                  <a:pt x="749143" y="5265623"/>
                </a:lnTo>
                <a:lnTo>
                  <a:pt x="754959" y="5260862"/>
                </a:lnTo>
                <a:lnTo>
                  <a:pt x="784564" y="5036025"/>
                </a:lnTo>
                <a:lnTo>
                  <a:pt x="794080" y="5034967"/>
                </a:lnTo>
                <a:lnTo>
                  <a:pt x="765532" y="5253456"/>
                </a:lnTo>
                <a:lnTo>
                  <a:pt x="789851" y="5235469"/>
                </a:lnTo>
                <a:lnTo>
                  <a:pt x="819985" y="5032851"/>
                </a:lnTo>
                <a:lnTo>
                  <a:pt x="829501" y="5031793"/>
                </a:lnTo>
                <a:lnTo>
                  <a:pt x="800953" y="5227533"/>
                </a:lnTo>
                <a:lnTo>
                  <a:pt x="816813" y="5215366"/>
                </a:lnTo>
                <a:lnTo>
                  <a:pt x="880782" y="5211134"/>
                </a:lnTo>
                <a:lnTo>
                  <a:pt x="1079615" y="5252052"/>
                </a:lnTo>
                <a:lnTo>
                  <a:pt x="1091648" y="5164781"/>
                </a:lnTo>
                <a:lnTo>
                  <a:pt x="1084849" y="5163521"/>
                </a:lnTo>
                <a:lnTo>
                  <a:pt x="1094365" y="5032851"/>
                </a:lnTo>
                <a:lnTo>
                  <a:pt x="1109552" y="5034937"/>
                </a:lnTo>
                <a:lnTo>
                  <a:pt x="1113045" y="5009607"/>
                </a:lnTo>
                <a:lnTo>
                  <a:pt x="1095951" y="5006400"/>
                </a:lnTo>
                <a:lnTo>
                  <a:pt x="1100709" y="4940271"/>
                </a:lnTo>
                <a:lnTo>
                  <a:pt x="1122143" y="4943622"/>
                </a:lnTo>
                <a:lnTo>
                  <a:pt x="1124925" y="4923440"/>
                </a:lnTo>
                <a:lnTo>
                  <a:pt x="1101766" y="4918581"/>
                </a:lnTo>
                <a:lnTo>
                  <a:pt x="1104938" y="4868323"/>
                </a:lnTo>
                <a:lnTo>
                  <a:pt x="1131641" y="4874736"/>
                </a:lnTo>
                <a:lnTo>
                  <a:pt x="1134828" y="4851619"/>
                </a:lnTo>
                <a:lnTo>
                  <a:pt x="951442" y="4825991"/>
                </a:lnTo>
                <a:lnTo>
                  <a:pt x="767603" y="4852247"/>
                </a:lnTo>
                <a:lnTo>
                  <a:pt x="761302" y="4899536"/>
                </a:lnTo>
                <a:lnTo>
                  <a:pt x="759716" y="4899536"/>
                </a:lnTo>
                <a:lnTo>
                  <a:pt x="752315" y="4899007"/>
                </a:lnTo>
                <a:lnTo>
                  <a:pt x="757985" y="4853621"/>
                </a:lnTo>
                <a:lnTo>
                  <a:pt x="751417" y="4854559"/>
                </a:lnTo>
                <a:lnTo>
                  <a:pt x="735695" y="4877062"/>
                </a:lnTo>
                <a:lnTo>
                  <a:pt x="729582" y="4912233"/>
                </a:lnTo>
                <a:lnTo>
                  <a:pt x="710772" y="4912735"/>
                </a:lnTo>
                <a:lnTo>
                  <a:pt x="680840" y="4955577"/>
                </a:lnTo>
                <a:lnTo>
                  <a:pt x="673015" y="5001109"/>
                </a:lnTo>
                <a:lnTo>
                  <a:pt x="646178" y="5005189"/>
                </a:lnTo>
                <a:lnTo>
                  <a:pt x="600091" y="5071153"/>
                </a:lnTo>
                <a:lnTo>
                  <a:pt x="593714" y="5157702"/>
                </a:lnTo>
                <a:lnTo>
                  <a:pt x="538228" y="5159699"/>
                </a:lnTo>
                <a:lnTo>
                  <a:pt x="495250" y="5221213"/>
                </a:lnTo>
                <a:lnTo>
                  <a:pt x="491681" y="5248166"/>
                </a:lnTo>
                <a:lnTo>
                  <a:pt x="569395" y="5250282"/>
                </a:lnTo>
                <a:lnTo>
                  <a:pt x="560408" y="5306359"/>
                </a:lnTo>
                <a:lnTo>
                  <a:pt x="484279" y="5306359"/>
                </a:lnTo>
                <a:lnTo>
                  <a:pt x="478993" y="5345507"/>
                </a:lnTo>
                <a:lnTo>
                  <a:pt x="553535" y="5347623"/>
                </a:lnTo>
                <a:lnTo>
                  <a:pt x="546134" y="5394706"/>
                </a:lnTo>
                <a:lnTo>
                  <a:pt x="473706" y="5389945"/>
                </a:lnTo>
                <a:lnTo>
                  <a:pt x="466833" y="5439674"/>
                </a:lnTo>
                <a:lnTo>
                  <a:pt x="538204" y="5442319"/>
                </a:lnTo>
                <a:lnTo>
                  <a:pt x="530802" y="5492577"/>
                </a:lnTo>
                <a:lnTo>
                  <a:pt x="461018" y="5487286"/>
                </a:lnTo>
                <a:lnTo>
                  <a:pt x="455731" y="5529609"/>
                </a:lnTo>
                <a:lnTo>
                  <a:pt x="523401" y="5533841"/>
                </a:lnTo>
                <a:lnTo>
                  <a:pt x="517057" y="5575634"/>
                </a:lnTo>
                <a:lnTo>
                  <a:pt x="449916" y="5574047"/>
                </a:lnTo>
                <a:lnTo>
                  <a:pt x="449387" y="5575634"/>
                </a:lnTo>
                <a:lnTo>
                  <a:pt x="380131" y="5595208"/>
                </a:lnTo>
                <a:lnTo>
                  <a:pt x="375373" y="5631182"/>
                </a:lnTo>
                <a:lnTo>
                  <a:pt x="424011" y="5629595"/>
                </a:lnTo>
                <a:lnTo>
                  <a:pt x="417138" y="5673504"/>
                </a:lnTo>
                <a:lnTo>
                  <a:pt x="369558" y="5673504"/>
                </a:lnTo>
                <a:lnTo>
                  <a:pt x="363743" y="5717943"/>
                </a:lnTo>
                <a:lnTo>
                  <a:pt x="409737" y="5717943"/>
                </a:lnTo>
                <a:lnTo>
                  <a:pt x="402335" y="5768729"/>
                </a:lnTo>
                <a:lnTo>
                  <a:pt x="356341" y="5768200"/>
                </a:lnTo>
                <a:lnTo>
                  <a:pt x="351054" y="5806819"/>
                </a:lnTo>
                <a:lnTo>
                  <a:pt x="396520" y="5807877"/>
                </a:lnTo>
                <a:lnTo>
                  <a:pt x="388062" y="5860780"/>
                </a:lnTo>
                <a:lnTo>
                  <a:pt x="343653" y="5859722"/>
                </a:lnTo>
                <a:lnTo>
                  <a:pt x="335723" y="5914741"/>
                </a:lnTo>
                <a:lnTo>
                  <a:pt x="380131" y="5912096"/>
                </a:lnTo>
                <a:lnTo>
                  <a:pt x="372730" y="5959179"/>
                </a:lnTo>
                <a:lnTo>
                  <a:pt x="329379" y="5961825"/>
                </a:lnTo>
                <a:lnTo>
                  <a:pt x="324092" y="6001502"/>
                </a:lnTo>
                <a:lnTo>
                  <a:pt x="366386" y="6003089"/>
                </a:lnTo>
                <a:lnTo>
                  <a:pt x="357927" y="6057050"/>
                </a:lnTo>
                <a:lnTo>
                  <a:pt x="290258" y="6057050"/>
                </a:lnTo>
                <a:lnTo>
                  <a:pt x="275454" y="6150159"/>
                </a:lnTo>
                <a:lnTo>
                  <a:pt x="228403" y="6151217"/>
                </a:lnTo>
                <a:lnTo>
                  <a:pt x="220473" y="6201474"/>
                </a:lnTo>
                <a:lnTo>
                  <a:pt x="266996" y="6200945"/>
                </a:lnTo>
                <a:lnTo>
                  <a:pt x="258537" y="6251203"/>
                </a:lnTo>
                <a:lnTo>
                  <a:pt x="212543" y="6252261"/>
                </a:lnTo>
                <a:lnTo>
                  <a:pt x="206727" y="6288764"/>
                </a:lnTo>
                <a:lnTo>
                  <a:pt x="252193" y="6290880"/>
                </a:lnTo>
                <a:lnTo>
                  <a:pt x="243734" y="6341667"/>
                </a:lnTo>
                <a:lnTo>
                  <a:pt x="199326" y="6341138"/>
                </a:lnTo>
                <a:lnTo>
                  <a:pt x="191396" y="6391396"/>
                </a:lnTo>
                <a:lnTo>
                  <a:pt x="235804" y="6391396"/>
                </a:lnTo>
                <a:lnTo>
                  <a:pt x="226288" y="6448002"/>
                </a:lnTo>
                <a:lnTo>
                  <a:pt x="182409" y="6449589"/>
                </a:lnTo>
                <a:lnTo>
                  <a:pt x="174478" y="6495614"/>
                </a:lnTo>
                <a:lnTo>
                  <a:pt x="218887" y="6494027"/>
                </a:lnTo>
                <a:lnTo>
                  <a:pt x="210957" y="6542169"/>
                </a:lnTo>
                <a:lnTo>
                  <a:pt x="142229" y="6543756"/>
                </a:lnTo>
                <a:lnTo>
                  <a:pt x="136414" y="6593484"/>
                </a:lnTo>
                <a:lnTo>
                  <a:pt x="130070" y="6650619"/>
                </a:lnTo>
                <a:lnTo>
                  <a:pt x="86191" y="6652206"/>
                </a:lnTo>
                <a:lnTo>
                  <a:pt x="81961" y="6696645"/>
                </a:lnTo>
                <a:lnTo>
                  <a:pt x="124783" y="6694529"/>
                </a:lnTo>
                <a:lnTo>
                  <a:pt x="118439" y="6749548"/>
                </a:lnTo>
                <a:lnTo>
                  <a:pt x="76675" y="6752193"/>
                </a:lnTo>
                <a:lnTo>
                  <a:pt x="72974" y="6791341"/>
                </a:lnTo>
                <a:lnTo>
                  <a:pt x="114210" y="6789225"/>
                </a:lnTo>
                <a:lnTo>
                  <a:pt x="108395" y="6840541"/>
                </a:lnTo>
                <a:lnTo>
                  <a:pt x="68216" y="6841599"/>
                </a:lnTo>
                <a:lnTo>
                  <a:pt x="67158" y="6853237"/>
                </a:lnTo>
                <a:lnTo>
                  <a:pt x="33338" y="6853237"/>
                </a:lnTo>
                <a:lnTo>
                  <a:pt x="17464" y="6853237"/>
                </a:lnTo>
                <a:lnTo>
                  <a:pt x="0" y="6853237"/>
                </a:lnTo>
                <a:lnTo>
                  <a:pt x="38100" y="6602477"/>
                </a:lnTo>
                <a:lnTo>
                  <a:pt x="97896" y="6536348"/>
                </a:lnTo>
                <a:lnTo>
                  <a:pt x="157692" y="6142220"/>
                </a:lnTo>
                <a:lnTo>
                  <a:pt x="223309" y="6059162"/>
                </a:lnTo>
                <a:lnTo>
                  <a:pt x="270934" y="5712118"/>
                </a:lnTo>
                <a:lnTo>
                  <a:pt x="337079" y="5622183"/>
                </a:lnTo>
                <a:lnTo>
                  <a:pt x="378884" y="5329628"/>
                </a:lnTo>
                <a:lnTo>
                  <a:pt x="732367" y="4823346"/>
                </a:lnTo>
                <a:lnTo>
                  <a:pt x="948796" y="4792662"/>
                </a:lnTo>
                <a:lnTo>
                  <a:pt x="951442" y="4792662"/>
                </a:lnTo>
                <a:lnTo>
                  <a:pt x="1139390" y="4818536"/>
                </a:lnTo>
                <a:lnTo>
                  <a:pt x="1221930" y="4219914"/>
                </a:lnTo>
                <a:lnTo>
                  <a:pt x="1225396" y="4215135"/>
                </a:lnTo>
                <a:lnTo>
                  <a:pt x="1230475" y="4178737"/>
                </a:lnTo>
                <a:lnTo>
                  <a:pt x="1582523" y="3690925"/>
                </a:lnTo>
                <a:lnTo>
                  <a:pt x="1586229" y="3682460"/>
                </a:lnTo>
                <a:lnTo>
                  <a:pt x="1589405" y="3676640"/>
                </a:lnTo>
                <a:lnTo>
                  <a:pt x="1594170" y="3670820"/>
                </a:lnTo>
                <a:lnTo>
                  <a:pt x="1599993" y="3664471"/>
                </a:lnTo>
                <a:lnTo>
                  <a:pt x="1606346" y="3658122"/>
                </a:lnTo>
                <a:lnTo>
                  <a:pt x="1614816" y="3651773"/>
                </a:lnTo>
                <a:lnTo>
                  <a:pt x="1624345" y="3645953"/>
                </a:lnTo>
                <a:lnTo>
                  <a:pt x="1630168" y="3643308"/>
                </a:lnTo>
                <a:lnTo>
                  <a:pt x="1636521" y="3640662"/>
                </a:lnTo>
                <a:lnTo>
                  <a:pt x="1642874" y="3638546"/>
                </a:lnTo>
                <a:lnTo>
                  <a:pt x="1649227" y="3636959"/>
                </a:lnTo>
                <a:lnTo>
                  <a:pt x="1656639" y="3636430"/>
                </a:lnTo>
                <a:lnTo>
                  <a:pt x="1664580" y="3634842"/>
                </a:lnTo>
                <a:lnTo>
                  <a:pt x="1671462" y="3634842"/>
                </a:lnTo>
                <a:lnTo>
                  <a:pt x="1679403" y="3634842"/>
                </a:lnTo>
                <a:lnTo>
                  <a:pt x="1695285" y="3635372"/>
                </a:lnTo>
                <a:lnTo>
                  <a:pt x="1712225" y="3638546"/>
                </a:lnTo>
                <a:lnTo>
                  <a:pt x="1730225" y="3643308"/>
                </a:lnTo>
                <a:lnTo>
                  <a:pt x="1748753" y="3649128"/>
                </a:lnTo>
                <a:lnTo>
                  <a:pt x="2238444" y="3749124"/>
                </a:lnTo>
                <a:lnTo>
                  <a:pt x="2401499" y="3617912"/>
                </a:lnTo>
                <a:lnTo>
                  <a:pt x="2408381" y="3613150"/>
                </a:lnTo>
                <a:lnTo>
                  <a:pt x="3115654" y="3797270"/>
                </a:lnTo>
                <a:lnTo>
                  <a:pt x="3216822" y="3926479"/>
                </a:lnTo>
                <a:lnTo>
                  <a:pt x="3259137" y="3346192"/>
                </a:lnTo>
                <a:lnTo>
                  <a:pt x="3261783" y="3323969"/>
                </a:lnTo>
                <a:lnTo>
                  <a:pt x="3265487" y="3302804"/>
                </a:lnTo>
                <a:lnTo>
                  <a:pt x="3270250" y="3282168"/>
                </a:lnTo>
                <a:lnTo>
                  <a:pt x="3275541" y="3261532"/>
                </a:lnTo>
                <a:lnTo>
                  <a:pt x="3281362" y="3241426"/>
                </a:lnTo>
                <a:lnTo>
                  <a:pt x="3287712" y="3222907"/>
                </a:lnTo>
                <a:lnTo>
                  <a:pt x="3294591" y="3203858"/>
                </a:lnTo>
                <a:lnTo>
                  <a:pt x="3302529" y="3185868"/>
                </a:lnTo>
                <a:lnTo>
                  <a:pt x="3310996" y="3168406"/>
                </a:lnTo>
                <a:lnTo>
                  <a:pt x="3319462" y="3152003"/>
                </a:lnTo>
                <a:lnTo>
                  <a:pt x="3328458" y="3135601"/>
                </a:lnTo>
                <a:lnTo>
                  <a:pt x="3337983" y="3120256"/>
                </a:lnTo>
                <a:lnTo>
                  <a:pt x="3346979" y="3105441"/>
                </a:lnTo>
                <a:lnTo>
                  <a:pt x="3356504" y="3091154"/>
                </a:lnTo>
                <a:lnTo>
                  <a:pt x="3366558" y="3077396"/>
                </a:lnTo>
                <a:lnTo>
                  <a:pt x="3376083" y="3065227"/>
                </a:lnTo>
                <a:lnTo>
                  <a:pt x="3394604" y="3041416"/>
                </a:lnTo>
                <a:lnTo>
                  <a:pt x="3412596" y="3020780"/>
                </a:lnTo>
                <a:lnTo>
                  <a:pt x="3429529" y="3003319"/>
                </a:lnTo>
                <a:lnTo>
                  <a:pt x="3444346" y="2988504"/>
                </a:lnTo>
                <a:lnTo>
                  <a:pt x="3456517" y="2976863"/>
                </a:lnTo>
                <a:lnTo>
                  <a:pt x="3466571" y="2968397"/>
                </a:lnTo>
                <a:lnTo>
                  <a:pt x="3474508" y="2962047"/>
                </a:lnTo>
                <a:lnTo>
                  <a:pt x="3522662" y="1751936"/>
                </a:lnTo>
                <a:lnTo>
                  <a:pt x="3525308" y="1739767"/>
                </a:lnTo>
                <a:lnTo>
                  <a:pt x="3527425" y="1727597"/>
                </a:lnTo>
                <a:lnTo>
                  <a:pt x="3531658" y="1715427"/>
                </a:lnTo>
                <a:lnTo>
                  <a:pt x="3535892" y="1702728"/>
                </a:lnTo>
                <a:lnTo>
                  <a:pt x="3541183" y="1689499"/>
                </a:lnTo>
                <a:lnTo>
                  <a:pt x="3546475" y="1676801"/>
                </a:lnTo>
                <a:lnTo>
                  <a:pt x="3558646" y="1650344"/>
                </a:lnTo>
                <a:lnTo>
                  <a:pt x="3571346" y="1623359"/>
                </a:lnTo>
                <a:lnTo>
                  <a:pt x="3586162" y="1597432"/>
                </a:lnTo>
                <a:lnTo>
                  <a:pt x="3601508" y="1571505"/>
                </a:lnTo>
                <a:lnTo>
                  <a:pt x="3616325" y="1547165"/>
                </a:lnTo>
                <a:lnTo>
                  <a:pt x="3631142" y="1523883"/>
                </a:lnTo>
                <a:lnTo>
                  <a:pt x="3644371" y="1503247"/>
                </a:lnTo>
                <a:lnTo>
                  <a:pt x="3669242" y="1467796"/>
                </a:lnTo>
                <a:lnTo>
                  <a:pt x="3685646" y="1443985"/>
                </a:lnTo>
                <a:lnTo>
                  <a:pt x="3691996" y="1435519"/>
                </a:lnTo>
                <a:lnTo>
                  <a:pt x="3716337" y="927029"/>
                </a:lnTo>
                <a:lnTo>
                  <a:pt x="3716867" y="909568"/>
                </a:lnTo>
                <a:lnTo>
                  <a:pt x="3717925" y="892107"/>
                </a:lnTo>
                <a:lnTo>
                  <a:pt x="3720042" y="875175"/>
                </a:lnTo>
                <a:lnTo>
                  <a:pt x="3723217" y="857714"/>
                </a:lnTo>
                <a:lnTo>
                  <a:pt x="3726392" y="840252"/>
                </a:lnTo>
                <a:lnTo>
                  <a:pt x="3731154" y="822791"/>
                </a:lnTo>
                <a:lnTo>
                  <a:pt x="3735387" y="805330"/>
                </a:lnTo>
                <a:lnTo>
                  <a:pt x="3741208" y="787869"/>
                </a:lnTo>
                <a:lnTo>
                  <a:pt x="3747029" y="771466"/>
                </a:lnTo>
                <a:lnTo>
                  <a:pt x="3752850" y="754534"/>
                </a:lnTo>
                <a:lnTo>
                  <a:pt x="3759200" y="737602"/>
                </a:lnTo>
                <a:lnTo>
                  <a:pt x="3766608" y="721728"/>
                </a:lnTo>
                <a:lnTo>
                  <a:pt x="3780896" y="690510"/>
                </a:lnTo>
                <a:lnTo>
                  <a:pt x="3795712" y="660879"/>
                </a:lnTo>
                <a:lnTo>
                  <a:pt x="3810529" y="633364"/>
                </a:lnTo>
                <a:lnTo>
                  <a:pt x="3824817" y="608495"/>
                </a:lnTo>
                <a:lnTo>
                  <a:pt x="3838046" y="586272"/>
                </a:lnTo>
                <a:lnTo>
                  <a:pt x="3850217" y="567223"/>
                </a:lnTo>
                <a:lnTo>
                  <a:pt x="3868208" y="540238"/>
                </a:lnTo>
                <a:lnTo>
                  <a:pt x="3875087" y="531243"/>
                </a:lnTo>
                <a:lnTo>
                  <a:pt x="3881967" y="515369"/>
                </a:lnTo>
                <a:lnTo>
                  <a:pt x="3889904" y="499495"/>
                </a:lnTo>
                <a:lnTo>
                  <a:pt x="3898371" y="484151"/>
                </a:lnTo>
                <a:lnTo>
                  <a:pt x="3906308" y="469335"/>
                </a:lnTo>
                <a:lnTo>
                  <a:pt x="3915833" y="454520"/>
                </a:lnTo>
                <a:lnTo>
                  <a:pt x="3925358" y="439704"/>
                </a:lnTo>
                <a:lnTo>
                  <a:pt x="3934883" y="424889"/>
                </a:lnTo>
                <a:lnTo>
                  <a:pt x="3945467" y="410602"/>
                </a:lnTo>
                <a:lnTo>
                  <a:pt x="3955521" y="396845"/>
                </a:lnTo>
                <a:lnTo>
                  <a:pt x="3966633" y="383088"/>
                </a:lnTo>
                <a:lnTo>
                  <a:pt x="3989917" y="356631"/>
                </a:lnTo>
                <a:lnTo>
                  <a:pt x="4013729" y="330175"/>
                </a:lnTo>
                <a:lnTo>
                  <a:pt x="4038071" y="304777"/>
                </a:lnTo>
                <a:lnTo>
                  <a:pt x="4064000" y="280966"/>
                </a:lnTo>
                <a:lnTo>
                  <a:pt x="4090458" y="257685"/>
                </a:lnTo>
                <a:lnTo>
                  <a:pt x="4116917" y="235991"/>
                </a:lnTo>
                <a:lnTo>
                  <a:pt x="4143904" y="213767"/>
                </a:lnTo>
                <a:lnTo>
                  <a:pt x="4171950" y="193661"/>
                </a:lnTo>
                <a:lnTo>
                  <a:pt x="4198937" y="174612"/>
                </a:lnTo>
                <a:lnTo>
                  <a:pt x="4225925" y="155564"/>
                </a:lnTo>
                <a:lnTo>
                  <a:pt x="4252913" y="138102"/>
                </a:lnTo>
                <a:lnTo>
                  <a:pt x="4279371" y="122229"/>
                </a:lnTo>
                <a:lnTo>
                  <a:pt x="4305829" y="106884"/>
                </a:lnTo>
                <a:lnTo>
                  <a:pt x="4331229" y="92598"/>
                </a:lnTo>
                <a:lnTo>
                  <a:pt x="4355571" y="78840"/>
                </a:lnTo>
                <a:lnTo>
                  <a:pt x="4401079" y="55030"/>
                </a:lnTo>
                <a:lnTo>
                  <a:pt x="4440767" y="35981"/>
                </a:lnTo>
                <a:lnTo>
                  <a:pt x="4474104" y="20107"/>
                </a:lnTo>
                <a:lnTo>
                  <a:pt x="4498975" y="9525"/>
                </a:lnTo>
                <a:lnTo>
                  <a:pt x="4521200" y="0"/>
                </a:lnTo>
                <a:close/>
              </a:path>
            </a:pathLst>
          </a:custGeom>
          <a:solidFill>
            <a:schemeClr val="bg1">
              <a:lumMod val="6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grpSp>
        <p:nvGrpSpPr>
          <p:cNvPr id="32" name="KSO_Shape"/>
          <p:cNvGrpSpPr>
            <a:grpSpLocks/>
          </p:cNvGrpSpPr>
          <p:nvPr/>
        </p:nvGrpSpPr>
        <p:grpSpPr bwMode="auto">
          <a:xfrm>
            <a:off x="5004048" y="2067694"/>
            <a:ext cx="1550910" cy="1282087"/>
            <a:chOff x="1331640" y="1268760"/>
            <a:chExt cx="5832647" cy="4819363"/>
          </a:xfrm>
          <a:solidFill>
            <a:schemeClr val="bg1">
              <a:lumMod val="95000"/>
            </a:schemeClr>
          </a:solidFill>
        </p:grpSpPr>
        <p:sp>
          <p:nvSpPr>
            <p:cNvPr id="33" name="内蒙古"/>
            <p:cNvSpPr>
              <a:spLocks/>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4" name="甘肃"/>
            <p:cNvSpPr>
              <a:spLocks/>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5" name="宁夏"/>
            <p:cNvSpPr>
              <a:spLocks/>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6" name="新疆"/>
            <p:cNvSpPr>
              <a:spLocks/>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7" name="青海"/>
            <p:cNvSpPr>
              <a:spLocks/>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8" name="四川"/>
            <p:cNvSpPr>
              <a:spLocks/>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9" name="西藏"/>
            <p:cNvSpPr>
              <a:spLocks/>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0" name="云南"/>
            <p:cNvSpPr>
              <a:spLocks/>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1" name="贵州"/>
            <p:cNvSpPr>
              <a:spLocks/>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2" name="广西"/>
            <p:cNvSpPr>
              <a:spLocks/>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3" name="重庆"/>
            <p:cNvSpPr>
              <a:spLocks/>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4" name="陕西"/>
            <p:cNvSpPr>
              <a:spLocks/>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5" name="山西"/>
            <p:cNvSpPr>
              <a:spLocks/>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6" name="湖南"/>
            <p:cNvSpPr>
              <a:spLocks/>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7" name="湖北"/>
            <p:cNvSpPr>
              <a:spLocks/>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8" name="广东"/>
            <p:cNvSpPr>
              <a:spLocks/>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49" name="江西"/>
            <p:cNvSpPr>
              <a:spLocks/>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0" name="福建"/>
            <p:cNvSpPr>
              <a:spLocks/>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1" name="浙江"/>
            <p:cNvSpPr>
              <a:spLocks/>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2" name="安徽"/>
            <p:cNvSpPr>
              <a:spLocks/>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3" name="天津"/>
            <p:cNvSpPr>
              <a:spLocks/>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4" name="北京"/>
            <p:cNvSpPr>
              <a:spLocks/>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5" name="辽宁"/>
            <p:cNvSpPr>
              <a:spLocks/>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6" name="吉林"/>
            <p:cNvSpPr>
              <a:spLocks/>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7" name="黑龙江"/>
            <p:cNvSpPr>
              <a:spLocks/>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8" name="山东"/>
            <p:cNvSpPr>
              <a:spLocks/>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59" name="上海"/>
            <p:cNvSpPr>
              <a:spLocks/>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0" name="江苏"/>
            <p:cNvSpPr>
              <a:spLocks/>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1" name="河北"/>
            <p:cNvSpPr>
              <a:spLocks/>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2" name="河南"/>
            <p:cNvSpPr>
              <a:spLocks/>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3" name="台湾"/>
            <p:cNvSpPr>
              <a:spLocks/>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4" name="海南"/>
            <p:cNvSpPr>
              <a:spLocks/>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9525">
              <a:noFill/>
              <a:round/>
              <a:headEnd/>
              <a:tailEnd/>
            </a:ln>
          </p:spPr>
          <p:txBody>
            <a:bodyPr/>
            <a:lstStyle/>
            <a:p>
              <a:pPr fontAlgn="auto">
                <a:spcBef>
                  <a:spcPts val="0"/>
                </a:spcBef>
                <a:spcAft>
                  <a:spcPts val="0"/>
                </a:spcAft>
                <a:defRPr/>
              </a:pPr>
              <a:endParaRPr lang="zh-CN" altLang="en-US">
                <a:latin typeface="+mn-lt"/>
                <a:ea typeface="+mn-ea"/>
              </a:endParaRPr>
            </a:p>
          </p:txBody>
        </p:sp>
      </p:grpSp>
      <p:sp>
        <p:nvSpPr>
          <p:cNvPr id="23" name="KSO_Shape"/>
          <p:cNvSpPr/>
          <p:nvPr/>
        </p:nvSpPr>
        <p:spPr>
          <a:xfrm>
            <a:off x="1979613" y="2382838"/>
            <a:ext cx="303212" cy="549275"/>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KSO_Shape"/>
          <p:cNvSpPr>
            <a:spLocks/>
          </p:cNvSpPr>
          <p:nvPr/>
        </p:nvSpPr>
        <p:spPr bwMode="auto">
          <a:xfrm>
            <a:off x="5508625" y="2500313"/>
            <a:ext cx="654050" cy="344487"/>
          </a:xfrm>
          <a:custGeom>
            <a:avLst/>
            <a:gdLst>
              <a:gd name="T0" fmla="*/ 1080063 w 2505075"/>
              <a:gd name="T1" fmla="*/ 966238 h 1325562"/>
              <a:gd name="T2" fmla="*/ 1088548 w 2505075"/>
              <a:gd name="T3" fmla="*/ 914266 h 1325562"/>
              <a:gd name="T4" fmla="*/ 445929 w 2505075"/>
              <a:gd name="T5" fmla="*/ 319311 h 1325562"/>
              <a:gd name="T6" fmla="*/ 395237 w 2505075"/>
              <a:gd name="T7" fmla="*/ 468695 h 1325562"/>
              <a:gd name="T8" fmla="*/ 512532 w 2505075"/>
              <a:gd name="T9" fmla="*/ 623196 h 1325562"/>
              <a:gd name="T10" fmla="*/ 620333 w 2505075"/>
              <a:gd name="T11" fmla="*/ 560492 h 1325562"/>
              <a:gd name="T12" fmla="*/ 663973 w 2505075"/>
              <a:gd name="T13" fmla="*/ 607742 h 1325562"/>
              <a:gd name="T14" fmla="*/ 627744 w 2505075"/>
              <a:gd name="T15" fmla="*/ 704255 h 1325562"/>
              <a:gd name="T16" fmla="*/ 757606 w 2505075"/>
              <a:gd name="T17" fmla="*/ 646073 h 1325562"/>
              <a:gd name="T18" fmla="*/ 808359 w 2505075"/>
              <a:gd name="T19" fmla="*/ 688124 h 1325562"/>
              <a:gd name="T20" fmla="*/ 784197 w 2505075"/>
              <a:gd name="T21" fmla="*/ 779867 h 1325562"/>
              <a:gd name="T22" fmla="*/ 928622 w 2505075"/>
              <a:gd name="T23" fmla="*/ 732135 h 1325562"/>
              <a:gd name="T24" fmla="*/ 906958 w 2505075"/>
              <a:gd name="T25" fmla="*/ 833145 h 1325562"/>
              <a:gd name="T26" fmla="*/ 948878 w 2505075"/>
              <a:gd name="T27" fmla="*/ 791644 h 1325562"/>
              <a:gd name="T28" fmla="*/ 967469 w 2505075"/>
              <a:gd name="T29" fmla="*/ 765403 h 1325562"/>
              <a:gd name="T30" fmla="*/ 1192310 w 2505075"/>
              <a:gd name="T31" fmla="*/ 919736 h 1325562"/>
              <a:gd name="T32" fmla="*/ 1202207 w 2505075"/>
              <a:gd name="T33" fmla="*/ 871307 h 1325562"/>
              <a:gd name="T34" fmla="*/ 973023 w 2505075"/>
              <a:gd name="T35" fmla="*/ 652581 h 1325562"/>
              <a:gd name="T36" fmla="*/ 1002109 w 2505075"/>
              <a:gd name="T37" fmla="*/ 637876 h 1325562"/>
              <a:gd name="T38" fmla="*/ 1285729 w 2505075"/>
              <a:gd name="T39" fmla="*/ 841671 h 1325562"/>
              <a:gd name="T40" fmla="*/ 1311316 w 2505075"/>
              <a:gd name="T41" fmla="*/ 796856 h 1325562"/>
              <a:gd name="T42" fmla="*/ 1092057 w 2505075"/>
              <a:gd name="T43" fmla="*/ 582941 h 1325562"/>
              <a:gd name="T44" fmla="*/ 1113371 w 2505075"/>
              <a:gd name="T45" fmla="*/ 558323 h 1325562"/>
              <a:gd name="T46" fmla="*/ 1383250 w 2505075"/>
              <a:gd name="T47" fmla="*/ 746018 h 1325562"/>
              <a:gd name="T48" fmla="*/ 1396527 w 2505075"/>
              <a:gd name="T49" fmla="*/ 680240 h 1325562"/>
              <a:gd name="T50" fmla="*/ 1184656 w 2505075"/>
              <a:gd name="T51" fmla="*/ 460782 h 1325562"/>
              <a:gd name="T52" fmla="*/ 1032502 w 2505075"/>
              <a:gd name="T53" fmla="*/ 404883 h 1325562"/>
              <a:gd name="T54" fmla="*/ 933963 w 2505075"/>
              <a:gd name="T55" fmla="*/ 481262 h 1325562"/>
              <a:gd name="T56" fmla="*/ 789778 w 2505075"/>
              <a:gd name="T57" fmla="*/ 559328 h 1325562"/>
              <a:gd name="T58" fmla="*/ 748479 w 2505075"/>
              <a:gd name="T59" fmla="*/ 508971 h 1325562"/>
              <a:gd name="T60" fmla="*/ 835666 w 2505075"/>
              <a:gd name="T61" fmla="*/ 313325 h 1325562"/>
              <a:gd name="T62" fmla="*/ 973330 w 2505075"/>
              <a:gd name="T63" fmla="*/ 213093 h 1325562"/>
              <a:gd name="T64" fmla="*/ 1302757 w 2505075"/>
              <a:gd name="T65" fmla="*/ 188035 h 1325562"/>
              <a:gd name="T66" fmla="*/ 1466747 w 2505075"/>
              <a:gd name="T67" fmla="*/ 282003 h 1325562"/>
              <a:gd name="T68" fmla="*/ 1564078 w 2505075"/>
              <a:gd name="T69" fmla="*/ 493551 h 1325562"/>
              <a:gd name="T70" fmla="*/ 1442633 w 2505075"/>
              <a:gd name="T71" fmla="*/ 704094 h 1325562"/>
              <a:gd name="T72" fmla="*/ 1413666 w 2505075"/>
              <a:gd name="T73" fmla="*/ 773726 h 1325562"/>
              <a:gd name="T74" fmla="*/ 1355490 w 2505075"/>
              <a:gd name="T75" fmla="*/ 815650 h 1325562"/>
              <a:gd name="T76" fmla="*/ 1304074 w 2505075"/>
              <a:gd name="T77" fmla="*/ 877331 h 1325562"/>
              <a:gd name="T78" fmla="*/ 1255071 w 2505075"/>
              <a:gd name="T79" fmla="*/ 922146 h 1325562"/>
              <a:gd name="T80" fmla="*/ 1195931 w 2505075"/>
              <a:gd name="T81" fmla="*/ 958287 h 1325562"/>
              <a:gd name="T82" fmla="*/ 1126169 w 2505075"/>
              <a:gd name="T83" fmla="*/ 987441 h 1325562"/>
              <a:gd name="T84" fmla="*/ 1025026 w 2505075"/>
              <a:gd name="T85" fmla="*/ 983586 h 1325562"/>
              <a:gd name="T86" fmla="*/ 943732 w 2505075"/>
              <a:gd name="T87" fmla="*/ 991771 h 1325562"/>
              <a:gd name="T88" fmla="*/ 890447 w 2505075"/>
              <a:gd name="T89" fmla="*/ 926198 h 1325562"/>
              <a:gd name="T90" fmla="*/ 804898 w 2505075"/>
              <a:gd name="T91" fmla="*/ 942109 h 1325562"/>
              <a:gd name="T92" fmla="*/ 719687 w 2505075"/>
              <a:gd name="T93" fmla="*/ 932466 h 1325562"/>
              <a:gd name="T94" fmla="*/ 719687 w 2505075"/>
              <a:gd name="T95" fmla="*/ 847609 h 1325562"/>
              <a:gd name="T96" fmla="*/ 649845 w 2505075"/>
              <a:gd name="T97" fmla="*/ 864980 h 1325562"/>
              <a:gd name="T98" fmla="*/ 564935 w 2505075"/>
              <a:gd name="T99" fmla="*/ 841431 h 1325562"/>
              <a:gd name="T100" fmla="*/ 599332 w 2505075"/>
              <a:gd name="T101" fmla="*/ 735462 h 1325562"/>
              <a:gd name="T102" fmla="*/ 525336 w 2505075"/>
              <a:gd name="T103" fmla="*/ 717912 h 1325562"/>
              <a:gd name="T104" fmla="*/ 434824 w 2505075"/>
              <a:gd name="T105" fmla="*/ 613741 h 1325562"/>
              <a:gd name="T106" fmla="*/ 356614 w 2505075"/>
              <a:gd name="T107" fmla="*/ 485079 h 1325562"/>
              <a:gd name="T108" fmla="*/ 409961 w 2505075"/>
              <a:gd name="T109" fmla="*/ 302445 h 1325562"/>
              <a:gd name="T110" fmla="*/ 585452 w 2505075"/>
              <a:gd name="T111" fmla="*/ 140292 h 1325562"/>
              <a:gd name="T112" fmla="*/ 1604643 w 2505075"/>
              <a:gd name="T113" fmla="*/ 378724 h 1325562"/>
              <a:gd name="T114" fmla="*/ 1484403 w 2505075"/>
              <a:gd name="T115" fmla="*/ 188277 h 1325562"/>
              <a:gd name="T116" fmla="*/ 490090 w 2505075"/>
              <a:gd name="T117" fmla="*/ 133795 h 1325562"/>
              <a:gd name="T118" fmla="*/ 325035 w 2505075"/>
              <a:gd name="T119" fmla="*/ 287116 h 1325562"/>
              <a:gd name="T120" fmla="*/ 274770 w 2505075"/>
              <a:gd name="T121" fmla="*/ 490340 h 13255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05075" h="1325562">
                <a:moveTo>
                  <a:pt x="1393413" y="1171553"/>
                </a:moveTo>
                <a:lnTo>
                  <a:pt x="1392878" y="1173480"/>
                </a:lnTo>
                <a:lnTo>
                  <a:pt x="1390342" y="1178878"/>
                </a:lnTo>
                <a:lnTo>
                  <a:pt x="1387805" y="1184593"/>
                </a:lnTo>
                <a:lnTo>
                  <a:pt x="1384952" y="1190308"/>
                </a:lnTo>
                <a:lnTo>
                  <a:pt x="1381781" y="1196023"/>
                </a:lnTo>
                <a:lnTo>
                  <a:pt x="1378294" y="1201738"/>
                </a:lnTo>
                <a:lnTo>
                  <a:pt x="1374489" y="1207135"/>
                </a:lnTo>
                <a:lnTo>
                  <a:pt x="1370684" y="1212850"/>
                </a:lnTo>
                <a:lnTo>
                  <a:pt x="1362758" y="1223010"/>
                </a:lnTo>
                <a:lnTo>
                  <a:pt x="1354514" y="1233170"/>
                </a:lnTo>
                <a:lnTo>
                  <a:pt x="1350935" y="1237020"/>
                </a:lnTo>
                <a:lnTo>
                  <a:pt x="1356797" y="1240836"/>
                </a:lnTo>
                <a:lnTo>
                  <a:pt x="1369812" y="1248769"/>
                </a:lnTo>
                <a:lnTo>
                  <a:pt x="1382509" y="1256385"/>
                </a:lnTo>
                <a:lnTo>
                  <a:pt x="1394571" y="1262097"/>
                </a:lnTo>
                <a:lnTo>
                  <a:pt x="1405364" y="1267174"/>
                </a:lnTo>
                <a:lnTo>
                  <a:pt x="1410443" y="1269395"/>
                </a:lnTo>
                <a:lnTo>
                  <a:pt x="1415521" y="1271299"/>
                </a:lnTo>
                <a:lnTo>
                  <a:pt x="1420283" y="1272568"/>
                </a:lnTo>
                <a:lnTo>
                  <a:pt x="1424092" y="1273520"/>
                </a:lnTo>
                <a:lnTo>
                  <a:pt x="1428219" y="1274155"/>
                </a:lnTo>
                <a:lnTo>
                  <a:pt x="1432028" y="1274155"/>
                </a:lnTo>
                <a:lnTo>
                  <a:pt x="1433615" y="1274155"/>
                </a:lnTo>
                <a:lnTo>
                  <a:pt x="1434250" y="1274155"/>
                </a:lnTo>
                <a:lnTo>
                  <a:pt x="1436789" y="1272568"/>
                </a:lnTo>
                <a:lnTo>
                  <a:pt x="1439329" y="1270665"/>
                </a:lnTo>
                <a:lnTo>
                  <a:pt x="1440916" y="1268126"/>
                </a:lnTo>
                <a:lnTo>
                  <a:pt x="1442186" y="1265587"/>
                </a:lnTo>
                <a:lnTo>
                  <a:pt x="1443138" y="1261779"/>
                </a:lnTo>
                <a:lnTo>
                  <a:pt x="1443773" y="1258289"/>
                </a:lnTo>
                <a:lnTo>
                  <a:pt x="1444408" y="1253846"/>
                </a:lnTo>
                <a:lnTo>
                  <a:pt x="1443773" y="1250038"/>
                </a:lnTo>
                <a:lnTo>
                  <a:pt x="1443455" y="1245278"/>
                </a:lnTo>
                <a:lnTo>
                  <a:pt x="1442820" y="1240518"/>
                </a:lnTo>
                <a:lnTo>
                  <a:pt x="1440916" y="1231316"/>
                </a:lnTo>
                <a:lnTo>
                  <a:pt x="1438694" y="1222113"/>
                </a:lnTo>
                <a:lnTo>
                  <a:pt x="1435520" y="1213863"/>
                </a:lnTo>
                <a:lnTo>
                  <a:pt x="1432663" y="1206564"/>
                </a:lnTo>
                <a:lnTo>
                  <a:pt x="1431441" y="1204120"/>
                </a:lnTo>
                <a:lnTo>
                  <a:pt x="1393413" y="1171553"/>
                </a:lnTo>
                <a:close/>
                <a:moveTo>
                  <a:pt x="1213954" y="208886"/>
                </a:moveTo>
                <a:lnTo>
                  <a:pt x="787646" y="233955"/>
                </a:lnTo>
                <a:lnTo>
                  <a:pt x="777171" y="240302"/>
                </a:lnTo>
                <a:lnTo>
                  <a:pt x="761934" y="250456"/>
                </a:lnTo>
                <a:lnTo>
                  <a:pt x="752411" y="256803"/>
                </a:lnTo>
                <a:lnTo>
                  <a:pt x="742571" y="264101"/>
                </a:lnTo>
                <a:lnTo>
                  <a:pt x="731778" y="272352"/>
                </a:lnTo>
                <a:lnTo>
                  <a:pt x="720034" y="281237"/>
                </a:lnTo>
                <a:lnTo>
                  <a:pt x="707971" y="291391"/>
                </a:lnTo>
                <a:lnTo>
                  <a:pt x="695274" y="301546"/>
                </a:lnTo>
                <a:lnTo>
                  <a:pt x="682577" y="312970"/>
                </a:lnTo>
                <a:lnTo>
                  <a:pt x="669245" y="325028"/>
                </a:lnTo>
                <a:lnTo>
                  <a:pt x="656230" y="337721"/>
                </a:lnTo>
                <a:lnTo>
                  <a:pt x="642898" y="351366"/>
                </a:lnTo>
                <a:lnTo>
                  <a:pt x="629884" y="365329"/>
                </a:lnTo>
                <a:lnTo>
                  <a:pt x="617186" y="380243"/>
                </a:lnTo>
                <a:lnTo>
                  <a:pt x="604489" y="396110"/>
                </a:lnTo>
                <a:lnTo>
                  <a:pt x="592427" y="411976"/>
                </a:lnTo>
                <a:lnTo>
                  <a:pt x="586396" y="420544"/>
                </a:lnTo>
                <a:lnTo>
                  <a:pt x="580682" y="429112"/>
                </a:lnTo>
                <a:lnTo>
                  <a:pt x="575286" y="437679"/>
                </a:lnTo>
                <a:lnTo>
                  <a:pt x="569889" y="446565"/>
                </a:lnTo>
                <a:lnTo>
                  <a:pt x="564811" y="455450"/>
                </a:lnTo>
                <a:lnTo>
                  <a:pt x="559732" y="464335"/>
                </a:lnTo>
                <a:lnTo>
                  <a:pt x="554970" y="473855"/>
                </a:lnTo>
                <a:lnTo>
                  <a:pt x="550526" y="483057"/>
                </a:lnTo>
                <a:lnTo>
                  <a:pt x="546400" y="492894"/>
                </a:lnTo>
                <a:lnTo>
                  <a:pt x="542273" y="502097"/>
                </a:lnTo>
                <a:lnTo>
                  <a:pt x="538464" y="512251"/>
                </a:lnTo>
                <a:lnTo>
                  <a:pt x="534972" y="522089"/>
                </a:lnTo>
                <a:lnTo>
                  <a:pt x="532115" y="532243"/>
                </a:lnTo>
                <a:lnTo>
                  <a:pt x="528941" y="542397"/>
                </a:lnTo>
                <a:lnTo>
                  <a:pt x="526719" y="552552"/>
                </a:lnTo>
                <a:lnTo>
                  <a:pt x="524814" y="563341"/>
                </a:lnTo>
                <a:lnTo>
                  <a:pt x="522592" y="573496"/>
                </a:lnTo>
                <a:lnTo>
                  <a:pt x="521323" y="584285"/>
                </a:lnTo>
                <a:lnTo>
                  <a:pt x="520370" y="595391"/>
                </a:lnTo>
                <a:lnTo>
                  <a:pt x="519736" y="605863"/>
                </a:lnTo>
                <a:lnTo>
                  <a:pt x="519736" y="617287"/>
                </a:lnTo>
                <a:lnTo>
                  <a:pt x="519736" y="628393"/>
                </a:lnTo>
                <a:lnTo>
                  <a:pt x="520370" y="639817"/>
                </a:lnTo>
                <a:lnTo>
                  <a:pt x="521640" y="650924"/>
                </a:lnTo>
                <a:lnTo>
                  <a:pt x="522910" y="662347"/>
                </a:lnTo>
                <a:lnTo>
                  <a:pt x="525132" y="674088"/>
                </a:lnTo>
                <a:lnTo>
                  <a:pt x="527671" y="685830"/>
                </a:lnTo>
                <a:lnTo>
                  <a:pt x="530846" y="697571"/>
                </a:lnTo>
                <a:lnTo>
                  <a:pt x="531798" y="700109"/>
                </a:lnTo>
                <a:lnTo>
                  <a:pt x="533385" y="703283"/>
                </a:lnTo>
                <a:lnTo>
                  <a:pt x="535607" y="706138"/>
                </a:lnTo>
                <a:lnTo>
                  <a:pt x="538464" y="709629"/>
                </a:lnTo>
                <a:lnTo>
                  <a:pt x="545130" y="717245"/>
                </a:lnTo>
                <a:lnTo>
                  <a:pt x="553701" y="725813"/>
                </a:lnTo>
                <a:lnTo>
                  <a:pt x="563858" y="735333"/>
                </a:lnTo>
                <a:lnTo>
                  <a:pt x="575603" y="744852"/>
                </a:lnTo>
                <a:lnTo>
                  <a:pt x="588300" y="755642"/>
                </a:lnTo>
                <a:lnTo>
                  <a:pt x="601950" y="766113"/>
                </a:lnTo>
                <a:lnTo>
                  <a:pt x="630836" y="788961"/>
                </a:lnTo>
                <a:lnTo>
                  <a:pt x="660992" y="811174"/>
                </a:lnTo>
                <a:lnTo>
                  <a:pt x="673980" y="820771"/>
                </a:lnTo>
                <a:lnTo>
                  <a:pt x="676549" y="818197"/>
                </a:lnTo>
                <a:lnTo>
                  <a:pt x="682891" y="811847"/>
                </a:lnTo>
                <a:lnTo>
                  <a:pt x="690500" y="804545"/>
                </a:lnTo>
                <a:lnTo>
                  <a:pt x="700329" y="795655"/>
                </a:lnTo>
                <a:lnTo>
                  <a:pt x="712060" y="785494"/>
                </a:lnTo>
                <a:lnTo>
                  <a:pt x="718401" y="780732"/>
                </a:lnTo>
                <a:lnTo>
                  <a:pt x="725376" y="775334"/>
                </a:lnTo>
                <a:lnTo>
                  <a:pt x="732352" y="770254"/>
                </a:lnTo>
                <a:lnTo>
                  <a:pt x="739961" y="765174"/>
                </a:lnTo>
                <a:lnTo>
                  <a:pt x="747570" y="760412"/>
                </a:lnTo>
                <a:lnTo>
                  <a:pt x="755497" y="755649"/>
                </a:lnTo>
                <a:lnTo>
                  <a:pt x="763423" y="751522"/>
                </a:lnTo>
                <a:lnTo>
                  <a:pt x="771350" y="747712"/>
                </a:lnTo>
                <a:lnTo>
                  <a:pt x="779593" y="744537"/>
                </a:lnTo>
                <a:lnTo>
                  <a:pt x="787837" y="741997"/>
                </a:lnTo>
                <a:lnTo>
                  <a:pt x="796080" y="739774"/>
                </a:lnTo>
                <a:lnTo>
                  <a:pt x="804007" y="738504"/>
                </a:lnTo>
                <a:lnTo>
                  <a:pt x="808128" y="738187"/>
                </a:lnTo>
                <a:lnTo>
                  <a:pt x="811933" y="738187"/>
                </a:lnTo>
                <a:lnTo>
                  <a:pt x="815738" y="738187"/>
                </a:lnTo>
                <a:lnTo>
                  <a:pt x="819859" y="738504"/>
                </a:lnTo>
                <a:lnTo>
                  <a:pt x="823347" y="739139"/>
                </a:lnTo>
                <a:lnTo>
                  <a:pt x="827469" y="740092"/>
                </a:lnTo>
                <a:lnTo>
                  <a:pt x="830956" y="741362"/>
                </a:lnTo>
                <a:lnTo>
                  <a:pt x="834444" y="742949"/>
                </a:lnTo>
                <a:lnTo>
                  <a:pt x="837932" y="744537"/>
                </a:lnTo>
                <a:lnTo>
                  <a:pt x="841419" y="746442"/>
                </a:lnTo>
                <a:lnTo>
                  <a:pt x="845224" y="748982"/>
                </a:lnTo>
                <a:lnTo>
                  <a:pt x="848077" y="751522"/>
                </a:lnTo>
                <a:lnTo>
                  <a:pt x="851565" y="754697"/>
                </a:lnTo>
                <a:lnTo>
                  <a:pt x="854419" y="757554"/>
                </a:lnTo>
                <a:lnTo>
                  <a:pt x="857272" y="761364"/>
                </a:lnTo>
                <a:lnTo>
                  <a:pt x="860443" y="765174"/>
                </a:lnTo>
                <a:lnTo>
                  <a:pt x="862979" y="769937"/>
                </a:lnTo>
                <a:lnTo>
                  <a:pt x="865833" y="774699"/>
                </a:lnTo>
                <a:lnTo>
                  <a:pt x="868052" y="779779"/>
                </a:lnTo>
                <a:lnTo>
                  <a:pt x="870589" y="785177"/>
                </a:lnTo>
                <a:lnTo>
                  <a:pt x="872174" y="789939"/>
                </a:lnTo>
                <a:lnTo>
                  <a:pt x="872808" y="795337"/>
                </a:lnTo>
                <a:lnTo>
                  <a:pt x="873125" y="800417"/>
                </a:lnTo>
                <a:lnTo>
                  <a:pt x="872808" y="805815"/>
                </a:lnTo>
                <a:lnTo>
                  <a:pt x="872174" y="810895"/>
                </a:lnTo>
                <a:lnTo>
                  <a:pt x="870906" y="816610"/>
                </a:lnTo>
                <a:lnTo>
                  <a:pt x="868686" y="822325"/>
                </a:lnTo>
                <a:lnTo>
                  <a:pt x="866784" y="828040"/>
                </a:lnTo>
                <a:lnTo>
                  <a:pt x="864247" y="833755"/>
                </a:lnTo>
                <a:lnTo>
                  <a:pt x="861077" y="839470"/>
                </a:lnTo>
                <a:lnTo>
                  <a:pt x="858223" y="844867"/>
                </a:lnTo>
                <a:lnTo>
                  <a:pt x="854419" y="850582"/>
                </a:lnTo>
                <a:lnTo>
                  <a:pt x="850614" y="855980"/>
                </a:lnTo>
                <a:lnTo>
                  <a:pt x="846809" y="861377"/>
                </a:lnTo>
                <a:lnTo>
                  <a:pt x="838883" y="872172"/>
                </a:lnTo>
                <a:lnTo>
                  <a:pt x="830322" y="882015"/>
                </a:lnTo>
                <a:lnTo>
                  <a:pt x="822079" y="891222"/>
                </a:lnTo>
                <a:lnTo>
                  <a:pt x="814469" y="899477"/>
                </a:lnTo>
                <a:lnTo>
                  <a:pt x="807177" y="906780"/>
                </a:lnTo>
                <a:lnTo>
                  <a:pt x="801280" y="912179"/>
                </a:lnTo>
                <a:lnTo>
                  <a:pt x="807327" y="916209"/>
                </a:lnTo>
                <a:lnTo>
                  <a:pt x="820976" y="924777"/>
                </a:lnTo>
                <a:lnTo>
                  <a:pt x="825483" y="927528"/>
                </a:lnTo>
                <a:lnTo>
                  <a:pt x="830507" y="922740"/>
                </a:lnTo>
                <a:lnTo>
                  <a:pt x="837466" y="916726"/>
                </a:lnTo>
                <a:lnTo>
                  <a:pt x="844425" y="910397"/>
                </a:lnTo>
                <a:lnTo>
                  <a:pt x="852332" y="904384"/>
                </a:lnTo>
                <a:lnTo>
                  <a:pt x="859924" y="898687"/>
                </a:lnTo>
                <a:lnTo>
                  <a:pt x="867831" y="893307"/>
                </a:lnTo>
                <a:lnTo>
                  <a:pt x="875739" y="887927"/>
                </a:lnTo>
                <a:lnTo>
                  <a:pt x="884596" y="882864"/>
                </a:lnTo>
                <a:lnTo>
                  <a:pt x="893136" y="878117"/>
                </a:lnTo>
                <a:lnTo>
                  <a:pt x="902309" y="873686"/>
                </a:lnTo>
                <a:lnTo>
                  <a:pt x="911798" y="869572"/>
                </a:lnTo>
                <a:lnTo>
                  <a:pt x="921287" y="865774"/>
                </a:lnTo>
                <a:lnTo>
                  <a:pt x="931409" y="862293"/>
                </a:lnTo>
                <a:lnTo>
                  <a:pt x="941847" y="859445"/>
                </a:lnTo>
                <a:lnTo>
                  <a:pt x="952285" y="856596"/>
                </a:lnTo>
                <a:lnTo>
                  <a:pt x="963356" y="854698"/>
                </a:lnTo>
                <a:lnTo>
                  <a:pt x="972212" y="853432"/>
                </a:lnTo>
                <a:lnTo>
                  <a:pt x="980753" y="852166"/>
                </a:lnTo>
                <a:lnTo>
                  <a:pt x="988660" y="851533"/>
                </a:lnTo>
                <a:lnTo>
                  <a:pt x="996252" y="850900"/>
                </a:lnTo>
                <a:lnTo>
                  <a:pt x="1003527" y="850900"/>
                </a:lnTo>
                <a:lnTo>
                  <a:pt x="1010169" y="851533"/>
                </a:lnTo>
                <a:lnTo>
                  <a:pt x="1016812" y="852166"/>
                </a:lnTo>
                <a:lnTo>
                  <a:pt x="1022505" y="853115"/>
                </a:lnTo>
                <a:lnTo>
                  <a:pt x="1028199" y="854381"/>
                </a:lnTo>
                <a:lnTo>
                  <a:pt x="1033260" y="855963"/>
                </a:lnTo>
                <a:lnTo>
                  <a:pt x="1038004" y="858179"/>
                </a:lnTo>
                <a:lnTo>
                  <a:pt x="1042116" y="860394"/>
                </a:lnTo>
                <a:lnTo>
                  <a:pt x="1046228" y="862609"/>
                </a:lnTo>
                <a:lnTo>
                  <a:pt x="1049391" y="865458"/>
                </a:lnTo>
                <a:lnTo>
                  <a:pt x="1052871" y="868306"/>
                </a:lnTo>
                <a:lnTo>
                  <a:pt x="1055401" y="871787"/>
                </a:lnTo>
                <a:lnTo>
                  <a:pt x="1057931" y="875268"/>
                </a:lnTo>
                <a:lnTo>
                  <a:pt x="1059513" y="879066"/>
                </a:lnTo>
                <a:lnTo>
                  <a:pt x="1061095" y="882864"/>
                </a:lnTo>
                <a:lnTo>
                  <a:pt x="1062043" y="887294"/>
                </a:lnTo>
                <a:lnTo>
                  <a:pt x="1062992" y="891725"/>
                </a:lnTo>
                <a:lnTo>
                  <a:pt x="1063625" y="896472"/>
                </a:lnTo>
                <a:lnTo>
                  <a:pt x="1063625" y="901219"/>
                </a:lnTo>
                <a:lnTo>
                  <a:pt x="1062992" y="906283"/>
                </a:lnTo>
                <a:lnTo>
                  <a:pt x="1062360" y="911663"/>
                </a:lnTo>
                <a:lnTo>
                  <a:pt x="1061411" y="917043"/>
                </a:lnTo>
                <a:lnTo>
                  <a:pt x="1060146" y="922740"/>
                </a:lnTo>
                <a:lnTo>
                  <a:pt x="1058564" y="928436"/>
                </a:lnTo>
                <a:lnTo>
                  <a:pt x="1056350" y="934133"/>
                </a:lnTo>
                <a:lnTo>
                  <a:pt x="1054136" y="940146"/>
                </a:lnTo>
                <a:lnTo>
                  <a:pt x="1051605" y="946475"/>
                </a:lnTo>
                <a:lnTo>
                  <a:pt x="1048442" y="952805"/>
                </a:lnTo>
                <a:lnTo>
                  <a:pt x="1044963" y="959134"/>
                </a:lnTo>
                <a:lnTo>
                  <a:pt x="1041167" y="966096"/>
                </a:lnTo>
                <a:lnTo>
                  <a:pt x="1036739" y="973375"/>
                </a:lnTo>
                <a:lnTo>
                  <a:pt x="1031994" y="980654"/>
                </a:lnTo>
                <a:lnTo>
                  <a:pt x="1026933" y="988250"/>
                </a:lnTo>
                <a:lnTo>
                  <a:pt x="1021240" y="995845"/>
                </a:lnTo>
                <a:lnTo>
                  <a:pt x="1008904" y="1011353"/>
                </a:lnTo>
                <a:lnTo>
                  <a:pt x="997613" y="1025070"/>
                </a:lnTo>
                <a:lnTo>
                  <a:pt x="998737" y="1025688"/>
                </a:lnTo>
                <a:lnTo>
                  <a:pt x="1020087" y="1037234"/>
                </a:lnTo>
                <a:lnTo>
                  <a:pt x="1021090" y="1036320"/>
                </a:lnTo>
                <a:lnTo>
                  <a:pt x="1031219" y="1027112"/>
                </a:lnTo>
                <a:lnTo>
                  <a:pt x="1052110" y="1009332"/>
                </a:lnTo>
                <a:lnTo>
                  <a:pt x="1071419" y="993774"/>
                </a:lnTo>
                <a:lnTo>
                  <a:pt x="1088828" y="979804"/>
                </a:lnTo>
                <a:lnTo>
                  <a:pt x="1104021" y="968374"/>
                </a:lnTo>
                <a:lnTo>
                  <a:pt x="1116050" y="959802"/>
                </a:lnTo>
                <a:lnTo>
                  <a:pt x="1125862" y="952182"/>
                </a:lnTo>
                <a:lnTo>
                  <a:pt x="1136624" y="950277"/>
                </a:lnTo>
                <a:lnTo>
                  <a:pt x="1146437" y="949007"/>
                </a:lnTo>
                <a:lnTo>
                  <a:pt x="1156249" y="948372"/>
                </a:lnTo>
                <a:lnTo>
                  <a:pt x="1164795" y="947737"/>
                </a:lnTo>
                <a:lnTo>
                  <a:pt x="1172709" y="947737"/>
                </a:lnTo>
                <a:lnTo>
                  <a:pt x="1180622" y="948372"/>
                </a:lnTo>
                <a:lnTo>
                  <a:pt x="1187586" y="949007"/>
                </a:lnTo>
                <a:lnTo>
                  <a:pt x="1193916" y="949959"/>
                </a:lnTo>
                <a:lnTo>
                  <a:pt x="1199930" y="951547"/>
                </a:lnTo>
                <a:lnTo>
                  <a:pt x="1204995" y="953452"/>
                </a:lnTo>
                <a:lnTo>
                  <a:pt x="1209743" y="955674"/>
                </a:lnTo>
                <a:lnTo>
                  <a:pt x="1214174" y="958214"/>
                </a:lnTo>
                <a:lnTo>
                  <a:pt x="1217656" y="961072"/>
                </a:lnTo>
                <a:lnTo>
                  <a:pt x="1221138" y="964247"/>
                </a:lnTo>
                <a:lnTo>
                  <a:pt x="1223670" y="967739"/>
                </a:lnTo>
                <a:lnTo>
                  <a:pt x="1226202" y="971232"/>
                </a:lnTo>
                <a:lnTo>
                  <a:pt x="1228102" y="975359"/>
                </a:lnTo>
                <a:lnTo>
                  <a:pt x="1229684" y="979804"/>
                </a:lnTo>
                <a:lnTo>
                  <a:pt x="1230634" y="983932"/>
                </a:lnTo>
                <a:lnTo>
                  <a:pt x="1231583" y="988694"/>
                </a:lnTo>
                <a:lnTo>
                  <a:pt x="1231900" y="993774"/>
                </a:lnTo>
                <a:lnTo>
                  <a:pt x="1231900" y="998854"/>
                </a:lnTo>
                <a:lnTo>
                  <a:pt x="1231267" y="1003934"/>
                </a:lnTo>
                <a:lnTo>
                  <a:pt x="1230317" y="1009650"/>
                </a:lnTo>
                <a:lnTo>
                  <a:pt x="1229368" y="1015365"/>
                </a:lnTo>
                <a:lnTo>
                  <a:pt x="1228102" y="1021080"/>
                </a:lnTo>
                <a:lnTo>
                  <a:pt x="1226519" y="1027112"/>
                </a:lnTo>
                <a:lnTo>
                  <a:pt x="1224303" y="1033145"/>
                </a:lnTo>
                <a:lnTo>
                  <a:pt x="1222088" y="1039177"/>
                </a:lnTo>
                <a:lnTo>
                  <a:pt x="1219872" y="1045527"/>
                </a:lnTo>
                <a:lnTo>
                  <a:pt x="1214174" y="1058227"/>
                </a:lnTo>
                <a:lnTo>
                  <a:pt x="1207527" y="1070927"/>
                </a:lnTo>
                <a:lnTo>
                  <a:pt x="1200563" y="1084262"/>
                </a:lnTo>
                <a:lnTo>
                  <a:pt x="1192650" y="1097280"/>
                </a:lnTo>
                <a:lnTo>
                  <a:pt x="1184104" y="1110297"/>
                </a:lnTo>
                <a:lnTo>
                  <a:pt x="1177556" y="1120028"/>
                </a:lnTo>
                <a:lnTo>
                  <a:pt x="1226114" y="1144685"/>
                </a:lnTo>
                <a:lnTo>
                  <a:pt x="1235618" y="1136968"/>
                </a:lnTo>
                <a:lnTo>
                  <a:pt x="1241959" y="1131570"/>
                </a:lnTo>
                <a:lnTo>
                  <a:pt x="1248934" y="1126173"/>
                </a:lnTo>
                <a:lnTo>
                  <a:pt x="1256227" y="1121093"/>
                </a:lnTo>
                <a:lnTo>
                  <a:pt x="1263836" y="1116330"/>
                </a:lnTo>
                <a:lnTo>
                  <a:pt x="1271445" y="1111250"/>
                </a:lnTo>
                <a:lnTo>
                  <a:pt x="1279055" y="1106488"/>
                </a:lnTo>
                <a:lnTo>
                  <a:pt x="1286981" y="1102678"/>
                </a:lnTo>
                <a:lnTo>
                  <a:pt x="1295542" y="1098868"/>
                </a:lnTo>
                <a:lnTo>
                  <a:pt x="1303468" y="1095375"/>
                </a:lnTo>
                <a:lnTo>
                  <a:pt x="1304197" y="1095150"/>
                </a:lnTo>
                <a:lnTo>
                  <a:pt x="1255077" y="1053085"/>
                </a:lnTo>
                <a:lnTo>
                  <a:pt x="1253172" y="1051499"/>
                </a:lnTo>
                <a:lnTo>
                  <a:pt x="1251585" y="1049280"/>
                </a:lnTo>
                <a:lnTo>
                  <a:pt x="1249997" y="1047378"/>
                </a:lnTo>
                <a:lnTo>
                  <a:pt x="1248727" y="1045158"/>
                </a:lnTo>
                <a:lnTo>
                  <a:pt x="1247775" y="1042622"/>
                </a:lnTo>
                <a:lnTo>
                  <a:pt x="1247140" y="1040402"/>
                </a:lnTo>
                <a:lnTo>
                  <a:pt x="1246505" y="1038183"/>
                </a:lnTo>
                <a:lnTo>
                  <a:pt x="1246187" y="1035646"/>
                </a:lnTo>
                <a:lnTo>
                  <a:pt x="1246187" y="1033110"/>
                </a:lnTo>
                <a:lnTo>
                  <a:pt x="1246505" y="1030890"/>
                </a:lnTo>
                <a:lnTo>
                  <a:pt x="1246822" y="1028354"/>
                </a:lnTo>
                <a:lnTo>
                  <a:pt x="1247457" y="1026135"/>
                </a:lnTo>
                <a:lnTo>
                  <a:pt x="1248092" y="1023281"/>
                </a:lnTo>
                <a:lnTo>
                  <a:pt x="1249362" y="1021379"/>
                </a:lnTo>
                <a:lnTo>
                  <a:pt x="1250632" y="1019159"/>
                </a:lnTo>
                <a:lnTo>
                  <a:pt x="1252537" y="1016940"/>
                </a:lnTo>
                <a:lnTo>
                  <a:pt x="1254125" y="1015037"/>
                </a:lnTo>
                <a:lnTo>
                  <a:pt x="1256030" y="1013452"/>
                </a:lnTo>
                <a:lnTo>
                  <a:pt x="1258252" y="1012184"/>
                </a:lnTo>
                <a:lnTo>
                  <a:pt x="1260475" y="1010599"/>
                </a:lnTo>
                <a:lnTo>
                  <a:pt x="1262380" y="1009647"/>
                </a:lnTo>
                <a:lnTo>
                  <a:pt x="1264920" y="1009013"/>
                </a:lnTo>
                <a:lnTo>
                  <a:pt x="1267460" y="1008379"/>
                </a:lnTo>
                <a:lnTo>
                  <a:pt x="1269682" y="1008062"/>
                </a:lnTo>
                <a:lnTo>
                  <a:pt x="1272222" y="1008062"/>
                </a:lnTo>
                <a:lnTo>
                  <a:pt x="1274762" y="1008062"/>
                </a:lnTo>
                <a:lnTo>
                  <a:pt x="1277302" y="1008696"/>
                </a:lnTo>
                <a:lnTo>
                  <a:pt x="1279525" y="1009013"/>
                </a:lnTo>
                <a:lnTo>
                  <a:pt x="1281747" y="1009964"/>
                </a:lnTo>
                <a:lnTo>
                  <a:pt x="1284287" y="1010916"/>
                </a:lnTo>
                <a:lnTo>
                  <a:pt x="1286510" y="1012818"/>
                </a:lnTo>
                <a:lnTo>
                  <a:pt x="1288415" y="1014086"/>
                </a:lnTo>
                <a:lnTo>
                  <a:pt x="1476735" y="1175116"/>
                </a:lnTo>
                <a:lnTo>
                  <a:pt x="1485356" y="1180861"/>
                </a:lnTo>
                <a:lnTo>
                  <a:pt x="1496783" y="1187525"/>
                </a:lnTo>
                <a:lnTo>
                  <a:pt x="1503132" y="1191015"/>
                </a:lnTo>
                <a:lnTo>
                  <a:pt x="1509798" y="1194506"/>
                </a:lnTo>
                <a:lnTo>
                  <a:pt x="1516781" y="1197679"/>
                </a:lnTo>
                <a:lnTo>
                  <a:pt x="1523765" y="1200852"/>
                </a:lnTo>
                <a:lnTo>
                  <a:pt x="1531066" y="1203708"/>
                </a:lnTo>
                <a:lnTo>
                  <a:pt x="1538367" y="1206247"/>
                </a:lnTo>
                <a:lnTo>
                  <a:pt x="1545668" y="1208151"/>
                </a:lnTo>
                <a:lnTo>
                  <a:pt x="1552969" y="1209738"/>
                </a:lnTo>
                <a:lnTo>
                  <a:pt x="1560587" y="1210690"/>
                </a:lnTo>
                <a:lnTo>
                  <a:pt x="1567888" y="1211324"/>
                </a:lnTo>
                <a:lnTo>
                  <a:pt x="1572649" y="1210690"/>
                </a:lnTo>
                <a:lnTo>
                  <a:pt x="1577411" y="1210372"/>
                </a:lnTo>
                <a:lnTo>
                  <a:pt x="1581855" y="1209420"/>
                </a:lnTo>
                <a:lnTo>
                  <a:pt x="1586299" y="1208151"/>
                </a:lnTo>
                <a:lnTo>
                  <a:pt x="1590108" y="1206564"/>
                </a:lnTo>
                <a:lnTo>
                  <a:pt x="1593917" y="1204026"/>
                </a:lnTo>
                <a:lnTo>
                  <a:pt x="1597409" y="1201804"/>
                </a:lnTo>
                <a:lnTo>
                  <a:pt x="1600900" y="1198948"/>
                </a:lnTo>
                <a:lnTo>
                  <a:pt x="1601535" y="1197996"/>
                </a:lnTo>
                <a:lnTo>
                  <a:pt x="1601853" y="1197362"/>
                </a:lnTo>
                <a:lnTo>
                  <a:pt x="1602170" y="1195141"/>
                </a:lnTo>
                <a:lnTo>
                  <a:pt x="1602170" y="1191967"/>
                </a:lnTo>
                <a:lnTo>
                  <a:pt x="1601218" y="1188159"/>
                </a:lnTo>
                <a:lnTo>
                  <a:pt x="1599948" y="1183717"/>
                </a:lnTo>
                <a:lnTo>
                  <a:pt x="1597726" y="1178640"/>
                </a:lnTo>
                <a:lnTo>
                  <a:pt x="1595504" y="1173245"/>
                </a:lnTo>
                <a:lnTo>
                  <a:pt x="1592647" y="1167533"/>
                </a:lnTo>
                <a:lnTo>
                  <a:pt x="1589155" y="1161186"/>
                </a:lnTo>
                <a:lnTo>
                  <a:pt x="1585029" y="1154523"/>
                </a:lnTo>
                <a:lnTo>
                  <a:pt x="1580902" y="1147541"/>
                </a:lnTo>
                <a:lnTo>
                  <a:pt x="1576141" y="1140560"/>
                </a:lnTo>
                <a:lnTo>
                  <a:pt x="1570745" y="1132944"/>
                </a:lnTo>
                <a:lnTo>
                  <a:pt x="1565031" y="1125646"/>
                </a:lnTo>
                <a:lnTo>
                  <a:pt x="1559000" y="1118347"/>
                </a:lnTo>
                <a:lnTo>
                  <a:pt x="1552334" y="1111049"/>
                </a:lnTo>
                <a:lnTo>
                  <a:pt x="1550747" y="1109145"/>
                </a:lnTo>
                <a:lnTo>
                  <a:pt x="1549477" y="1106923"/>
                </a:lnTo>
                <a:lnTo>
                  <a:pt x="1548525" y="1105020"/>
                </a:lnTo>
                <a:lnTo>
                  <a:pt x="1548518" y="1105002"/>
                </a:lnTo>
                <a:lnTo>
                  <a:pt x="1288131" y="881697"/>
                </a:lnTo>
                <a:lnTo>
                  <a:pt x="1286218" y="880109"/>
                </a:lnTo>
                <a:lnTo>
                  <a:pt x="1284625" y="878204"/>
                </a:lnTo>
                <a:lnTo>
                  <a:pt x="1283350" y="875982"/>
                </a:lnTo>
                <a:lnTo>
                  <a:pt x="1282394" y="873759"/>
                </a:lnTo>
                <a:lnTo>
                  <a:pt x="1281119" y="871854"/>
                </a:lnTo>
                <a:lnTo>
                  <a:pt x="1280162" y="869314"/>
                </a:lnTo>
                <a:lnTo>
                  <a:pt x="1279844" y="866774"/>
                </a:lnTo>
                <a:lnTo>
                  <a:pt x="1279525" y="864552"/>
                </a:lnTo>
                <a:lnTo>
                  <a:pt x="1279525" y="862012"/>
                </a:lnTo>
                <a:lnTo>
                  <a:pt x="1279525" y="859472"/>
                </a:lnTo>
                <a:lnTo>
                  <a:pt x="1279844" y="857249"/>
                </a:lnTo>
                <a:lnTo>
                  <a:pt x="1280481" y="854709"/>
                </a:lnTo>
                <a:lnTo>
                  <a:pt x="1281437" y="852487"/>
                </a:lnTo>
                <a:lnTo>
                  <a:pt x="1282712" y="849947"/>
                </a:lnTo>
                <a:lnTo>
                  <a:pt x="1283987" y="847724"/>
                </a:lnTo>
                <a:lnTo>
                  <a:pt x="1285581" y="845819"/>
                </a:lnTo>
                <a:lnTo>
                  <a:pt x="1287493" y="843597"/>
                </a:lnTo>
                <a:lnTo>
                  <a:pt x="1289406" y="842009"/>
                </a:lnTo>
                <a:lnTo>
                  <a:pt x="1291637" y="840739"/>
                </a:lnTo>
                <a:lnTo>
                  <a:pt x="1293549" y="839469"/>
                </a:lnTo>
                <a:lnTo>
                  <a:pt x="1296099" y="838517"/>
                </a:lnTo>
                <a:lnTo>
                  <a:pt x="1298330" y="837882"/>
                </a:lnTo>
                <a:lnTo>
                  <a:pt x="1300561" y="837247"/>
                </a:lnTo>
                <a:lnTo>
                  <a:pt x="1303430" y="836929"/>
                </a:lnTo>
                <a:lnTo>
                  <a:pt x="1305661" y="836612"/>
                </a:lnTo>
                <a:lnTo>
                  <a:pt x="1308211" y="836929"/>
                </a:lnTo>
                <a:lnTo>
                  <a:pt x="1310761" y="837247"/>
                </a:lnTo>
                <a:lnTo>
                  <a:pt x="1312992" y="838199"/>
                </a:lnTo>
                <a:lnTo>
                  <a:pt x="1315542" y="839152"/>
                </a:lnTo>
                <a:lnTo>
                  <a:pt x="1317773" y="840104"/>
                </a:lnTo>
                <a:lnTo>
                  <a:pt x="1319685" y="841374"/>
                </a:lnTo>
                <a:lnTo>
                  <a:pt x="1322235" y="842962"/>
                </a:lnTo>
                <a:lnTo>
                  <a:pt x="1599213" y="1080452"/>
                </a:lnTo>
                <a:lnTo>
                  <a:pt x="1601126" y="1082675"/>
                </a:lnTo>
                <a:lnTo>
                  <a:pt x="1602720" y="1084262"/>
                </a:lnTo>
                <a:lnTo>
                  <a:pt x="1603369" y="1085394"/>
                </a:lnTo>
                <a:lnTo>
                  <a:pt x="1603757" y="1085663"/>
                </a:lnTo>
                <a:lnTo>
                  <a:pt x="1609153" y="1089153"/>
                </a:lnTo>
                <a:lnTo>
                  <a:pt x="1614867" y="1092326"/>
                </a:lnTo>
                <a:lnTo>
                  <a:pt x="1621216" y="1095500"/>
                </a:lnTo>
                <a:lnTo>
                  <a:pt x="1627882" y="1098673"/>
                </a:lnTo>
                <a:lnTo>
                  <a:pt x="1634865" y="1101529"/>
                </a:lnTo>
                <a:lnTo>
                  <a:pt x="1642484" y="1104385"/>
                </a:lnTo>
                <a:lnTo>
                  <a:pt x="1650737" y="1106289"/>
                </a:lnTo>
                <a:lnTo>
                  <a:pt x="1658673" y="1107875"/>
                </a:lnTo>
                <a:lnTo>
                  <a:pt x="1667243" y="1109462"/>
                </a:lnTo>
                <a:lnTo>
                  <a:pt x="1676131" y="1109779"/>
                </a:lnTo>
                <a:lnTo>
                  <a:pt x="1680893" y="1109462"/>
                </a:lnTo>
                <a:lnTo>
                  <a:pt x="1685654" y="1109145"/>
                </a:lnTo>
                <a:lnTo>
                  <a:pt x="1690733" y="1108510"/>
                </a:lnTo>
                <a:lnTo>
                  <a:pt x="1695494" y="1107241"/>
                </a:lnTo>
                <a:lnTo>
                  <a:pt x="1700256" y="1105971"/>
                </a:lnTo>
                <a:lnTo>
                  <a:pt x="1705017" y="1104702"/>
                </a:lnTo>
                <a:lnTo>
                  <a:pt x="1709461" y="1102798"/>
                </a:lnTo>
                <a:lnTo>
                  <a:pt x="1713905" y="1100577"/>
                </a:lnTo>
                <a:lnTo>
                  <a:pt x="1718349" y="1098356"/>
                </a:lnTo>
                <a:lnTo>
                  <a:pt x="1722158" y="1095817"/>
                </a:lnTo>
                <a:lnTo>
                  <a:pt x="1725015" y="1092961"/>
                </a:lnTo>
                <a:lnTo>
                  <a:pt x="1726920" y="1090740"/>
                </a:lnTo>
                <a:lnTo>
                  <a:pt x="1728824" y="1088201"/>
                </a:lnTo>
                <a:lnTo>
                  <a:pt x="1729777" y="1085980"/>
                </a:lnTo>
                <a:lnTo>
                  <a:pt x="1730411" y="1083759"/>
                </a:lnTo>
                <a:lnTo>
                  <a:pt x="1730729" y="1081220"/>
                </a:lnTo>
                <a:lnTo>
                  <a:pt x="1731046" y="1078681"/>
                </a:lnTo>
                <a:lnTo>
                  <a:pt x="1731364" y="1075508"/>
                </a:lnTo>
                <a:lnTo>
                  <a:pt x="1731046" y="1072652"/>
                </a:lnTo>
                <a:lnTo>
                  <a:pt x="1730729" y="1069796"/>
                </a:lnTo>
                <a:lnTo>
                  <a:pt x="1729459" y="1063450"/>
                </a:lnTo>
                <a:lnTo>
                  <a:pt x="1727237" y="1056468"/>
                </a:lnTo>
                <a:lnTo>
                  <a:pt x="1724380" y="1049487"/>
                </a:lnTo>
                <a:lnTo>
                  <a:pt x="1721523" y="1042506"/>
                </a:lnTo>
                <a:lnTo>
                  <a:pt x="1717397" y="1035525"/>
                </a:lnTo>
                <a:lnTo>
                  <a:pt x="1713270" y="1028226"/>
                </a:lnTo>
                <a:lnTo>
                  <a:pt x="1708826" y="1021245"/>
                </a:lnTo>
                <a:lnTo>
                  <a:pt x="1704065" y="1014581"/>
                </a:lnTo>
                <a:lnTo>
                  <a:pt x="1699303" y="1008235"/>
                </a:lnTo>
                <a:lnTo>
                  <a:pt x="1694542" y="1001888"/>
                </a:lnTo>
                <a:lnTo>
                  <a:pt x="1685337" y="990781"/>
                </a:lnTo>
                <a:lnTo>
                  <a:pt x="1677083" y="982213"/>
                </a:lnTo>
                <a:lnTo>
                  <a:pt x="1675496" y="980309"/>
                </a:lnTo>
                <a:lnTo>
                  <a:pt x="1674227" y="978406"/>
                </a:lnTo>
                <a:lnTo>
                  <a:pt x="1672005" y="974598"/>
                </a:lnTo>
                <a:lnTo>
                  <a:pt x="1671927" y="974324"/>
                </a:lnTo>
                <a:lnTo>
                  <a:pt x="1444336" y="780150"/>
                </a:lnTo>
                <a:lnTo>
                  <a:pt x="1442107" y="778243"/>
                </a:lnTo>
                <a:lnTo>
                  <a:pt x="1440514" y="776336"/>
                </a:lnTo>
                <a:lnTo>
                  <a:pt x="1439240" y="774429"/>
                </a:lnTo>
                <a:lnTo>
                  <a:pt x="1437966" y="771886"/>
                </a:lnTo>
                <a:lnTo>
                  <a:pt x="1436692" y="769978"/>
                </a:lnTo>
                <a:lnTo>
                  <a:pt x="1436055" y="767753"/>
                </a:lnTo>
                <a:lnTo>
                  <a:pt x="1435418" y="764892"/>
                </a:lnTo>
                <a:lnTo>
                  <a:pt x="1435100" y="762667"/>
                </a:lnTo>
                <a:lnTo>
                  <a:pt x="1435100" y="760442"/>
                </a:lnTo>
                <a:lnTo>
                  <a:pt x="1435418" y="757581"/>
                </a:lnTo>
                <a:lnTo>
                  <a:pt x="1435737" y="755356"/>
                </a:lnTo>
                <a:lnTo>
                  <a:pt x="1436374" y="752813"/>
                </a:lnTo>
                <a:lnTo>
                  <a:pt x="1437329" y="750588"/>
                </a:lnTo>
                <a:lnTo>
                  <a:pt x="1438603" y="748363"/>
                </a:lnTo>
                <a:lnTo>
                  <a:pt x="1439877" y="745820"/>
                </a:lnTo>
                <a:lnTo>
                  <a:pt x="1441470" y="743912"/>
                </a:lnTo>
                <a:lnTo>
                  <a:pt x="1443062" y="742005"/>
                </a:lnTo>
                <a:lnTo>
                  <a:pt x="1445292" y="740098"/>
                </a:lnTo>
                <a:lnTo>
                  <a:pt x="1447203" y="738826"/>
                </a:lnTo>
                <a:lnTo>
                  <a:pt x="1449114" y="737555"/>
                </a:lnTo>
                <a:lnTo>
                  <a:pt x="1451662" y="736601"/>
                </a:lnTo>
                <a:lnTo>
                  <a:pt x="1453891" y="735966"/>
                </a:lnTo>
                <a:lnTo>
                  <a:pt x="1456120" y="735330"/>
                </a:lnTo>
                <a:lnTo>
                  <a:pt x="1458987" y="735012"/>
                </a:lnTo>
                <a:lnTo>
                  <a:pt x="1461216" y="735012"/>
                </a:lnTo>
                <a:lnTo>
                  <a:pt x="1464083" y="735330"/>
                </a:lnTo>
                <a:lnTo>
                  <a:pt x="1466312" y="735648"/>
                </a:lnTo>
                <a:lnTo>
                  <a:pt x="1468542" y="736283"/>
                </a:lnTo>
                <a:lnTo>
                  <a:pt x="1471089" y="736919"/>
                </a:lnTo>
                <a:lnTo>
                  <a:pt x="1473319" y="738191"/>
                </a:lnTo>
                <a:lnTo>
                  <a:pt x="1475548" y="739462"/>
                </a:lnTo>
                <a:lnTo>
                  <a:pt x="1477778" y="741369"/>
                </a:lnTo>
                <a:lnTo>
                  <a:pt x="1720261" y="947946"/>
                </a:lnTo>
                <a:lnTo>
                  <a:pt x="1725967" y="950798"/>
                </a:lnTo>
                <a:lnTo>
                  <a:pt x="1748505" y="962222"/>
                </a:lnTo>
                <a:lnTo>
                  <a:pt x="1760250" y="967934"/>
                </a:lnTo>
                <a:lnTo>
                  <a:pt x="1771043" y="972694"/>
                </a:lnTo>
                <a:lnTo>
                  <a:pt x="1782153" y="976819"/>
                </a:lnTo>
                <a:lnTo>
                  <a:pt x="1787549" y="978723"/>
                </a:lnTo>
                <a:lnTo>
                  <a:pt x="1792628" y="980309"/>
                </a:lnTo>
                <a:lnTo>
                  <a:pt x="1797389" y="981579"/>
                </a:lnTo>
                <a:lnTo>
                  <a:pt x="1802468" y="982531"/>
                </a:lnTo>
                <a:lnTo>
                  <a:pt x="1806912" y="982848"/>
                </a:lnTo>
                <a:lnTo>
                  <a:pt x="1811673" y="983165"/>
                </a:lnTo>
                <a:lnTo>
                  <a:pt x="1814848" y="983165"/>
                </a:lnTo>
                <a:lnTo>
                  <a:pt x="1818974" y="982531"/>
                </a:lnTo>
                <a:lnTo>
                  <a:pt x="1820879" y="981896"/>
                </a:lnTo>
                <a:lnTo>
                  <a:pt x="1823101" y="981261"/>
                </a:lnTo>
                <a:lnTo>
                  <a:pt x="1825640" y="979992"/>
                </a:lnTo>
                <a:lnTo>
                  <a:pt x="1827862" y="977771"/>
                </a:lnTo>
                <a:lnTo>
                  <a:pt x="1829767" y="975867"/>
                </a:lnTo>
                <a:lnTo>
                  <a:pt x="1832306" y="973328"/>
                </a:lnTo>
                <a:lnTo>
                  <a:pt x="1834528" y="969838"/>
                </a:lnTo>
                <a:lnTo>
                  <a:pt x="1836433" y="965395"/>
                </a:lnTo>
                <a:lnTo>
                  <a:pt x="1838972" y="960953"/>
                </a:lnTo>
                <a:lnTo>
                  <a:pt x="1840559" y="955558"/>
                </a:lnTo>
                <a:lnTo>
                  <a:pt x="1842464" y="948894"/>
                </a:lnTo>
                <a:lnTo>
                  <a:pt x="1844369" y="941596"/>
                </a:lnTo>
                <a:lnTo>
                  <a:pt x="1845321" y="935884"/>
                </a:lnTo>
                <a:lnTo>
                  <a:pt x="1845638" y="929854"/>
                </a:lnTo>
                <a:lnTo>
                  <a:pt x="1845321" y="924143"/>
                </a:lnTo>
                <a:lnTo>
                  <a:pt x="1844686" y="918113"/>
                </a:lnTo>
                <a:lnTo>
                  <a:pt x="1843099" y="912401"/>
                </a:lnTo>
                <a:lnTo>
                  <a:pt x="1841194" y="906689"/>
                </a:lnTo>
                <a:lnTo>
                  <a:pt x="1839290" y="901295"/>
                </a:lnTo>
                <a:lnTo>
                  <a:pt x="1836433" y="895900"/>
                </a:lnTo>
                <a:lnTo>
                  <a:pt x="1833576" y="890188"/>
                </a:lnTo>
                <a:lnTo>
                  <a:pt x="1830719" y="884794"/>
                </a:lnTo>
                <a:lnTo>
                  <a:pt x="1823101" y="874005"/>
                </a:lnTo>
                <a:lnTo>
                  <a:pt x="1815483" y="863216"/>
                </a:lnTo>
                <a:lnTo>
                  <a:pt x="1807864" y="852744"/>
                </a:lnTo>
                <a:lnTo>
                  <a:pt x="1798976" y="841320"/>
                </a:lnTo>
                <a:lnTo>
                  <a:pt x="1794850" y="835608"/>
                </a:lnTo>
                <a:lnTo>
                  <a:pt x="1791041" y="829896"/>
                </a:lnTo>
                <a:lnTo>
                  <a:pt x="1783105" y="817520"/>
                </a:lnTo>
                <a:lnTo>
                  <a:pt x="1775487" y="804510"/>
                </a:lnTo>
                <a:lnTo>
                  <a:pt x="1772927" y="799925"/>
                </a:lnTo>
                <a:lnTo>
                  <a:pt x="1762353" y="789648"/>
                </a:lnTo>
                <a:lnTo>
                  <a:pt x="1738534" y="767435"/>
                </a:lnTo>
                <a:lnTo>
                  <a:pt x="1711856" y="742048"/>
                </a:lnTo>
                <a:lnTo>
                  <a:pt x="1682955" y="714758"/>
                </a:lnTo>
                <a:lnTo>
                  <a:pt x="1652148" y="686833"/>
                </a:lnTo>
                <a:lnTo>
                  <a:pt x="1620389" y="659225"/>
                </a:lnTo>
                <a:lnTo>
                  <a:pt x="1588630" y="631935"/>
                </a:lnTo>
                <a:lnTo>
                  <a:pt x="1573385" y="619242"/>
                </a:lnTo>
                <a:lnTo>
                  <a:pt x="1557823" y="606866"/>
                </a:lnTo>
                <a:lnTo>
                  <a:pt x="1542896" y="595125"/>
                </a:lnTo>
                <a:lnTo>
                  <a:pt x="1528605" y="584018"/>
                </a:lnTo>
                <a:lnTo>
                  <a:pt x="1514948" y="574181"/>
                </a:lnTo>
                <a:lnTo>
                  <a:pt x="1501609" y="564661"/>
                </a:lnTo>
                <a:lnTo>
                  <a:pt x="1489223" y="557045"/>
                </a:lnTo>
                <a:lnTo>
                  <a:pt x="1477790" y="550064"/>
                </a:lnTo>
                <a:lnTo>
                  <a:pt x="1466992" y="544669"/>
                </a:lnTo>
                <a:lnTo>
                  <a:pt x="1462228" y="542448"/>
                </a:lnTo>
                <a:lnTo>
                  <a:pt x="1457781" y="540544"/>
                </a:lnTo>
                <a:lnTo>
                  <a:pt x="1453335" y="538957"/>
                </a:lnTo>
                <a:lnTo>
                  <a:pt x="1449206" y="538005"/>
                </a:lnTo>
                <a:lnTo>
                  <a:pt x="1445713" y="537371"/>
                </a:lnTo>
                <a:lnTo>
                  <a:pt x="1442219" y="537371"/>
                </a:lnTo>
                <a:lnTo>
                  <a:pt x="1429516" y="537053"/>
                </a:lnTo>
                <a:lnTo>
                  <a:pt x="1417129" y="536101"/>
                </a:lnTo>
                <a:lnTo>
                  <a:pt x="1393310" y="533563"/>
                </a:lnTo>
                <a:lnTo>
                  <a:pt x="1381559" y="532928"/>
                </a:lnTo>
                <a:lnTo>
                  <a:pt x="1369808" y="532611"/>
                </a:lnTo>
                <a:lnTo>
                  <a:pt x="1363774" y="532928"/>
                </a:lnTo>
                <a:lnTo>
                  <a:pt x="1357740" y="533245"/>
                </a:lnTo>
                <a:lnTo>
                  <a:pt x="1351705" y="533880"/>
                </a:lnTo>
                <a:lnTo>
                  <a:pt x="1345671" y="535149"/>
                </a:lnTo>
                <a:lnTo>
                  <a:pt x="1339637" y="536419"/>
                </a:lnTo>
                <a:lnTo>
                  <a:pt x="1333920" y="538323"/>
                </a:lnTo>
                <a:lnTo>
                  <a:pt x="1327568" y="540227"/>
                </a:lnTo>
                <a:lnTo>
                  <a:pt x="1321534" y="543083"/>
                </a:lnTo>
                <a:lnTo>
                  <a:pt x="1315182" y="546256"/>
                </a:lnTo>
                <a:lnTo>
                  <a:pt x="1308830" y="549746"/>
                </a:lnTo>
                <a:lnTo>
                  <a:pt x="1302161" y="553872"/>
                </a:lnTo>
                <a:lnTo>
                  <a:pt x="1295491" y="558949"/>
                </a:lnTo>
                <a:lnTo>
                  <a:pt x="1288822" y="564344"/>
                </a:lnTo>
                <a:lnTo>
                  <a:pt x="1281517" y="570373"/>
                </a:lnTo>
                <a:lnTo>
                  <a:pt x="1274530" y="577037"/>
                </a:lnTo>
                <a:lnTo>
                  <a:pt x="1267225" y="584653"/>
                </a:lnTo>
                <a:lnTo>
                  <a:pt x="1259921" y="593221"/>
                </a:lnTo>
                <a:lnTo>
                  <a:pt x="1252616" y="602106"/>
                </a:lnTo>
                <a:lnTo>
                  <a:pt x="1244676" y="612260"/>
                </a:lnTo>
                <a:lnTo>
                  <a:pt x="1236737" y="622732"/>
                </a:lnTo>
                <a:lnTo>
                  <a:pt x="1232608" y="628444"/>
                </a:lnTo>
                <a:lnTo>
                  <a:pt x="1228162" y="633839"/>
                </a:lnTo>
                <a:lnTo>
                  <a:pt x="1219269" y="644628"/>
                </a:lnTo>
                <a:lnTo>
                  <a:pt x="1209424" y="654783"/>
                </a:lnTo>
                <a:lnTo>
                  <a:pt x="1199261" y="664937"/>
                </a:lnTo>
                <a:lnTo>
                  <a:pt x="1188145" y="674140"/>
                </a:lnTo>
                <a:lnTo>
                  <a:pt x="1177029" y="683342"/>
                </a:lnTo>
                <a:lnTo>
                  <a:pt x="1165278" y="691593"/>
                </a:lnTo>
                <a:lnTo>
                  <a:pt x="1153845" y="699526"/>
                </a:lnTo>
                <a:lnTo>
                  <a:pt x="1141776" y="706508"/>
                </a:lnTo>
                <a:lnTo>
                  <a:pt x="1129390" y="713171"/>
                </a:lnTo>
                <a:lnTo>
                  <a:pt x="1117322" y="718883"/>
                </a:lnTo>
                <a:lnTo>
                  <a:pt x="1105253" y="724278"/>
                </a:lnTo>
                <a:lnTo>
                  <a:pt x="1093184" y="728403"/>
                </a:lnTo>
                <a:lnTo>
                  <a:pt x="1081433" y="731894"/>
                </a:lnTo>
                <a:lnTo>
                  <a:pt x="1070318" y="734433"/>
                </a:lnTo>
                <a:lnTo>
                  <a:pt x="1064601" y="735385"/>
                </a:lnTo>
                <a:lnTo>
                  <a:pt x="1059202" y="736019"/>
                </a:lnTo>
                <a:lnTo>
                  <a:pt x="1053803" y="736654"/>
                </a:lnTo>
                <a:lnTo>
                  <a:pt x="1048404" y="736971"/>
                </a:lnTo>
                <a:lnTo>
                  <a:pt x="1043322" y="736971"/>
                </a:lnTo>
                <a:lnTo>
                  <a:pt x="1038558" y="736654"/>
                </a:lnTo>
                <a:lnTo>
                  <a:pt x="1033795" y="736019"/>
                </a:lnTo>
                <a:lnTo>
                  <a:pt x="1029031" y="735385"/>
                </a:lnTo>
                <a:lnTo>
                  <a:pt x="1024267" y="734433"/>
                </a:lnTo>
                <a:lnTo>
                  <a:pt x="1020138" y="732846"/>
                </a:lnTo>
                <a:lnTo>
                  <a:pt x="1016009" y="731259"/>
                </a:lnTo>
                <a:lnTo>
                  <a:pt x="1012198" y="729355"/>
                </a:lnTo>
                <a:lnTo>
                  <a:pt x="1008387" y="727134"/>
                </a:lnTo>
                <a:lnTo>
                  <a:pt x="1004894" y="724595"/>
                </a:lnTo>
                <a:lnTo>
                  <a:pt x="1001718" y="722057"/>
                </a:lnTo>
                <a:lnTo>
                  <a:pt x="998542" y="718883"/>
                </a:lnTo>
                <a:lnTo>
                  <a:pt x="996001" y="715710"/>
                </a:lnTo>
                <a:lnTo>
                  <a:pt x="993778" y="711902"/>
                </a:lnTo>
                <a:lnTo>
                  <a:pt x="991237" y="707777"/>
                </a:lnTo>
                <a:lnTo>
                  <a:pt x="989331" y="703652"/>
                </a:lnTo>
                <a:lnTo>
                  <a:pt x="987744" y="698892"/>
                </a:lnTo>
                <a:lnTo>
                  <a:pt x="986473" y="693814"/>
                </a:lnTo>
                <a:lnTo>
                  <a:pt x="985203" y="688420"/>
                </a:lnTo>
                <a:lnTo>
                  <a:pt x="984568" y="683025"/>
                </a:lnTo>
                <a:lnTo>
                  <a:pt x="984250" y="676678"/>
                </a:lnTo>
                <a:lnTo>
                  <a:pt x="984250" y="670332"/>
                </a:lnTo>
                <a:lnTo>
                  <a:pt x="984250" y="663668"/>
                </a:lnTo>
                <a:lnTo>
                  <a:pt x="984885" y="656369"/>
                </a:lnTo>
                <a:lnTo>
                  <a:pt x="986156" y="648753"/>
                </a:lnTo>
                <a:lnTo>
                  <a:pt x="987744" y="641138"/>
                </a:lnTo>
                <a:lnTo>
                  <a:pt x="989331" y="632887"/>
                </a:lnTo>
                <a:lnTo>
                  <a:pt x="991237" y="624002"/>
                </a:lnTo>
                <a:lnTo>
                  <a:pt x="994095" y="615116"/>
                </a:lnTo>
                <a:lnTo>
                  <a:pt x="996954" y="605914"/>
                </a:lnTo>
                <a:lnTo>
                  <a:pt x="1002035" y="594173"/>
                </a:lnTo>
                <a:lnTo>
                  <a:pt x="1007752" y="580845"/>
                </a:lnTo>
                <a:lnTo>
                  <a:pt x="1015692" y="563074"/>
                </a:lnTo>
                <a:lnTo>
                  <a:pt x="1025855" y="542131"/>
                </a:lnTo>
                <a:lnTo>
                  <a:pt x="1037606" y="518648"/>
                </a:lnTo>
                <a:lnTo>
                  <a:pt x="1050627" y="492944"/>
                </a:lnTo>
                <a:lnTo>
                  <a:pt x="1057932" y="479934"/>
                </a:lnTo>
                <a:lnTo>
                  <a:pt x="1065554" y="466606"/>
                </a:lnTo>
                <a:lnTo>
                  <a:pt x="1073176" y="452961"/>
                </a:lnTo>
                <a:lnTo>
                  <a:pt x="1081433" y="439316"/>
                </a:lnTo>
                <a:lnTo>
                  <a:pt x="1090326" y="425988"/>
                </a:lnTo>
                <a:lnTo>
                  <a:pt x="1098901" y="412660"/>
                </a:lnTo>
                <a:lnTo>
                  <a:pt x="1107794" y="399015"/>
                </a:lnTo>
                <a:lnTo>
                  <a:pt x="1117322" y="386321"/>
                </a:lnTo>
                <a:lnTo>
                  <a:pt x="1126532" y="374263"/>
                </a:lnTo>
                <a:lnTo>
                  <a:pt x="1136695" y="362522"/>
                </a:lnTo>
                <a:lnTo>
                  <a:pt x="1146223" y="351098"/>
                </a:lnTo>
                <a:lnTo>
                  <a:pt x="1156703" y="340626"/>
                </a:lnTo>
                <a:lnTo>
                  <a:pt x="1166866" y="331106"/>
                </a:lnTo>
                <a:lnTo>
                  <a:pt x="1177029" y="322538"/>
                </a:lnTo>
                <a:lnTo>
                  <a:pt x="1182428" y="318095"/>
                </a:lnTo>
                <a:lnTo>
                  <a:pt x="1187827" y="314287"/>
                </a:lnTo>
                <a:lnTo>
                  <a:pt x="1193226" y="311114"/>
                </a:lnTo>
                <a:lnTo>
                  <a:pt x="1197990" y="307624"/>
                </a:lnTo>
                <a:lnTo>
                  <a:pt x="1203389" y="304768"/>
                </a:lnTo>
                <a:lnTo>
                  <a:pt x="1208788" y="301912"/>
                </a:lnTo>
                <a:lnTo>
                  <a:pt x="1214187" y="299690"/>
                </a:lnTo>
                <a:lnTo>
                  <a:pt x="1219587" y="297786"/>
                </a:lnTo>
                <a:lnTo>
                  <a:pt x="1233878" y="293026"/>
                </a:lnTo>
                <a:lnTo>
                  <a:pt x="1248805" y="288584"/>
                </a:lnTo>
                <a:lnTo>
                  <a:pt x="1264367" y="284458"/>
                </a:lnTo>
                <a:lnTo>
                  <a:pt x="1279929" y="280651"/>
                </a:lnTo>
                <a:lnTo>
                  <a:pt x="1296126" y="276843"/>
                </a:lnTo>
                <a:lnTo>
                  <a:pt x="1312324" y="273352"/>
                </a:lnTo>
                <a:lnTo>
                  <a:pt x="1329156" y="270179"/>
                </a:lnTo>
                <a:lnTo>
                  <a:pt x="1345989" y="267323"/>
                </a:lnTo>
                <a:lnTo>
                  <a:pt x="1363456" y="264784"/>
                </a:lnTo>
                <a:lnTo>
                  <a:pt x="1380606" y="261928"/>
                </a:lnTo>
                <a:lnTo>
                  <a:pt x="1398391" y="259707"/>
                </a:lnTo>
                <a:lnTo>
                  <a:pt x="1402962" y="259030"/>
                </a:lnTo>
                <a:lnTo>
                  <a:pt x="1213954" y="208886"/>
                </a:lnTo>
                <a:close/>
                <a:moveTo>
                  <a:pt x="1214906" y="157162"/>
                </a:moveTo>
                <a:lnTo>
                  <a:pt x="1219033" y="157479"/>
                </a:lnTo>
                <a:lnTo>
                  <a:pt x="1222842" y="158114"/>
                </a:lnTo>
                <a:lnTo>
                  <a:pt x="1555169" y="246562"/>
                </a:lnTo>
                <a:lnTo>
                  <a:pt x="1581643" y="245744"/>
                </a:lnTo>
                <a:lnTo>
                  <a:pt x="1610544" y="244792"/>
                </a:lnTo>
                <a:lnTo>
                  <a:pt x="1637221" y="244475"/>
                </a:lnTo>
                <a:lnTo>
                  <a:pt x="1661041" y="244792"/>
                </a:lnTo>
                <a:lnTo>
                  <a:pt x="1682002" y="245744"/>
                </a:lnTo>
                <a:lnTo>
                  <a:pt x="1698835" y="246379"/>
                </a:lnTo>
                <a:lnTo>
                  <a:pt x="1713126" y="247648"/>
                </a:lnTo>
                <a:lnTo>
                  <a:pt x="1727418" y="249552"/>
                </a:lnTo>
                <a:lnTo>
                  <a:pt x="1740757" y="252091"/>
                </a:lnTo>
                <a:lnTo>
                  <a:pt x="1754096" y="254947"/>
                </a:lnTo>
                <a:lnTo>
                  <a:pt x="1766799" y="258755"/>
                </a:lnTo>
                <a:lnTo>
                  <a:pt x="1779503" y="262563"/>
                </a:lnTo>
                <a:lnTo>
                  <a:pt x="1791572" y="267323"/>
                </a:lnTo>
                <a:lnTo>
                  <a:pt x="1803323" y="272400"/>
                </a:lnTo>
                <a:lnTo>
                  <a:pt x="1814756" y="277795"/>
                </a:lnTo>
                <a:lnTo>
                  <a:pt x="1826189" y="283506"/>
                </a:lnTo>
                <a:lnTo>
                  <a:pt x="1836988" y="289853"/>
                </a:lnTo>
                <a:lnTo>
                  <a:pt x="1847468" y="296834"/>
                </a:lnTo>
                <a:lnTo>
                  <a:pt x="1857631" y="303816"/>
                </a:lnTo>
                <a:lnTo>
                  <a:pt x="1867477" y="311114"/>
                </a:lnTo>
                <a:lnTo>
                  <a:pt x="1877322" y="318730"/>
                </a:lnTo>
                <a:lnTo>
                  <a:pt x="1886532" y="326981"/>
                </a:lnTo>
                <a:lnTo>
                  <a:pt x="1895742" y="335549"/>
                </a:lnTo>
                <a:lnTo>
                  <a:pt x="1904317" y="344117"/>
                </a:lnTo>
                <a:lnTo>
                  <a:pt x="1912575" y="352684"/>
                </a:lnTo>
                <a:lnTo>
                  <a:pt x="1921150" y="362204"/>
                </a:lnTo>
                <a:lnTo>
                  <a:pt x="1928772" y="371407"/>
                </a:lnTo>
                <a:lnTo>
                  <a:pt x="1936394" y="380927"/>
                </a:lnTo>
                <a:lnTo>
                  <a:pt x="1943699" y="390764"/>
                </a:lnTo>
                <a:lnTo>
                  <a:pt x="1951003" y="400601"/>
                </a:lnTo>
                <a:lnTo>
                  <a:pt x="1957673" y="410439"/>
                </a:lnTo>
                <a:lnTo>
                  <a:pt x="1964342" y="420910"/>
                </a:lnTo>
                <a:lnTo>
                  <a:pt x="1970694" y="431065"/>
                </a:lnTo>
                <a:lnTo>
                  <a:pt x="1976729" y="441537"/>
                </a:lnTo>
                <a:lnTo>
                  <a:pt x="1982445" y="452009"/>
                </a:lnTo>
                <a:lnTo>
                  <a:pt x="1988162" y="462163"/>
                </a:lnTo>
                <a:lnTo>
                  <a:pt x="1993561" y="472635"/>
                </a:lnTo>
                <a:lnTo>
                  <a:pt x="1998643" y="483424"/>
                </a:lnTo>
                <a:lnTo>
                  <a:pt x="2008170" y="504051"/>
                </a:lnTo>
                <a:lnTo>
                  <a:pt x="2017063" y="524677"/>
                </a:lnTo>
                <a:lnTo>
                  <a:pt x="2025003" y="544986"/>
                </a:lnTo>
                <a:lnTo>
                  <a:pt x="2031990" y="564661"/>
                </a:lnTo>
                <a:lnTo>
                  <a:pt x="2038342" y="584018"/>
                </a:lnTo>
                <a:lnTo>
                  <a:pt x="2044058" y="602106"/>
                </a:lnTo>
                <a:lnTo>
                  <a:pt x="2048505" y="619559"/>
                </a:lnTo>
                <a:lnTo>
                  <a:pt x="2052951" y="635426"/>
                </a:lnTo>
                <a:lnTo>
                  <a:pt x="2056762" y="650023"/>
                </a:lnTo>
                <a:lnTo>
                  <a:pt x="2059620" y="663668"/>
                </a:lnTo>
                <a:lnTo>
                  <a:pt x="2064067" y="685246"/>
                </a:lnTo>
                <a:lnTo>
                  <a:pt x="2066290" y="699209"/>
                </a:lnTo>
                <a:lnTo>
                  <a:pt x="2066925" y="703969"/>
                </a:lnTo>
                <a:lnTo>
                  <a:pt x="1845974" y="818319"/>
                </a:lnTo>
                <a:lnTo>
                  <a:pt x="1848495" y="821646"/>
                </a:lnTo>
                <a:lnTo>
                  <a:pt x="1858018" y="834339"/>
                </a:lnTo>
                <a:lnTo>
                  <a:pt x="1862462" y="841003"/>
                </a:lnTo>
                <a:lnTo>
                  <a:pt x="1867541" y="847667"/>
                </a:lnTo>
                <a:lnTo>
                  <a:pt x="1872303" y="854965"/>
                </a:lnTo>
                <a:lnTo>
                  <a:pt x="1877064" y="862264"/>
                </a:lnTo>
                <a:lnTo>
                  <a:pt x="1880873" y="870514"/>
                </a:lnTo>
                <a:lnTo>
                  <a:pt x="1885000" y="878447"/>
                </a:lnTo>
                <a:lnTo>
                  <a:pt x="1888174" y="886698"/>
                </a:lnTo>
                <a:lnTo>
                  <a:pt x="1891348" y="894948"/>
                </a:lnTo>
                <a:lnTo>
                  <a:pt x="1893888" y="904151"/>
                </a:lnTo>
                <a:lnTo>
                  <a:pt x="1895792" y="913036"/>
                </a:lnTo>
                <a:lnTo>
                  <a:pt x="1896427" y="917796"/>
                </a:lnTo>
                <a:lnTo>
                  <a:pt x="1896745" y="922556"/>
                </a:lnTo>
                <a:lnTo>
                  <a:pt x="1897062" y="927316"/>
                </a:lnTo>
                <a:lnTo>
                  <a:pt x="1897062" y="932076"/>
                </a:lnTo>
                <a:lnTo>
                  <a:pt x="1896745" y="937153"/>
                </a:lnTo>
                <a:lnTo>
                  <a:pt x="1896427" y="942230"/>
                </a:lnTo>
                <a:lnTo>
                  <a:pt x="1895475" y="946990"/>
                </a:lnTo>
                <a:lnTo>
                  <a:pt x="1894523" y="952067"/>
                </a:lnTo>
                <a:lnTo>
                  <a:pt x="1892935" y="958414"/>
                </a:lnTo>
                <a:lnTo>
                  <a:pt x="1891666" y="964443"/>
                </a:lnTo>
                <a:lnTo>
                  <a:pt x="1890079" y="969838"/>
                </a:lnTo>
                <a:lnTo>
                  <a:pt x="1887857" y="975232"/>
                </a:lnTo>
                <a:lnTo>
                  <a:pt x="1886269" y="980309"/>
                </a:lnTo>
                <a:lnTo>
                  <a:pt x="1884047" y="985069"/>
                </a:lnTo>
                <a:lnTo>
                  <a:pt x="1881825" y="989512"/>
                </a:lnTo>
                <a:lnTo>
                  <a:pt x="1879603" y="993955"/>
                </a:lnTo>
                <a:lnTo>
                  <a:pt x="1877381" y="997762"/>
                </a:lnTo>
                <a:lnTo>
                  <a:pt x="1874842" y="1001570"/>
                </a:lnTo>
                <a:lnTo>
                  <a:pt x="1872620" y="1004744"/>
                </a:lnTo>
                <a:lnTo>
                  <a:pt x="1870081" y="1008235"/>
                </a:lnTo>
                <a:lnTo>
                  <a:pt x="1867224" y="1011091"/>
                </a:lnTo>
                <a:lnTo>
                  <a:pt x="1864684" y="1013947"/>
                </a:lnTo>
                <a:lnTo>
                  <a:pt x="1858971" y="1019024"/>
                </a:lnTo>
                <a:lnTo>
                  <a:pt x="1852939" y="1022832"/>
                </a:lnTo>
                <a:lnTo>
                  <a:pt x="1847226" y="1026640"/>
                </a:lnTo>
                <a:lnTo>
                  <a:pt x="1841194" y="1029178"/>
                </a:lnTo>
                <a:lnTo>
                  <a:pt x="1834846" y="1031400"/>
                </a:lnTo>
                <a:lnTo>
                  <a:pt x="1828815" y="1032986"/>
                </a:lnTo>
                <a:lnTo>
                  <a:pt x="1822783" y="1033938"/>
                </a:lnTo>
                <a:lnTo>
                  <a:pt x="1817070" y="1034255"/>
                </a:lnTo>
                <a:lnTo>
                  <a:pt x="1811673" y="1034573"/>
                </a:lnTo>
                <a:lnTo>
                  <a:pt x="1806595" y="1034255"/>
                </a:lnTo>
                <a:lnTo>
                  <a:pt x="1801516" y="1033938"/>
                </a:lnTo>
                <a:lnTo>
                  <a:pt x="1796119" y="1033303"/>
                </a:lnTo>
                <a:lnTo>
                  <a:pt x="1791041" y="1032669"/>
                </a:lnTo>
                <a:lnTo>
                  <a:pt x="1781200" y="1030130"/>
                </a:lnTo>
                <a:lnTo>
                  <a:pt x="1770725" y="1027274"/>
                </a:lnTo>
                <a:lnTo>
                  <a:pt x="1773899" y="1034890"/>
                </a:lnTo>
                <a:lnTo>
                  <a:pt x="1776756" y="1042506"/>
                </a:lnTo>
                <a:lnTo>
                  <a:pt x="1778661" y="1050757"/>
                </a:lnTo>
                <a:lnTo>
                  <a:pt x="1780883" y="1058372"/>
                </a:lnTo>
                <a:lnTo>
                  <a:pt x="1781835" y="1066306"/>
                </a:lnTo>
                <a:lnTo>
                  <a:pt x="1782470" y="1074239"/>
                </a:lnTo>
                <a:lnTo>
                  <a:pt x="1782470" y="1081855"/>
                </a:lnTo>
                <a:lnTo>
                  <a:pt x="1781518" y="1090105"/>
                </a:lnTo>
                <a:lnTo>
                  <a:pt x="1780248" y="1096769"/>
                </a:lnTo>
                <a:lnTo>
                  <a:pt x="1779296" y="1099942"/>
                </a:lnTo>
                <a:lnTo>
                  <a:pt x="1777709" y="1103750"/>
                </a:lnTo>
                <a:lnTo>
                  <a:pt x="1776439" y="1107241"/>
                </a:lnTo>
                <a:lnTo>
                  <a:pt x="1774534" y="1111049"/>
                </a:lnTo>
                <a:lnTo>
                  <a:pt x="1772312" y="1115174"/>
                </a:lnTo>
                <a:lnTo>
                  <a:pt x="1770090" y="1118665"/>
                </a:lnTo>
                <a:lnTo>
                  <a:pt x="1767551" y="1122473"/>
                </a:lnTo>
                <a:lnTo>
                  <a:pt x="1764059" y="1125963"/>
                </a:lnTo>
                <a:lnTo>
                  <a:pt x="1760885" y="1129771"/>
                </a:lnTo>
                <a:lnTo>
                  <a:pt x="1756758" y="1133262"/>
                </a:lnTo>
                <a:lnTo>
                  <a:pt x="1752632" y="1137070"/>
                </a:lnTo>
                <a:lnTo>
                  <a:pt x="1747870" y="1140560"/>
                </a:lnTo>
                <a:lnTo>
                  <a:pt x="1742791" y="1143416"/>
                </a:lnTo>
                <a:lnTo>
                  <a:pt x="1737077" y="1146907"/>
                </a:lnTo>
                <a:lnTo>
                  <a:pt x="1729777" y="1150080"/>
                </a:lnTo>
                <a:lnTo>
                  <a:pt x="1722476" y="1152619"/>
                </a:lnTo>
                <a:lnTo>
                  <a:pt x="1714857" y="1155475"/>
                </a:lnTo>
                <a:lnTo>
                  <a:pt x="1707239" y="1157379"/>
                </a:lnTo>
                <a:lnTo>
                  <a:pt x="1699621" y="1158965"/>
                </a:lnTo>
                <a:lnTo>
                  <a:pt x="1691685" y="1160235"/>
                </a:lnTo>
                <a:lnTo>
                  <a:pt x="1683749" y="1160869"/>
                </a:lnTo>
                <a:lnTo>
                  <a:pt x="1676131" y="1161186"/>
                </a:lnTo>
                <a:lnTo>
                  <a:pt x="1667878" y="1160869"/>
                </a:lnTo>
                <a:lnTo>
                  <a:pt x="1659942" y="1160235"/>
                </a:lnTo>
                <a:lnTo>
                  <a:pt x="1652324" y="1158965"/>
                </a:lnTo>
                <a:lnTo>
                  <a:pt x="1644706" y="1157696"/>
                </a:lnTo>
                <a:lnTo>
                  <a:pt x="1646928" y="1163090"/>
                </a:lnTo>
                <a:lnTo>
                  <a:pt x="1648515" y="1168485"/>
                </a:lnTo>
                <a:lnTo>
                  <a:pt x="1650419" y="1173880"/>
                </a:lnTo>
                <a:lnTo>
                  <a:pt x="1651372" y="1179274"/>
                </a:lnTo>
                <a:lnTo>
                  <a:pt x="1652324" y="1184034"/>
                </a:lnTo>
                <a:lnTo>
                  <a:pt x="1652959" y="1189429"/>
                </a:lnTo>
                <a:lnTo>
                  <a:pt x="1653276" y="1194823"/>
                </a:lnTo>
                <a:lnTo>
                  <a:pt x="1653276" y="1199900"/>
                </a:lnTo>
                <a:lnTo>
                  <a:pt x="1652641" y="1204978"/>
                </a:lnTo>
                <a:lnTo>
                  <a:pt x="1651689" y="1209738"/>
                </a:lnTo>
                <a:lnTo>
                  <a:pt x="1650419" y="1214498"/>
                </a:lnTo>
                <a:lnTo>
                  <a:pt x="1648515" y="1219257"/>
                </a:lnTo>
                <a:lnTo>
                  <a:pt x="1646293" y="1223700"/>
                </a:lnTo>
                <a:lnTo>
                  <a:pt x="1643118" y="1228143"/>
                </a:lnTo>
                <a:lnTo>
                  <a:pt x="1639944" y="1232585"/>
                </a:lnTo>
                <a:lnTo>
                  <a:pt x="1635817" y="1236393"/>
                </a:lnTo>
                <a:lnTo>
                  <a:pt x="1632643" y="1239566"/>
                </a:lnTo>
                <a:lnTo>
                  <a:pt x="1628834" y="1242422"/>
                </a:lnTo>
                <a:lnTo>
                  <a:pt x="1625342" y="1245278"/>
                </a:lnTo>
                <a:lnTo>
                  <a:pt x="1621216" y="1247817"/>
                </a:lnTo>
                <a:lnTo>
                  <a:pt x="1617089" y="1250356"/>
                </a:lnTo>
                <a:lnTo>
                  <a:pt x="1613280" y="1252260"/>
                </a:lnTo>
                <a:lnTo>
                  <a:pt x="1609153" y="1254163"/>
                </a:lnTo>
                <a:lnTo>
                  <a:pt x="1604709" y="1255750"/>
                </a:lnTo>
                <a:lnTo>
                  <a:pt x="1600583" y="1257654"/>
                </a:lnTo>
                <a:lnTo>
                  <a:pt x="1596139" y="1258923"/>
                </a:lnTo>
                <a:lnTo>
                  <a:pt x="1591377" y="1259875"/>
                </a:lnTo>
                <a:lnTo>
                  <a:pt x="1587251" y="1260827"/>
                </a:lnTo>
                <a:lnTo>
                  <a:pt x="1582489" y="1261462"/>
                </a:lnTo>
                <a:lnTo>
                  <a:pt x="1577411" y="1261779"/>
                </a:lnTo>
                <a:lnTo>
                  <a:pt x="1572649" y="1262097"/>
                </a:lnTo>
                <a:lnTo>
                  <a:pt x="1567888" y="1262414"/>
                </a:lnTo>
                <a:lnTo>
                  <a:pt x="1558047" y="1261779"/>
                </a:lnTo>
                <a:lnTo>
                  <a:pt x="1548842" y="1260827"/>
                </a:lnTo>
                <a:lnTo>
                  <a:pt x="1539319" y="1259241"/>
                </a:lnTo>
                <a:lnTo>
                  <a:pt x="1530113" y="1257337"/>
                </a:lnTo>
                <a:lnTo>
                  <a:pt x="1520591" y="1254481"/>
                </a:lnTo>
                <a:lnTo>
                  <a:pt x="1512020" y="1251308"/>
                </a:lnTo>
                <a:lnTo>
                  <a:pt x="1503449" y="1247817"/>
                </a:lnTo>
                <a:lnTo>
                  <a:pt x="1494879" y="1244326"/>
                </a:lnTo>
                <a:lnTo>
                  <a:pt x="1495196" y="1249086"/>
                </a:lnTo>
                <a:lnTo>
                  <a:pt x="1495196" y="1253846"/>
                </a:lnTo>
                <a:lnTo>
                  <a:pt x="1495196" y="1258923"/>
                </a:lnTo>
                <a:lnTo>
                  <a:pt x="1494879" y="1264001"/>
                </a:lnTo>
                <a:lnTo>
                  <a:pt x="1494244" y="1268443"/>
                </a:lnTo>
                <a:lnTo>
                  <a:pt x="1493292" y="1273520"/>
                </a:lnTo>
                <a:lnTo>
                  <a:pt x="1492022" y="1278280"/>
                </a:lnTo>
                <a:lnTo>
                  <a:pt x="1490752" y="1283040"/>
                </a:lnTo>
                <a:lnTo>
                  <a:pt x="1487895" y="1289387"/>
                </a:lnTo>
                <a:lnTo>
                  <a:pt x="1484721" y="1295099"/>
                </a:lnTo>
                <a:lnTo>
                  <a:pt x="1480912" y="1300493"/>
                </a:lnTo>
                <a:lnTo>
                  <a:pt x="1477103" y="1305571"/>
                </a:lnTo>
                <a:lnTo>
                  <a:pt x="1472024" y="1310330"/>
                </a:lnTo>
                <a:lnTo>
                  <a:pt x="1466945" y="1314456"/>
                </a:lnTo>
                <a:lnTo>
                  <a:pt x="1460914" y="1317946"/>
                </a:lnTo>
                <a:lnTo>
                  <a:pt x="1454883" y="1321120"/>
                </a:lnTo>
                <a:lnTo>
                  <a:pt x="1449486" y="1323024"/>
                </a:lnTo>
                <a:lnTo>
                  <a:pt x="1443773" y="1324293"/>
                </a:lnTo>
                <a:lnTo>
                  <a:pt x="1438059" y="1325245"/>
                </a:lnTo>
                <a:lnTo>
                  <a:pt x="1432028" y="1325562"/>
                </a:lnTo>
                <a:lnTo>
                  <a:pt x="1425679" y="1325245"/>
                </a:lnTo>
                <a:lnTo>
                  <a:pt x="1418696" y="1324293"/>
                </a:lnTo>
                <a:lnTo>
                  <a:pt x="1411395" y="1323024"/>
                </a:lnTo>
                <a:lnTo>
                  <a:pt x="1404094" y="1321120"/>
                </a:lnTo>
                <a:lnTo>
                  <a:pt x="1396793" y="1318581"/>
                </a:lnTo>
                <a:lnTo>
                  <a:pt x="1389175" y="1315725"/>
                </a:lnTo>
                <a:lnTo>
                  <a:pt x="1381239" y="1312234"/>
                </a:lnTo>
                <a:lnTo>
                  <a:pt x="1372669" y="1308744"/>
                </a:lnTo>
                <a:lnTo>
                  <a:pt x="1364733" y="1304619"/>
                </a:lnTo>
                <a:lnTo>
                  <a:pt x="1356480" y="1299859"/>
                </a:lnTo>
                <a:lnTo>
                  <a:pt x="1347909" y="1295416"/>
                </a:lnTo>
                <a:lnTo>
                  <a:pt x="1339338" y="1290656"/>
                </a:lnTo>
                <a:lnTo>
                  <a:pt x="1322515" y="1279867"/>
                </a:lnTo>
                <a:lnTo>
                  <a:pt x="1313888" y="1274172"/>
                </a:lnTo>
                <a:lnTo>
                  <a:pt x="1313614" y="1274446"/>
                </a:lnTo>
                <a:lnTo>
                  <a:pt x="1311077" y="1277303"/>
                </a:lnTo>
                <a:lnTo>
                  <a:pt x="1307590" y="1280796"/>
                </a:lnTo>
                <a:lnTo>
                  <a:pt x="1303151" y="1284923"/>
                </a:lnTo>
                <a:lnTo>
                  <a:pt x="1297761" y="1289368"/>
                </a:lnTo>
                <a:lnTo>
                  <a:pt x="1291737" y="1293496"/>
                </a:lnTo>
                <a:lnTo>
                  <a:pt x="1285079" y="1297623"/>
                </a:lnTo>
                <a:lnTo>
                  <a:pt x="1280957" y="1299211"/>
                </a:lnTo>
                <a:lnTo>
                  <a:pt x="1277469" y="1301116"/>
                </a:lnTo>
                <a:lnTo>
                  <a:pt x="1273348" y="1302703"/>
                </a:lnTo>
                <a:lnTo>
                  <a:pt x="1268909" y="1303973"/>
                </a:lnTo>
                <a:lnTo>
                  <a:pt x="1264787" y="1305243"/>
                </a:lnTo>
                <a:lnTo>
                  <a:pt x="1260348" y="1305878"/>
                </a:lnTo>
                <a:lnTo>
                  <a:pt x="1255592" y="1306513"/>
                </a:lnTo>
                <a:lnTo>
                  <a:pt x="1251154" y="1306513"/>
                </a:lnTo>
                <a:lnTo>
                  <a:pt x="1246081" y="1306513"/>
                </a:lnTo>
                <a:lnTo>
                  <a:pt x="1241008" y="1306196"/>
                </a:lnTo>
                <a:lnTo>
                  <a:pt x="1235935" y="1305243"/>
                </a:lnTo>
                <a:lnTo>
                  <a:pt x="1230545" y="1303973"/>
                </a:lnTo>
                <a:lnTo>
                  <a:pt x="1225472" y="1302068"/>
                </a:lnTo>
                <a:lnTo>
                  <a:pt x="1220082" y="1299528"/>
                </a:lnTo>
                <a:lnTo>
                  <a:pt x="1214692" y="1296671"/>
                </a:lnTo>
                <a:lnTo>
                  <a:pt x="1208985" y="1293178"/>
                </a:lnTo>
                <a:lnTo>
                  <a:pt x="1201693" y="1287781"/>
                </a:lnTo>
                <a:lnTo>
                  <a:pt x="1195352" y="1283018"/>
                </a:lnTo>
                <a:lnTo>
                  <a:pt x="1189645" y="1277621"/>
                </a:lnTo>
                <a:lnTo>
                  <a:pt x="1184889" y="1272223"/>
                </a:lnTo>
                <a:lnTo>
                  <a:pt x="1180767" y="1266508"/>
                </a:lnTo>
                <a:lnTo>
                  <a:pt x="1177279" y="1261111"/>
                </a:lnTo>
                <a:lnTo>
                  <a:pt x="1174743" y="1255713"/>
                </a:lnTo>
                <a:lnTo>
                  <a:pt x="1172523" y="1250633"/>
                </a:lnTo>
                <a:lnTo>
                  <a:pt x="1171255" y="1245235"/>
                </a:lnTo>
                <a:lnTo>
                  <a:pt x="1170304" y="1239838"/>
                </a:lnTo>
                <a:lnTo>
                  <a:pt x="1169987" y="1234758"/>
                </a:lnTo>
                <a:lnTo>
                  <a:pt x="1169987" y="1229678"/>
                </a:lnTo>
                <a:lnTo>
                  <a:pt x="1170304" y="1224915"/>
                </a:lnTo>
                <a:lnTo>
                  <a:pt x="1170938" y="1219835"/>
                </a:lnTo>
                <a:lnTo>
                  <a:pt x="1172206" y="1215073"/>
                </a:lnTo>
                <a:lnTo>
                  <a:pt x="1173792" y="1210310"/>
                </a:lnTo>
                <a:lnTo>
                  <a:pt x="1175377" y="1206183"/>
                </a:lnTo>
                <a:lnTo>
                  <a:pt x="1177279" y="1201738"/>
                </a:lnTo>
                <a:lnTo>
                  <a:pt x="1179182" y="1197610"/>
                </a:lnTo>
                <a:lnTo>
                  <a:pt x="1181401" y="1193800"/>
                </a:lnTo>
                <a:lnTo>
                  <a:pt x="1185523" y="1186815"/>
                </a:lnTo>
                <a:lnTo>
                  <a:pt x="1188434" y="1183124"/>
                </a:lnTo>
                <a:lnTo>
                  <a:pt x="1179671" y="1178640"/>
                </a:lnTo>
                <a:lnTo>
                  <a:pt x="1146133" y="1161542"/>
                </a:lnTo>
                <a:lnTo>
                  <a:pt x="1139156" y="1169987"/>
                </a:lnTo>
                <a:lnTo>
                  <a:pt x="1130294" y="1180465"/>
                </a:lnTo>
                <a:lnTo>
                  <a:pt x="1122064" y="1189990"/>
                </a:lnTo>
                <a:lnTo>
                  <a:pt x="1113517" y="1198563"/>
                </a:lnTo>
                <a:lnTo>
                  <a:pt x="1105921" y="1206183"/>
                </a:lnTo>
                <a:lnTo>
                  <a:pt x="1098957" y="1212533"/>
                </a:lnTo>
                <a:lnTo>
                  <a:pt x="1092943" y="1217930"/>
                </a:lnTo>
                <a:lnTo>
                  <a:pt x="1087562" y="1221740"/>
                </a:lnTo>
                <a:lnTo>
                  <a:pt x="1068253" y="1234440"/>
                </a:lnTo>
                <a:lnTo>
                  <a:pt x="1058441" y="1240790"/>
                </a:lnTo>
                <a:lnTo>
                  <a:pt x="1048629" y="1246505"/>
                </a:lnTo>
                <a:lnTo>
                  <a:pt x="1038816" y="1251585"/>
                </a:lnTo>
                <a:lnTo>
                  <a:pt x="1033752" y="1253808"/>
                </a:lnTo>
                <a:lnTo>
                  <a:pt x="1028371" y="1256030"/>
                </a:lnTo>
                <a:lnTo>
                  <a:pt x="1023306" y="1257300"/>
                </a:lnTo>
                <a:lnTo>
                  <a:pt x="1018242" y="1258570"/>
                </a:lnTo>
                <a:lnTo>
                  <a:pt x="1013494" y="1259523"/>
                </a:lnTo>
                <a:lnTo>
                  <a:pt x="1008429" y="1260158"/>
                </a:lnTo>
                <a:lnTo>
                  <a:pt x="1003048" y="1260475"/>
                </a:lnTo>
                <a:lnTo>
                  <a:pt x="997984" y="1260158"/>
                </a:lnTo>
                <a:lnTo>
                  <a:pt x="992603" y="1259523"/>
                </a:lnTo>
                <a:lnTo>
                  <a:pt x="987855" y="1258253"/>
                </a:lnTo>
                <a:lnTo>
                  <a:pt x="982790" y="1256665"/>
                </a:lnTo>
                <a:lnTo>
                  <a:pt x="977409" y="1254443"/>
                </a:lnTo>
                <a:lnTo>
                  <a:pt x="972345" y="1251585"/>
                </a:lnTo>
                <a:lnTo>
                  <a:pt x="966964" y="1248093"/>
                </a:lnTo>
                <a:lnTo>
                  <a:pt x="961899" y="1244283"/>
                </a:lnTo>
                <a:lnTo>
                  <a:pt x="956835" y="1239520"/>
                </a:lnTo>
                <a:lnTo>
                  <a:pt x="951454" y="1234123"/>
                </a:lnTo>
                <a:lnTo>
                  <a:pt x="946389" y="1228090"/>
                </a:lnTo>
                <a:lnTo>
                  <a:pt x="941008" y="1221105"/>
                </a:lnTo>
                <a:lnTo>
                  <a:pt x="935943" y="1213485"/>
                </a:lnTo>
                <a:lnTo>
                  <a:pt x="930879" y="1205230"/>
                </a:lnTo>
                <a:lnTo>
                  <a:pt x="925498" y="1196023"/>
                </a:lnTo>
                <a:lnTo>
                  <a:pt x="923915" y="1192530"/>
                </a:lnTo>
                <a:lnTo>
                  <a:pt x="922333" y="1188720"/>
                </a:lnTo>
                <a:lnTo>
                  <a:pt x="921700" y="1184593"/>
                </a:lnTo>
                <a:lnTo>
                  <a:pt x="921067" y="1180783"/>
                </a:lnTo>
                <a:lnTo>
                  <a:pt x="920750" y="1176655"/>
                </a:lnTo>
                <a:lnTo>
                  <a:pt x="921067" y="1172845"/>
                </a:lnTo>
                <a:lnTo>
                  <a:pt x="921700" y="1168400"/>
                </a:lnTo>
                <a:lnTo>
                  <a:pt x="922333" y="1163955"/>
                </a:lnTo>
                <a:lnTo>
                  <a:pt x="923915" y="1159510"/>
                </a:lnTo>
                <a:lnTo>
                  <a:pt x="925181" y="1155065"/>
                </a:lnTo>
                <a:lnTo>
                  <a:pt x="926764" y="1150302"/>
                </a:lnTo>
                <a:lnTo>
                  <a:pt x="928980" y="1145540"/>
                </a:lnTo>
                <a:lnTo>
                  <a:pt x="931512" y="1140777"/>
                </a:lnTo>
                <a:lnTo>
                  <a:pt x="933728" y="1136015"/>
                </a:lnTo>
                <a:lnTo>
                  <a:pt x="939742" y="1126172"/>
                </a:lnTo>
                <a:lnTo>
                  <a:pt x="946389" y="1116330"/>
                </a:lnTo>
                <a:lnTo>
                  <a:pt x="953986" y="1106170"/>
                </a:lnTo>
                <a:lnTo>
                  <a:pt x="962532" y="1096010"/>
                </a:lnTo>
                <a:lnTo>
                  <a:pt x="971078" y="1085850"/>
                </a:lnTo>
                <a:lnTo>
                  <a:pt x="980258" y="1075690"/>
                </a:lnTo>
                <a:lnTo>
                  <a:pt x="981263" y="1074682"/>
                </a:lnTo>
                <a:lnTo>
                  <a:pt x="961294" y="1063855"/>
                </a:lnTo>
                <a:lnTo>
                  <a:pt x="958295" y="1066735"/>
                </a:lnTo>
                <a:lnTo>
                  <a:pt x="950387" y="1074331"/>
                </a:lnTo>
                <a:lnTo>
                  <a:pt x="942480" y="1081610"/>
                </a:lnTo>
                <a:lnTo>
                  <a:pt x="934256" y="1088889"/>
                </a:lnTo>
                <a:lnTo>
                  <a:pt x="926032" y="1095535"/>
                </a:lnTo>
                <a:lnTo>
                  <a:pt x="917808" y="1102181"/>
                </a:lnTo>
                <a:lnTo>
                  <a:pt x="909900" y="1108194"/>
                </a:lnTo>
                <a:lnTo>
                  <a:pt x="901360" y="1113890"/>
                </a:lnTo>
                <a:lnTo>
                  <a:pt x="893452" y="1119270"/>
                </a:lnTo>
                <a:lnTo>
                  <a:pt x="885545" y="1124334"/>
                </a:lnTo>
                <a:lnTo>
                  <a:pt x="877637" y="1128764"/>
                </a:lnTo>
                <a:lnTo>
                  <a:pt x="869413" y="1132562"/>
                </a:lnTo>
                <a:lnTo>
                  <a:pt x="861822" y="1136360"/>
                </a:lnTo>
                <a:lnTo>
                  <a:pt x="854546" y="1139208"/>
                </a:lnTo>
                <a:lnTo>
                  <a:pt x="847271" y="1141740"/>
                </a:lnTo>
                <a:lnTo>
                  <a:pt x="840313" y="1143322"/>
                </a:lnTo>
                <a:lnTo>
                  <a:pt x="833354" y="1144272"/>
                </a:lnTo>
                <a:lnTo>
                  <a:pt x="826712" y="1144588"/>
                </a:lnTo>
                <a:lnTo>
                  <a:pt x="820385" y="1144588"/>
                </a:lnTo>
                <a:lnTo>
                  <a:pt x="814059" y="1143955"/>
                </a:lnTo>
                <a:lnTo>
                  <a:pt x="808049" y="1143322"/>
                </a:lnTo>
                <a:lnTo>
                  <a:pt x="801723" y="1142056"/>
                </a:lnTo>
                <a:lnTo>
                  <a:pt x="795713" y="1140790"/>
                </a:lnTo>
                <a:lnTo>
                  <a:pt x="790020" y="1138575"/>
                </a:lnTo>
                <a:lnTo>
                  <a:pt x="784326" y="1136676"/>
                </a:lnTo>
                <a:lnTo>
                  <a:pt x="778633" y="1134461"/>
                </a:lnTo>
                <a:lnTo>
                  <a:pt x="773256" y="1131929"/>
                </a:lnTo>
                <a:lnTo>
                  <a:pt x="768511" y="1129081"/>
                </a:lnTo>
                <a:lnTo>
                  <a:pt x="763450" y="1125916"/>
                </a:lnTo>
                <a:lnTo>
                  <a:pt x="758706" y="1123068"/>
                </a:lnTo>
                <a:lnTo>
                  <a:pt x="753961" y="1119270"/>
                </a:lnTo>
                <a:lnTo>
                  <a:pt x="750165" y="1115789"/>
                </a:lnTo>
                <a:lnTo>
                  <a:pt x="746053" y="1111991"/>
                </a:lnTo>
                <a:lnTo>
                  <a:pt x="742890" y="1108194"/>
                </a:lnTo>
                <a:lnTo>
                  <a:pt x="739411" y="1103763"/>
                </a:lnTo>
                <a:lnTo>
                  <a:pt x="736564" y="1099332"/>
                </a:lnTo>
                <a:lnTo>
                  <a:pt x="734034" y="1095218"/>
                </a:lnTo>
                <a:lnTo>
                  <a:pt x="731820" y="1090471"/>
                </a:lnTo>
                <a:lnTo>
                  <a:pt x="730238" y="1085724"/>
                </a:lnTo>
                <a:lnTo>
                  <a:pt x="728657" y="1080660"/>
                </a:lnTo>
                <a:lnTo>
                  <a:pt x="727708" y="1076230"/>
                </a:lnTo>
                <a:lnTo>
                  <a:pt x="727391" y="1071166"/>
                </a:lnTo>
                <a:lnTo>
                  <a:pt x="727075" y="1065786"/>
                </a:lnTo>
                <a:lnTo>
                  <a:pt x="727708" y="1060722"/>
                </a:lnTo>
                <a:lnTo>
                  <a:pt x="728657" y="1055659"/>
                </a:lnTo>
                <a:lnTo>
                  <a:pt x="730238" y="1050595"/>
                </a:lnTo>
                <a:lnTo>
                  <a:pt x="732136" y="1045215"/>
                </a:lnTo>
                <a:lnTo>
                  <a:pt x="734666" y="1040152"/>
                </a:lnTo>
                <a:lnTo>
                  <a:pt x="737829" y="1034772"/>
                </a:lnTo>
                <a:lnTo>
                  <a:pt x="741309" y="1029392"/>
                </a:lnTo>
                <a:lnTo>
                  <a:pt x="758389" y="1006922"/>
                </a:lnTo>
                <a:lnTo>
                  <a:pt x="767562" y="994579"/>
                </a:lnTo>
                <a:lnTo>
                  <a:pt x="777368" y="981920"/>
                </a:lnTo>
                <a:lnTo>
                  <a:pt x="788122" y="968628"/>
                </a:lnTo>
                <a:lnTo>
                  <a:pt x="790242" y="966009"/>
                </a:lnTo>
                <a:lnTo>
                  <a:pt x="789233" y="965395"/>
                </a:lnTo>
                <a:lnTo>
                  <a:pt x="776219" y="957145"/>
                </a:lnTo>
                <a:lnTo>
                  <a:pt x="763839" y="949211"/>
                </a:lnTo>
                <a:lnTo>
                  <a:pt x="760189" y="946743"/>
                </a:lnTo>
                <a:lnTo>
                  <a:pt x="757399" y="948372"/>
                </a:lnTo>
                <a:lnTo>
                  <a:pt x="753277" y="949960"/>
                </a:lnTo>
                <a:lnTo>
                  <a:pt x="749473" y="951547"/>
                </a:lnTo>
                <a:lnTo>
                  <a:pt x="745351" y="952817"/>
                </a:lnTo>
                <a:lnTo>
                  <a:pt x="740912" y="954087"/>
                </a:lnTo>
                <a:lnTo>
                  <a:pt x="736473" y="955040"/>
                </a:lnTo>
                <a:lnTo>
                  <a:pt x="732035" y="955357"/>
                </a:lnTo>
                <a:lnTo>
                  <a:pt x="726962" y="955675"/>
                </a:lnTo>
                <a:lnTo>
                  <a:pt x="722206" y="955675"/>
                </a:lnTo>
                <a:lnTo>
                  <a:pt x="717450" y="955040"/>
                </a:lnTo>
                <a:lnTo>
                  <a:pt x="712377" y="954087"/>
                </a:lnTo>
                <a:lnTo>
                  <a:pt x="706987" y="952500"/>
                </a:lnTo>
                <a:lnTo>
                  <a:pt x="701597" y="950912"/>
                </a:lnTo>
                <a:lnTo>
                  <a:pt x="696207" y="948690"/>
                </a:lnTo>
                <a:lnTo>
                  <a:pt x="690817" y="945515"/>
                </a:lnTo>
                <a:lnTo>
                  <a:pt x="685427" y="942340"/>
                </a:lnTo>
                <a:lnTo>
                  <a:pt x="678135" y="936942"/>
                </a:lnTo>
                <a:lnTo>
                  <a:pt x="671477" y="931545"/>
                </a:lnTo>
                <a:lnTo>
                  <a:pt x="666087" y="926147"/>
                </a:lnTo>
                <a:lnTo>
                  <a:pt x="661014" y="920750"/>
                </a:lnTo>
                <a:lnTo>
                  <a:pt x="656892" y="915670"/>
                </a:lnTo>
                <a:lnTo>
                  <a:pt x="653721" y="910272"/>
                </a:lnTo>
                <a:lnTo>
                  <a:pt x="650868" y="904875"/>
                </a:lnTo>
                <a:lnTo>
                  <a:pt x="648966" y="899477"/>
                </a:lnTo>
                <a:lnTo>
                  <a:pt x="647380" y="894080"/>
                </a:lnTo>
                <a:lnTo>
                  <a:pt x="646746" y="889000"/>
                </a:lnTo>
                <a:lnTo>
                  <a:pt x="646112" y="883920"/>
                </a:lnTo>
                <a:lnTo>
                  <a:pt x="646112" y="878522"/>
                </a:lnTo>
                <a:lnTo>
                  <a:pt x="646746" y="873442"/>
                </a:lnTo>
                <a:lnTo>
                  <a:pt x="647380" y="868680"/>
                </a:lnTo>
                <a:lnTo>
                  <a:pt x="648039" y="865599"/>
                </a:lnTo>
                <a:lnTo>
                  <a:pt x="643850" y="862581"/>
                </a:lnTo>
                <a:lnTo>
                  <a:pt x="605442" y="834021"/>
                </a:lnTo>
                <a:lnTo>
                  <a:pt x="588300" y="821011"/>
                </a:lnTo>
                <a:lnTo>
                  <a:pt x="571794" y="808318"/>
                </a:lnTo>
                <a:lnTo>
                  <a:pt x="557192" y="796260"/>
                </a:lnTo>
                <a:lnTo>
                  <a:pt x="543225" y="784836"/>
                </a:lnTo>
                <a:lnTo>
                  <a:pt x="530846" y="774047"/>
                </a:lnTo>
                <a:lnTo>
                  <a:pt x="519736" y="763575"/>
                </a:lnTo>
                <a:lnTo>
                  <a:pt x="509578" y="753738"/>
                </a:lnTo>
                <a:lnTo>
                  <a:pt x="501325" y="744535"/>
                </a:lnTo>
                <a:lnTo>
                  <a:pt x="497516" y="739775"/>
                </a:lnTo>
                <a:lnTo>
                  <a:pt x="494341" y="735650"/>
                </a:lnTo>
                <a:lnTo>
                  <a:pt x="491484" y="731207"/>
                </a:lnTo>
                <a:lnTo>
                  <a:pt x="488627" y="727082"/>
                </a:lnTo>
                <a:lnTo>
                  <a:pt x="486405" y="723274"/>
                </a:lnTo>
                <a:lnTo>
                  <a:pt x="484183" y="719149"/>
                </a:lnTo>
                <a:lnTo>
                  <a:pt x="482596" y="715024"/>
                </a:lnTo>
                <a:lnTo>
                  <a:pt x="481327" y="711533"/>
                </a:lnTo>
                <a:lnTo>
                  <a:pt x="478152" y="699475"/>
                </a:lnTo>
                <a:lnTo>
                  <a:pt x="475613" y="687099"/>
                </a:lnTo>
                <a:lnTo>
                  <a:pt x="473391" y="675040"/>
                </a:lnTo>
                <a:lnTo>
                  <a:pt x="471169" y="662982"/>
                </a:lnTo>
                <a:lnTo>
                  <a:pt x="469899" y="650606"/>
                </a:lnTo>
                <a:lnTo>
                  <a:pt x="468947" y="638865"/>
                </a:lnTo>
                <a:lnTo>
                  <a:pt x="468312" y="626807"/>
                </a:lnTo>
                <a:lnTo>
                  <a:pt x="468312" y="614431"/>
                </a:lnTo>
                <a:lnTo>
                  <a:pt x="468629" y="602372"/>
                </a:lnTo>
                <a:lnTo>
                  <a:pt x="469264" y="589997"/>
                </a:lnTo>
                <a:lnTo>
                  <a:pt x="470217" y="577938"/>
                </a:lnTo>
                <a:lnTo>
                  <a:pt x="471804" y="565562"/>
                </a:lnTo>
                <a:lnTo>
                  <a:pt x="474026" y="553504"/>
                </a:lnTo>
                <a:lnTo>
                  <a:pt x="476248" y="541446"/>
                </a:lnTo>
                <a:lnTo>
                  <a:pt x="479422" y="529704"/>
                </a:lnTo>
                <a:lnTo>
                  <a:pt x="482596" y="517329"/>
                </a:lnTo>
                <a:lnTo>
                  <a:pt x="486405" y="505270"/>
                </a:lnTo>
                <a:lnTo>
                  <a:pt x="490215" y="493212"/>
                </a:lnTo>
                <a:lnTo>
                  <a:pt x="494976" y="481153"/>
                </a:lnTo>
                <a:lnTo>
                  <a:pt x="500055" y="469412"/>
                </a:lnTo>
                <a:lnTo>
                  <a:pt x="505451" y="457354"/>
                </a:lnTo>
                <a:lnTo>
                  <a:pt x="511482" y="445613"/>
                </a:lnTo>
                <a:lnTo>
                  <a:pt x="517831" y="433871"/>
                </a:lnTo>
                <a:lnTo>
                  <a:pt x="524497" y="421813"/>
                </a:lnTo>
                <a:lnTo>
                  <a:pt x="531480" y="410072"/>
                </a:lnTo>
                <a:lnTo>
                  <a:pt x="539099" y="398331"/>
                </a:lnTo>
                <a:lnTo>
                  <a:pt x="547035" y="386590"/>
                </a:lnTo>
                <a:lnTo>
                  <a:pt x="555288" y="375166"/>
                </a:lnTo>
                <a:lnTo>
                  <a:pt x="564176" y="363742"/>
                </a:lnTo>
                <a:lnTo>
                  <a:pt x="573064" y="352001"/>
                </a:lnTo>
                <a:lnTo>
                  <a:pt x="582904" y="340577"/>
                </a:lnTo>
                <a:lnTo>
                  <a:pt x="592744" y="329153"/>
                </a:lnTo>
                <a:lnTo>
                  <a:pt x="608298" y="312970"/>
                </a:lnTo>
                <a:lnTo>
                  <a:pt x="623535" y="297738"/>
                </a:lnTo>
                <a:lnTo>
                  <a:pt x="638454" y="282824"/>
                </a:lnTo>
                <a:lnTo>
                  <a:pt x="653691" y="269496"/>
                </a:lnTo>
                <a:lnTo>
                  <a:pt x="668293" y="256803"/>
                </a:lnTo>
                <a:lnTo>
                  <a:pt x="682577" y="245062"/>
                </a:lnTo>
                <a:lnTo>
                  <a:pt x="695909" y="234590"/>
                </a:lnTo>
                <a:lnTo>
                  <a:pt x="708924" y="224753"/>
                </a:lnTo>
                <a:lnTo>
                  <a:pt x="720668" y="216502"/>
                </a:lnTo>
                <a:lnTo>
                  <a:pt x="731778" y="208886"/>
                </a:lnTo>
                <a:lnTo>
                  <a:pt x="749872" y="196828"/>
                </a:lnTo>
                <a:lnTo>
                  <a:pt x="762252" y="189212"/>
                </a:lnTo>
                <a:lnTo>
                  <a:pt x="767013" y="186039"/>
                </a:lnTo>
                <a:lnTo>
                  <a:pt x="769870" y="184769"/>
                </a:lnTo>
                <a:lnTo>
                  <a:pt x="772727" y="183817"/>
                </a:lnTo>
                <a:lnTo>
                  <a:pt x="775584" y="183183"/>
                </a:lnTo>
                <a:lnTo>
                  <a:pt x="778441" y="182865"/>
                </a:lnTo>
                <a:lnTo>
                  <a:pt x="1214906" y="157162"/>
                </a:lnTo>
                <a:close/>
                <a:moveTo>
                  <a:pt x="2261552" y="58737"/>
                </a:moveTo>
                <a:lnTo>
                  <a:pt x="2505075" y="597852"/>
                </a:lnTo>
                <a:lnTo>
                  <a:pt x="2166937" y="725487"/>
                </a:lnTo>
                <a:lnTo>
                  <a:pt x="2163762" y="705484"/>
                </a:lnTo>
                <a:lnTo>
                  <a:pt x="2160587" y="685799"/>
                </a:lnTo>
                <a:lnTo>
                  <a:pt x="2157095" y="666749"/>
                </a:lnTo>
                <a:lnTo>
                  <a:pt x="2153602" y="647699"/>
                </a:lnTo>
                <a:lnTo>
                  <a:pt x="2149475" y="629284"/>
                </a:lnTo>
                <a:lnTo>
                  <a:pt x="2145030" y="611504"/>
                </a:lnTo>
                <a:lnTo>
                  <a:pt x="2140902" y="594359"/>
                </a:lnTo>
                <a:lnTo>
                  <a:pt x="2136140" y="577214"/>
                </a:lnTo>
                <a:lnTo>
                  <a:pt x="2131060" y="560387"/>
                </a:lnTo>
                <a:lnTo>
                  <a:pt x="2126297" y="544512"/>
                </a:lnTo>
                <a:lnTo>
                  <a:pt x="2121217" y="528954"/>
                </a:lnTo>
                <a:lnTo>
                  <a:pt x="2115820" y="513397"/>
                </a:lnTo>
                <a:lnTo>
                  <a:pt x="2110105" y="498792"/>
                </a:lnTo>
                <a:lnTo>
                  <a:pt x="2104707" y="484187"/>
                </a:lnTo>
                <a:lnTo>
                  <a:pt x="2098675" y="469899"/>
                </a:lnTo>
                <a:lnTo>
                  <a:pt x="2092960" y="456564"/>
                </a:lnTo>
                <a:lnTo>
                  <a:pt x="2086927" y="443229"/>
                </a:lnTo>
                <a:lnTo>
                  <a:pt x="2080577" y="430212"/>
                </a:lnTo>
                <a:lnTo>
                  <a:pt x="2074862" y="417829"/>
                </a:lnTo>
                <a:lnTo>
                  <a:pt x="2068512" y="405764"/>
                </a:lnTo>
                <a:lnTo>
                  <a:pt x="2062162" y="394334"/>
                </a:lnTo>
                <a:lnTo>
                  <a:pt x="2055812" y="382904"/>
                </a:lnTo>
                <a:lnTo>
                  <a:pt x="2049145" y="371792"/>
                </a:lnTo>
                <a:lnTo>
                  <a:pt x="2042795" y="361314"/>
                </a:lnTo>
                <a:lnTo>
                  <a:pt x="2036127" y="350837"/>
                </a:lnTo>
                <a:lnTo>
                  <a:pt x="2029142" y="340994"/>
                </a:lnTo>
                <a:lnTo>
                  <a:pt x="2022792" y="331469"/>
                </a:lnTo>
                <a:lnTo>
                  <a:pt x="2016125" y="321944"/>
                </a:lnTo>
                <a:lnTo>
                  <a:pt x="2002790" y="304799"/>
                </a:lnTo>
                <a:lnTo>
                  <a:pt x="1989772" y="288607"/>
                </a:lnTo>
                <a:lnTo>
                  <a:pt x="1977072" y="273684"/>
                </a:lnTo>
                <a:lnTo>
                  <a:pt x="1964372" y="260349"/>
                </a:lnTo>
                <a:lnTo>
                  <a:pt x="1951990" y="247967"/>
                </a:lnTo>
                <a:lnTo>
                  <a:pt x="1940242" y="236537"/>
                </a:lnTo>
                <a:lnTo>
                  <a:pt x="1928812" y="226377"/>
                </a:lnTo>
                <a:lnTo>
                  <a:pt x="1918017" y="217169"/>
                </a:lnTo>
                <a:lnTo>
                  <a:pt x="1907857" y="209232"/>
                </a:lnTo>
                <a:lnTo>
                  <a:pt x="1898332" y="202247"/>
                </a:lnTo>
                <a:lnTo>
                  <a:pt x="1889760" y="196214"/>
                </a:lnTo>
                <a:lnTo>
                  <a:pt x="1882140" y="191134"/>
                </a:lnTo>
                <a:lnTo>
                  <a:pt x="1875472" y="187007"/>
                </a:lnTo>
                <a:lnTo>
                  <a:pt x="1869757" y="183514"/>
                </a:lnTo>
                <a:lnTo>
                  <a:pt x="1861502" y="179387"/>
                </a:lnTo>
                <a:lnTo>
                  <a:pt x="1858962" y="177799"/>
                </a:lnTo>
                <a:lnTo>
                  <a:pt x="2261552" y="58737"/>
                </a:lnTo>
                <a:close/>
                <a:moveTo>
                  <a:pt x="371173" y="0"/>
                </a:moveTo>
                <a:lnTo>
                  <a:pt x="708025" y="151447"/>
                </a:lnTo>
                <a:lnTo>
                  <a:pt x="701351" y="153352"/>
                </a:lnTo>
                <a:lnTo>
                  <a:pt x="693089" y="155892"/>
                </a:lnTo>
                <a:lnTo>
                  <a:pt x="682284" y="159702"/>
                </a:lnTo>
                <a:lnTo>
                  <a:pt x="668937" y="165100"/>
                </a:lnTo>
                <a:lnTo>
                  <a:pt x="653366" y="172085"/>
                </a:lnTo>
                <a:lnTo>
                  <a:pt x="644468" y="176212"/>
                </a:lnTo>
                <a:lnTo>
                  <a:pt x="635570" y="180657"/>
                </a:lnTo>
                <a:lnTo>
                  <a:pt x="626354" y="186055"/>
                </a:lnTo>
                <a:lnTo>
                  <a:pt x="616185" y="191770"/>
                </a:lnTo>
                <a:lnTo>
                  <a:pt x="606016" y="198120"/>
                </a:lnTo>
                <a:lnTo>
                  <a:pt x="595529" y="204787"/>
                </a:lnTo>
                <a:lnTo>
                  <a:pt x="584724" y="212090"/>
                </a:lnTo>
                <a:lnTo>
                  <a:pt x="573602" y="220345"/>
                </a:lnTo>
                <a:lnTo>
                  <a:pt x="562479" y="228917"/>
                </a:lnTo>
                <a:lnTo>
                  <a:pt x="550721" y="237807"/>
                </a:lnTo>
                <a:lnTo>
                  <a:pt x="538963" y="247967"/>
                </a:lnTo>
                <a:lnTo>
                  <a:pt x="527205" y="258445"/>
                </a:lnTo>
                <a:lnTo>
                  <a:pt x="515129" y="269875"/>
                </a:lnTo>
                <a:lnTo>
                  <a:pt x="503054" y="281940"/>
                </a:lnTo>
                <a:lnTo>
                  <a:pt x="491296" y="294640"/>
                </a:lnTo>
                <a:lnTo>
                  <a:pt x="479220" y="308292"/>
                </a:lnTo>
                <a:lnTo>
                  <a:pt x="467462" y="322580"/>
                </a:lnTo>
                <a:lnTo>
                  <a:pt x="455386" y="337820"/>
                </a:lnTo>
                <a:lnTo>
                  <a:pt x="443628" y="353695"/>
                </a:lnTo>
                <a:lnTo>
                  <a:pt x="431870" y="370840"/>
                </a:lnTo>
                <a:lnTo>
                  <a:pt x="427421" y="378142"/>
                </a:lnTo>
                <a:lnTo>
                  <a:pt x="422654" y="385445"/>
                </a:lnTo>
                <a:lnTo>
                  <a:pt x="418205" y="392747"/>
                </a:lnTo>
                <a:lnTo>
                  <a:pt x="414392" y="400050"/>
                </a:lnTo>
                <a:lnTo>
                  <a:pt x="406447" y="415290"/>
                </a:lnTo>
                <a:lnTo>
                  <a:pt x="399774" y="430530"/>
                </a:lnTo>
                <a:lnTo>
                  <a:pt x="393418" y="446087"/>
                </a:lnTo>
                <a:lnTo>
                  <a:pt x="388015" y="461327"/>
                </a:lnTo>
                <a:lnTo>
                  <a:pt x="383249" y="476567"/>
                </a:lnTo>
                <a:lnTo>
                  <a:pt x="378800" y="492125"/>
                </a:lnTo>
                <a:lnTo>
                  <a:pt x="375304" y="507365"/>
                </a:lnTo>
                <a:lnTo>
                  <a:pt x="371808" y="522287"/>
                </a:lnTo>
                <a:lnTo>
                  <a:pt x="369266" y="537527"/>
                </a:lnTo>
                <a:lnTo>
                  <a:pt x="366724" y="552132"/>
                </a:lnTo>
                <a:lnTo>
                  <a:pt x="365135" y="566737"/>
                </a:lnTo>
                <a:lnTo>
                  <a:pt x="363864" y="581025"/>
                </a:lnTo>
                <a:lnTo>
                  <a:pt x="362910" y="594995"/>
                </a:lnTo>
                <a:lnTo>
                  <a:pt x="362275" y="608330"/>
                </a:lnTo>
                <a:lnTo>
                  <a:pt x="361322" y="621347"/>
                </a:lnTo>
                <a:lnTo>
                  <a:pt x="361322" y="633730"/>
                </a:lnTo>
                <a:lnTo>
                  <a:pt x="361322" y="645795"/>
                </a:lnTo>
                <a:lnTo>
                  <a:pt x="361957" y="656907"/>
                </a:lnTo>
                <a:lnTo>
                  <a:pt x="363228" y="678180"/>
                </a:lnTo>
                <a:lnTo>
                  <a:pt x="364499" y="695642"/>
                </a:lnTo>
                <a:lnTo>
                  <a:pt x="366088" y="710247"/>
                </a:lnTo>
                <a:lnTo>
                  <a:pt x="367359" y="721042"/>
                </a:lnTo>
                <a:lnTo>
                  <a:pt x="369266" y="730250"/>
                </a:lnTo>
                <a:lnTo>
                  <a:pt x="0" y="553720"/>
                </a:lnTo>
                <a:lnTo>
                  <a:pt x="371173" y="0"/>
                </a:ln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7" name="椭圆 66"/>
          <p:cNvSpPr/>
          <p:nvPr/>
        </p:nvSpPr>
        <p:spPr>
          <a:xfrm>
            <a:off x="5245100" y="2066925"/>
            <a:ext cx="1246188" cy="1247775"/>
          </a:xfrm>
          <a:prstGeom prst="ellipse">
            <a:avLst/>
          </a:prstGeom>
          <a:noFill/>
          <a:ln w="127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KSO_Shape"/>
          <p:cNvSpPr>
            <a:spLocks/>
          </p:cNvSpPr>
          <p:nvPr/>
        </p:nvSpPr>
        <p:spPr bwMode="auto">
          <a:xfrm>
            <a:off x="5557838" y="1779588"/>
            <a:ext cx="612775" cy="420687"/>
          </a:xfrm>
          <a:custGeom>
            <a:avLst/>
            <a:gdLst>
              <a:gd name="T0" fmla="*/ 126055 w 9963151"/>
              <a:gd name="T1" fmla="*/ 1291647 h 6856413"/>
              <a:gd name="T2" fmla="*/ 289806 w 9963151"/>
              <a:gd name="T3" fmla="*/ 1279103 h 6856413"/>
              <a:gd name="T4" fmla="*/ 66112 w 9963151"/>
              <a:gd name="T5" fmla="*/ 1270804 h 6856413"/>
              <a:gd name="T6" fmla="*/ 69347 w 9963151"/>
              <a:gd name="T7" fmla="*/ 1250569 h 6856413"/>
              <a:gd name="T8" fmla="*/ 58430 w 9963151"/>
              <a:gd name="T9" fmla="*/ 1222341 h 6856413"/>
              <a:gd name="T10" fmla="*/ 1150710 w 9963151"/>
              <a:gd name="T11" fmla="*/ 1204819 h 6856413"/>
              <a:gd name="T12" fmla="*/ 274018 w 9963151"/>
              <a:gd name="T13" fmla="*/ 1184915 h 6856413"/>
              <a:gd name="T14" fmla="*/ 66921 w 9963151"/>
              <a:gd name="T15" fmla="*/ 1167403 h 6856413"/>
              <a:gd name="T16" fmla="*/ 556373 w 9963151"/>
              <a:gd name="T17" fmla="*/ 1148191 h 6856413"/>
              <a:gd name="T18" fmla="*/ 88654 w 9963151"/>
              <a:gd name="T19" fmla="*/ 1129665 h 6856413"/>
              <a:gd name="T20" fmla="*/ 491806 w 9963151"/>
              <a:gd name="T21" fmla="*/ 1107926 h 6856413"/>
              <a:gd name="T22" fmla="*/ 1133307 w 9963151"/>
              <a:gd name="T23" fmla="*/ 1113238 h 6856413"/>
              <a:gd name="T24" fmla="*/ 874693 w 9963151"/>
              <a:gd name="T25" fmla="*/ 1070028 h 6856413"/>
              <a:gd name="T26" fmla="*/ 353968 w 9963151"/>
              <a:gd name="T27" fmla="*/ 1053699 h 6856413"/>
              <a:gd name="T28" fmla="*/ 1787461 w 9963151"/>
              <a:gd name="T29" fmla="*/ 1059816 h 6856413"/>
              <a:gd name="T30" fmla="*/ 1144437 w 9963151"/>
              <a:gd name="T31" fmla="*/ 1014573 h 6856413"/>
              <a:gd name="T32" fmla="*/ 857392 w 9963151"/>
              <a:gd name="T33" fmla="*/ 989376 h 6856413"/>
              <a:gd name="T34" fmla="*/ 1617325 w 9963151"/>
              <a:gd name="T35" fmla="*/ 971679 h 6856413"/>
              <a:gd name="T36" fmla="*/ 1077760 w 9963151"/>
              <a:gd name="T37" fmla="*/ 960030 h 6856413"/>
              <a:gd name="T38" fmla="*/ 200453 w 9963151"/>
              <a:gd name="T39" fmla="*/ 943400 h 6856413"/>
              <a:gd name="T40" fmla="*/ 467011 w 9963151"/>
              <a:gd name="T41" fmla="*/ 954250 h 6856413"/>
              <a:gd name="T42" fmla="*/ 1766118 w 9963151"/>
              <a:gd name="T43" fmla="*/ 921286 h 6856413"/>
              <a:gd name="T44" fmla="*/ 543520 w 9963151"/>
              <a:gd name="T45" fmla="*/ 903059 h 6856413"/>
              <a:gd name="T46" fmla="*/ 447277 w 9963151"/>
              <a:gd name="T47" fmla="*/ 896989 h 6856413"/>
              <a:gd name="T48" fmla="*/ 1644231 w 9963151"/>
              <a:gd name="T49" fmla="*/ 872816 h 6856413"/>
              <a:gd name="T50" fmla="*/ 384835 w 9963151"/>
              <a:gd name="T51" fmla="*/ 856016 h 6856413"/>
              <a:gd name="T52" fmla="*/ 444038 w 9963151"/>
              <a:gd name="T53" fmla="*/ 842459 h 6856413"/>
              <a:gd name="T54" fmla="*/ 575196 w 9963151"/>
              <a:gd name="T55" fmla="*/ 808264 h 6856413"/>
              <a:gd name="T56" fmla="*/ 1416134 w 9963151"/>
              <a:gd name="T57" fmla="*/ 800768 h 6856413"/>
              <a:gd name="T58" fmla="*/ 1123493 w 9963151"/>
              <a:gd name="T59" fmla="*/ 790732 h 6856413"/>
              <a:gd name="T60" fmla="*/ 396777 w 9963151"/>
              <a:gd name="T61" fmla="*/ 754240 h 6856413"/>
              <a:gd name="T62" fmla="*/ 1692075 w 9963151"/>
              <a:gd name="T63" fmla="*/ 734083 h 6856413"/>
              <a:gd name="T64" fmla="*/ 1727883 w 9963151"/>
              <a:gd name="T65" fmla="*/ 673672 h 6856413"/>
              <a:gd name="T66" fmla="*/ 1047709 w 9963151"/>
              <a:gd name="T67" fmla="*/ 643292 h 6856413"/>
              <a:gd name="T68" fmla="*/ 946227 w 9963151"/>
              <a:gd name="T69" fmla="*/ 638839 h 6856413"/>
              <a:gd name="T70" fmla="*/ 1268902 w 9963151"/>
              <a:gd name="T71" fmla="*/ 592314 h 6856413"/>
              <a:gd name="T72" fmla="*/ 912433 w 9963151"/>
              <a:gd name="T73" fmla="*/ 595832 h 6856413"/>
              <a:gd name="T74" fmla="*/ 895941 w 9963151"/>
              <a:gd name="T75" fmla="*/ 557479 h 6856413"/>
              <a:gd name="T76" fmla="*/ 1091824 w 9963151"/>
              <a:gd name="T77" fmla="*/ 501822 h 6856413"/>
              <a:gd name="T78" fmla="*/ 939347 w 9963151"/>
              <a:gd name="T79" fmla="*/ 508501 h 6856413"/>
              <a:gd name="T80" fmla="*/ 1036377 w 9963151"/>
              <a:gd name="T81" fmla="*/ 476929 h 6856413"/>
              <a:gd name="T82" fmla="*/ 1111958 w 9963151"/>
              <a:gd name="T83" fmla="*/ 419754 h 6856413"/>
              <a:gd name="T84" fmla="*/ 1882151 w 9963151"/>
              <a:gd name="T85" fmla="*/ 1214437 h 6856413"/>
              <a:gd name="T86" fmla="*/ 1170918 w 9963151"/>
              <a:gd name="T87" fmla="*/ 1121092 h 6856413"/>
              <a:gd name="T88" fmla="*/ 1035366 w 9963151"/>
              <a:gd name="T89" fmla="*/ 393949 h 6856413"/>
              <a:gd name="T90" fmla="*/ 1142616 w 9963151"/>
              <a:gd name="T91" fmla="*/ 354686 h 6856413"/>
              <a:gd name="T92" fmla="*/ 1056411 w 9963151"/>
              <a:gd name="T93" fmla="*/ 315018 h 6856413"/>
              <a:gd name="T94" fmla="*/ 1100727 w 9963151"/>
              <a:gd name="T95" fmla="*/ 275653 h 6856413"/>
              <a:gd name="T96" fmla="*/ 918200 w 9963151"/>
              <a:gd name="T97" fmla="*/ 238920 h 6856413"/>
              <a:gd name="T98" fmla="*/ 789399 w 9963151"/>
              <a:gd name="T99" fmla="*/ 715747 h 6856413"/>
              <a:gd name="T100" fmla="*/ 926396 w 9963151"/>
              <a:gd name="T101" fmla="*/ 212306 h 6856413"/>
              <a:gd name="T102" fmla="*/ 1054691 w 9963151"/>
              <a:gd name="T103" fmla="*/ 200972 h 6856413"/>
              <a:gd name="T104" fmla="*/ 1010071 w 9963151"/>
              <a:gd name="T105" fmla="*/ 138535 h 6856413"/>
              <a:gd name="T106" fmla="*/ 894929 w 9963151"/>
              <a:gd name="T107" fmla="*/ 94009 h 6856413"/>
              <a:gd name="T108" fmla="*/ 864069 w 9963151"/>
              <a:gd name="T109" fmla="*/ 64360 h 6856413"/>
              <a:gd name="T110" fmla="*/ 318547 w 9963151"/>
              <a:gd name="T111" fmla="*/ 736636 h 6856413"/>
              <a:gd name="T112" fmla="*/ 290615 w 9963151"/>
              <a:gd name="T113" fmla="*/ 864311 h 6856413"/>
              <a:gd name="T114" fmla="*/ 282823 w 9963151"/>
              <a:gd name="T115" fmla="*/ 982881 h 6856413"/>
              <a:gd name="T116" fmla="*/ 240318 w 9963151"/>
              <a:gd name="T117" fmla="*/ 1230643 h 6856413"/>
              <a:gd name="T118" fmla="*/ 167904 w 9963151"/>
              <a:gd name="T119" fmla="*/ 1096681 h 6856413"/>
              <a:gd name="T120" fmla="*/ 209551 w 9963151"/>
              <a:gd name="T121" fmla="*/ 957464 h 6856413"/>
              <a:gd name="T122" fmla="*/ 23859 w 9963151"/>
              <a:gd name="T123" fmla="*/ 1280315 h 6856413"/>
              <a:gd name="T124" fmla="*/ 691458 w 9963151"/>
              <a:gd name="T125" fmla="*/ 295892 h 68564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9963151" h="6856413">
                <a:moveTo>
                  <a:pt x="3876146" y="6850593"/>
                </a:moveTo>
                <a:lnTo>
                  <a:pt x="3892550" y="6852709"/>
                </a:lnTo>
                <a:lnTo>
                  <a:pt x="3876146" y="6852709"/>
                </a:lnTo>
                <a:lnTo>
                  <a:pt x="3876146" y="6850593"/>
                </a:lnTo>
                <a:close/>
                <a:moveTo>
                  <a:pt x="9551038" y="6850592"/>
                </a:moveTo>
                <a:lnTo>
                  <a:pt x="9565851" y="6853237"/>
                </a:lnTo>
                <a:lnTo>
                  <a:pt x="9551038" y="6853237"/>
                </a:lnTo>
                <a:lnTo>
                  <a:pt x="9551038" y="6850592"/>
                </a:lnTo>
                <a:close/>
                <a:moveTo>
                  <a:pt x="2477930" y="6850063"/>
                </a:moveTo>
                <a:lnTo>
                  <a:pt x="2501219" y="6853237"/>
                </a:lnTo>
                <a:lnTo>
                  <a:pt x="2477930" y="6853237"/>
                </a:lnTo>
                <a:lnTo>
                  <a:pt x="2477930" y="6850063"/>
                </a:lnTo>
                <a:close/>
                <a:moveTo>
                  <a:pt x="1545855" y="6837896"/>
                </a:moveTo>
                <a:lnTo>
                  <a:pt x="1639009" y="6853237"/>
                </a:lnTo>
                <a:lnTo>
                  <a:pt x="1543737" y="6853237"/>
                </a:lnTo>
                <a:lnTo>
                  <a:pt x="1545855" y="6837896"/>
                </a:lnTo>
                <a:close/>
                <a:moveTo>
                  <a:pt x="5671609" y="6836306"/>
                </a:moveTo>
                <a:lnTo>
                  <a:pt x="5767917" y="6850064"/>
                </a:lnTo>
                <a:lnTo>
                  <a:pt x="5767917" y="6855884"/>
                </a:lnTo>
                <a:lnTo>
                  <a:pt x="5672138" y="6855884"/>
                </a:lnTo>
                <a:lnTo>
                  <a:pt x="5671609" y="6836306"/>
                </a:lnTo>
                <a:close/>
                <a:moveTo>
                  <a:pt x="2300090" y="6819911"/>
                </a:moveTo>
                <a:lnTo>
                  <a:pt x="2449878" y="6844773"/>
                </a:lnTo>
                <a:lnTo>
                  <a:pt x="2448290" y="6853237"/>
                </a:lnTo>
                <a:lnTo>
                  <a:pt x="2295855" y="6853237"/>
                </a:lnTo>
                <a:lnTo>
                  <a:pt x="2300090" y="6819911"/>
                </a:lnTo>
                <a:close/>
                <a:moveTo>
                  <a:pt x="5533496" y="6817258"/>
                </a:moveTo>
                <a:lnTo>
                  <a:pt x="5598054" y="6826253"/>
                </a:lnTo>
                <a:lnTo>
                  <a:pt x="5598584" y="6855884"/>
                </a:lnTo>
                <a:lnTo>
                  <a:pt x="5534025" y="6855884"/>
                </a:lnTo>
                <a:lnTo>
                  <a:pt x="5533496" y="6817258"/>
                </a:lnTo>
                <a:close/>
                <a:moveTo>
                  <a:pt x="9284940" y="6813554"/>
                </a:moveTo>
                <a:lnTo>
                  <a:pt x="9462162" y="6836306"/>
                </a:lnTo>
                <a:lnTo>
                  <a:pt x="9464278" y="6853237"/>
                </a:lnTo>
                <a:lnTo>
                  <a:pt x="9290759" y="6853237"/>
                </a:lnTo>
                <a:lnTo>
                  <a:pt x="9284940" y="6813554"/>
                </a:lnTo>
                <a:close/>
                <a:moveTo>
                  <a:pt x="1357957" y="6806157"/>
                </a:moveTo>
                <a:lnTo>
                  <a:pt x="1500336" y="6829961"/>
                </a:lnTo>
                <a:lnTo>
                  <a:pt x="1496631" y="6853237"/>
                </a:lnTo>
                <a:lnTo>
                  <a:pt x="1351606" y="6853237"/>
                </a:lnTo>
                <a:lnTo>
                  <a:pt x="1357957" y="6806157"/>
                </a:lnTo>
                <a:close/>
                <a:moveTo>
                  <a:pt x="5399617" y="6798209"/>
                </a:moveTo>
                <a:lnTo>
                  <a:pt x="5471054" y="6808263"/>
                </a:lnTo>
                <a:lnTo>
                  <a:pt x="5471584" y="6855355"/>
                </a:lnTo>
                <a:lnTo>
                  <a:pt x="5400146" y="6855355"/>
                </a:lnTo>
                <a:lnTo>
                  <a:pt x="5399617" y="6798209"/>
                </a:lnTo>
                <a:close/>
                <a:moveTo>
                  <a:pt x="2120661" y="6789229"/>
                </a:moveTo>
                <a:lnTo>
                  <a:pt x="2265686" y="6814092"/>
                </a:lnTo>
                <a:lnTo>
                  <a:pt x="2261981" y="6853237"/>
                </a:lnTo>
                <a:lnTo>
                  <a:pt x="2113251" y="6853237"/>
                </a:lnTo>
                <a:lnTo>
                  <a:pt x="2120661" y="6789229"/>
                </a:lnTo>
                <a:close/>
                <a:moveTo>
                  <a:pt x="170778" y="6787638"/>
                </a:moveTo>
                <a:lnTo>
                  <a:pt x="162319" y="6840011"/>
                </a:lnTo>
                <a:lnTo>
                  <a:pt x="127427" y="6840541"/>
                </a:lnTo>
                <a:lnTo>
                  <a:pt x="133242" y="6788696"/>
                </a:lnTo>
                <a:lnTo>
                  <a:pt x="170778" y="6787638"/>
                </a:lnTo>
                <a:close/>
                <a:moveTo>
                  <a:pt x="244792" y="6784464"/>
                </a:moveTo>
                <a:lnTo>
                  <a:pt x="236333" y="6837895"/>
                </a:lnTo>
                <a:lnTo>
                  <a:pt x="181880" y="6838953"/>
                </a:lnTo>
                <a:lnTo>
                  <a:pt x="190338" y="6787109"/>
                </a:lnTo>
                <a:lnTo>
                  <a:pt x="244792" y="6784464"/>
                </a:lnTo>
                <a:close/>
                <a:moveTo>
                  <a:pt x="323563" y="6781289"/>
                </a:moveTo>
                <a:lnTo>
                  <a:pt x="314576" y="6836308"/>
                </a:lnTo>
                <a:lnTo>
                  <a:pt x="255365" y="6837895"/>
                </a:lnTo>
                <a:lnTo>
                  <a:pt x="263824" y="6783405"/>
                </a:lnTo>
                <a:lnTo>
                  <a:pt x="323563" y="6781289"/>
                </a:lnTo>
                <a:close/>
                <a:moveTo>
                  <a:pt x="9017255" y="6778633"/>
                </a:moveTo>
                <a:lnTo>
                  <a:pt x="9208232" y="6803501"/>
                </a:lnTo>
                <a:lnTo>
                  <a:pt x="9215638" y="6853237"/>
                </a:lnTo>
                <a:lnTo>
                  <a:pt x="9027835" y="6853237"/>
                </a:lnTo>
                <a:lnTo>
                  <a:pt x="9017255" y="6778633"/>
                </a:lnTo>
                <a:close/>
                <a:moveTo>
                  <a:pt x="5251450" y="6777044"/>
                </a:moveTo>
                <a:lnTo>
                  <a:pt x="5321829" y="6787627"/>
                </a:lnTo>
                <a:lnTo>
                  <a:pt x="5322359" y="6855355"/>
                </a:lnTo>
                <a:lnTo>
                  <a:pt x="5251979" y="6855355"/>
                </a:lnTo>
                <a:lnTo>
                  <a:pt x="5251450" y="6777044"/>
                </a:lnTo>
                <a:close/>
                <a:moveTo>
                  <a:pt x="1933293" y="6758548"/>
                </a:moveTo>
                <a:lnTo>
                  <a:pt x="2080435" y="6782881"/>
                </a:lnTo>
                <a:lnTo>
                  <a:pt x="2073554" y="6853237"/>
                </a:lnTo>
                <a:lnTo>
                  <a:pt x="1922707" y="6853237"/>
                </a:lnTo>
                <a:lnTo>
                  <a:pt x="1933293" y="6758548"/>
                </a:lnTo>
                <a:close/>
                <a:moveTo>
                  <a:pt x="715837" y="6751135"/>
                </a:moveTo>
                <a:lnTo>
                  <a:pt x="707907" y="6809328"/>
                </a:lnTo>
                <a:lnTo>
                  <a:pt x="651339" y="6811973"/>
                </a:lnTo>
                <a:lnTo>
                  <a:pt x="659269" y="6753780"/>
                </a:lnTo>
                <a:lnTo>
                  <a:pt x="715837" y="6751135"/>
                </a:lnTo>
                <a:close/>
                <a:moveTo>
                  <a:pt x="5066771" y="6751117"/>
                </a:moveTo>
                <a:lnTo>
                  <a:pt x="5166254" y="6765404"/>
                </a:lnTo>
                <a:lnTo>
                  <a:pt x="5166254" y="6855355"/>
                </a:lnTo>
                <a:lnTo>
                  <a:pt x="5066242" y="6854297"/>
                </a:lnTo>
                <a:lnTo>
                  <a:pt x="5066771" y="6751117"/>
                </a:lnTo>
                <a:close/>
                <a:moveTo>
                  <a:pt x="2854254" y="6747439"/>
                </a:moveTo>
                <a:lnTo>
                  <a:pt x="2975990" y="6767540"/>
                </a:lnTo>
                <a:lnTo>
                  <a:pt x="2969109" y="6853237"/>
                </a:lnTo>
                <a:lnTo>
                  <a:pt x="2846844" y="6853237"/>
                </a:lnTo>
                <a:lnTo>
                  <a:pt x="2854254" y="6747439"/>
                </a:lnTo>
                <a:close/>
                <a:moveTo>
                  <a:pt x="784035" y="6747432"/>
                </a:moveTo>
                <a:lnTo>
                  <a:pt x="777691" y="6805625"/>
                </a:lnTo>
                <a:lnTo>
                  <a:pt x="726410" y="6808270"/>
                </a:lnTo>
                <a:lnTo>
                  <a:pt x="734340" y="6750077"/>
                </a:lnTo>
                <a:lnTo>
                  <a:pt x="784035" y="6747432"/>
                </a:lnTo>
                <a:close/>
                <a:moveTo>
                  <a:pt x="4918075" y="6729952"/>
                </a:moveTo>
                <a:lnTo>
                  <a:pt x="5005917" y="6742651"/>
                </a:lnTo>
                <a:lnTo>
                  <a:pt x="5004329" y="6854297"/>
                </a:lnTo>
                <a:lnTo>
                  <a:pt x="4916488" y="6854297"/>
                </a:lnTo>
                <a:lnTo>
                  <a:pt x="4918075" y="6729952"/>
                </a:lnTo>
                <a:close/>
                <a:moveTo>
                  <a:pt x="1748042" y="6726808"/>
                </a:moveTo>
                <a:lnTo>
                  <a:pt x="1898361" y="6752200"/>
                </a:lnTo>
                <a:lnTo>
                  <a:pt x="1887245" y="6853237"/>
                </a:lnTo>
                <a:lnTo>
                  <a:pt x="1856017" y="6853237"/>
                </a:lnTo>
                <a:lnTo>
                  <a:pt x="1735869" y="6833135"/>
                </a:lnTo>
                <a:lnTo>
                  <a:pt x="1748042" y="6726808"/>
                </a:lnTo>
                <a:close/>
                <a:moveTo>
                  <a:pt x="2667415" y="6716757"/>
                </a:moveTo>
                <a:lnTo>
                  <a:pt x="2799737" y="6738446"/>
                </a:lnTo>
                <a:lnTo>
                  <a:pt x="2789681" y="6853237"/>
                </a:lnTo>
                <a:lnTo>
                  <a:pt x="2736223" y="6853237"/>
                </a:lnTo>
                <a:lnTo>
                  <a:pt x="2656300" y="6838954"/>
                </a:lnTo>
                <a:lnTo>
                  <a:pt x="2667415" y="6716757"/>
                </a:lnTo>
                <a:close/>
                <a:moveTo>
                  <a:pt x="4768850" y="6709316"/>
                </a:moveTo>
                <a:lnTo>
                  <a:pt x="4868333" y="6723603"/>
                </a:lnTo>
                <a:lnTo>
                  <a:pt x="4866746" y="6854297"/>
                </a:lnTo>
                <a:lnTo>
                  <a:pt x="4766733" y="6853768"/>
                </a:lnTo>
                <a:lnTo>
                  <a:pt x="4768850" y="6709316"/>
                </a:lnTo>
                <a:close/>
                <a:moveTo>
                  <a:pt x="7612173" y="6704029"/>
                </a:moveTo>
                <a:lnTo>
                  <a:pt x="7621696" y="6819903"/>
                </a:lnTo>
                <a:lnTo>
                  <a:pt x="7814260" y="6846359"/>
                </a:lnTo>
                <a:lnTo>
                  <a:pt x="7803679" y="6732601"/>
                </a:lnTo>
                <a:lnTo>
                  <a:pt x="7612173" y="6704029"/>
                </a:lnTo>
                <a:close/>
                <a:moveTo>
                  <a:pt x="5954184" y="6702967"/>
                </a:moveTo>
                <a:lnTo>
                  <a:pt x="6032500" y="6715666"/>
                </a:lnTo>
                <a:lnTo>
                  <a:pt x="6036205" y="6838423"/>
                </a:lnTo>
                <a:lnTo>
                  <a:pt x="5958417" y="6827840"/>
                </a:lnTo>
                <a:lnTo>
                  <a:pt x="5954184" y="6702967"/>
                </a:lnTo>
                <a:close/>
                <a:moveTo>
                  <a:pt x="1561204" y="6696126"/>
                </a:moveTo>
                <a:lnTo>
                  <a:pt x="1713639" y="6720989"/>
                </a:lnTo>
                <a:lnTo>
                  <a:pt x="1701465" y="6827317"/>
                </a:lnTo>
                <a:lnTo>
                  <a:pt x="1548501" y="6801925"/>
                </a:lnTo>
                <a:lnTo>
                  <a:pt x="1561204" y="6696126"/>
                </a:lnTo>
                <a:close/>
                <a:moveTo>
                  <a:pt x="186109" y="6691355"/>
                </a:moveTo>
                <a:lnTo>
                  <a:pt x="177650" y="6746373"/>
                </a:lnTo>
                <a:lnTo>
                  <a:pt x="138000" y="6749019"/>
                </a:lnTo>
                <a:lnTo>
                  <a:pt x="144344" y="6693471"/>
                </a:lnTo>
                <a:lnTo>
                  <a:pt x="186109" y="6691355"/>
                </a:lnTo>
                <a:close/>
                <a:moveTo>
                  <a:pt x="259594" y="6688180"/>
                </a:moveTo>
                <a:lnTo>
                  <a:pt x="251136" y="6741612"/>
                </a:lnTo>
                <a:lnTo>
                  <a:pt x="196683" y="6744786"/>
                </a:lnTo>
                <a:lnTo>
                  <a:pt x="205670" y="6690826"/>
                </a:lnTo>
                <a:lnTo>
                  <a:pt x="259594" y="6688180"/>
                </a:lnTo>
                <a:close/>
                <a:moveTo>
                  <a:pt x="2492221" y="6687663"/>
                </a:moveTo>
                <a:lnTo>
                  <a:pt x="2627190" y="6709880"/>
                </a:lnTo>
                <a:lnTo>
                  <a:pt x="2617133" y="6832077"/>
                </a:lnTo>
                <a:lnTo>
                  <a:pt x="2482164" y="6806686"/>
                </a:lnTo>
                <a:lnTo>
                  <a:pt x="2492221" y="6687663"/>
                </a:lnTo>
                <a:close/>
                <a:moveTo>
                  <a:pt x="4614333" y="6687093"/>
                </a:moveTo>
                <a:lnTo>
                  <a:pt x="4713288" y="6701379"/>
                </a:lnTo>
                <a:lnTo>
                  <a:pt x="4710642" y="6853768"/>
                </a:lnTo>
                <a:lnTo>
                  <a:pt x="4611158" y="6853768"/>
                </a:lnTo>
                <a:lnTo>
                  <a:pt x="4614333" y="6687093"/>
                </a:lnTo>
                <a:close/>
                <a:moveTo>
                  <a:pt x="338895" y="6684477"/>
                </a:moveTo>
                <a:lnTo>
                  <a:pt x="330436" y="6737380"/>
                </a:lnTo>
                <a:lnTo>
                  <a:pt x="270696" y="6740554"/>
                </a:lnTo>
                <a:lnTo>
                  <a:pt x="278627" y="6686593"/>
                </a:lnTo>
                <a:lnTo>
                  <a:pt x="338895" y="6684477"/>
                </a:lnTo>
                <a:close/>
                <a:moveTo>
                  <a:pt x="5815542" y="6680214"/>
                </a:moveTo>
                <a:lnTo>
                  <a:pt x="5905500" y="6695030"/>
                </a:lnTo>
                <a:lnTo>
                  <a:pt x="5909204" y="6821491"/>
                </a:lnTo>
                <a:lnTo>
                  <a:pt x="5819775" y="6809850"/>
                </a:lnTo>
                <a:lnTo>
                  <a:pt x="5815542" y="6680214"/>
                </a:lnTo>
                <a:close/>
                <a:moveTo>
                  <a:pt x="1373306" y="6664387"/>
                </a:moveTo>
                <a:lnTo>
                  <a:pt x="1515685" y="6688192"/>
                </a:lnTo>
                <a:lnTo>
                  <a:pt x="1501923" y="6793461"/>
                </a:lnTo>
                <a:lnTo>
                  <a:pt x="1360074" y="6769656"/>
                </a:lnTo>
                <a:lnTo>
                  <a:pt x="1373306" y="6664387"/>
                </a:lnTo>
                <a:close/>
                <a:moveTo>
                  <a:pt x="4447646" y="6664341"/>
                </a:moveTo>
                <a:lnTo>
                  <a:pt x="4551892" y="6679156"/>
                </a:lnTo>
                <a:lnTo>
                  <a:pt x="4548717" y="6853768"/>
                </a:lnTo>
                <a:lnTo>
                  <a:pt x="4442354" y="6853768"/>
                </a:lnTo>
                <a:lnTo>
                  <a:pt x="4447646" y="6664341"/>
                </a:lnTo>
                <a:close/>
                <a:moveTo>
                  <a:pt x="2315439" y="6658568"/>
                </a:moveTo>
                <a:lnTo>
                  <a:pt x="2463110" y="6682902"/>
                </a:lnTo>
                <a:lnTo>
                  <a:pt x="2453054" y="6801925"/>
                </a:lnTo>
                <a:lnTo>
                  <a:pt x="2304324" y="6774417"/>
                </a:lnTo>
                <a:lnTo>
                  <a:pt x="2315439" y="6658568"/>
                </a:lnTo>
                <a:close/>
                <a:moveTo>
                  <a:pt x="5668434" y="6656404"/>
                </a:moveTo>
                <a:lnTo>
                  <a:pt x="5764213" y="6671748"/>
                </a:lnTo>
                <a:lnTo>
                  <a:pt x="5766859" y="6802972"/>
                </a:lnTo>
                <a:lnTo>
                  <a:pt x="5671079" y="6790802"/>
                </a:lnTo>
                <a:lnTo>
                  <a:pt x="5668434" y="6656404"/>
                </a:lnTo>
                <a:close/>
                <a:moveTo>
                  <a:pt x="728525" y="6652206"/>
                </a:moveTo>
                <a:lnTo>
                  <a:pt x="720066" y="6717277"/>
                </a:lnTo>
                <a:lnTo>
                  <a:pt x="664027" y="6720451"/>
                </a:lnTo>
                <a:lnTo>
                  <a:pt x="673543" y="6653265"/>
                </a:lnTo>
                <a:lnTo>
                  <a:pt x="728525" y="6652206"/>
                </a:lnTo>
                <a:close/>
                <a:moveTo>
                  <a:pt x="795666" y="6650090"/>
                </a:moveTo>
                <a:lnTo>
                  <a:pt x="788265" y="6712516"/>
                </a:lnTo>
                <a:lnTo>
                  <a:pt x="739098" y="6715690"/>
                </a:lnTo>
                <a:lnTo>
                  <a:pt x="748086" y="6651148"/>
                </a:lnTo>
                <a:lnTo>
                  <a:pt x="795666" y="6650090"/>
                </a:lnTo>
                <a:close/>
                <a:moveTo>
                  <a:pt x="8122679" y="6645298"/>
                </a:moveTo>
                <a:lnTo>
                  <a:pt x="8134847" y="6766993"/>
                </a:lnTo>
                <a:lnTo>
                  <a:pt x="8308366" y="6802972"/>
                </a:lnTo>
                <a:lnTo>
                  <a:pt x="8296199" y="6677044"/>
                </a:lnTo>
                <a:lnTo>
                  <a:pt x="8122679" y="6645298"/>
                </a:lnTo>
                <a:close/>
                <a:moveTo>
                  <a:pt x="4287308" y="6641588"/>
                </a:moveTo>
                <a:lnTo>
                  <a:pt x="4403725" y="6657462"/>
                </a:lnTo>
                <a:lnTo>
                  <a:pt x="4398433" y="6853238"/>
                </a:lnTo>
                <a:lnTo>
                  <a:pt x="4280958" y="6840539"/>
                </a:lnTo>
                <a:lnTo>
                  <a:pt x="4287308" y="6641588"/>
                </a:lnTo>
                <a:close/>
                <a:moveTo>
                  <a:pt x="5530321" y="6634180"/>
                </a:moveTo>
                <a:lnTo>
                  <a:pt x="5595409" y="6644763"/>
                </a:lnTo>
                <a:lnTo>
                  <a:pt x="5597525" y="6780748"/>
                </a:lnTo>
                <a:lnTo>
                  <a:pt x="5532967" y="6772282"/>
                </a:lnTo>
                <a:lnTo>
                  <a:pt x="5530321" y="6634180"/>
                </a:lnTo>
                <a:close/>
                <a:moveTo>
                  <a:pt x="2137069" y="6628944"/>
                </a:moveTo>
                <a:lnTo>
                  <a:pt x="2281035" y="6652749"/>
                </a:lnTo>
                <a:lnTo>
                  <a:pt x="2270449" y="6768069"/>
                </a:lnTo>
                <a:lnTo>
                  <a:pt x="2124895" y="6741620"/>
                </a:lnTo>
                <a:lnTo>
                  <a:pt x="2137069" y="6628944"/>
                </a:lnTo>
                <a:close/>
                <a:moveTo>
                  <a:pt x="4119033" y="6624656"/>
                </a:moveTo>
                <a:lnTo>
                  <a:pt x="4238096" y="6656404"/>
                </a:lnTo>
                <a:lnTo>
                  <a:pt x="4233863" y="6835777"/>
                </a:lnTo>
                <a:lnTo>
                  <a:pt x="4111625" y="6809321"/>
                </a:lnTo>
                <a:lnTo>
                  <a:pt x="4119033" y="6624656"/>
                </a:lnTo>
                <a:close/>
                <a:moveTo>
                  <a:pt x="5397500" y="6612486"/>
                </a:moveTo>
                <a:lnTo>
                  <a:pt x="5468938" y="6624127"/>
                </a:lnTo>
                <a:lnTo>
                  <a:pt x="5471054" y="6764874"/>
                </a:lnTo>
                <a:lnTo>
                  <a:pt x="5398559" y="6755350"/>
                </a:lnTo>
                <a:lnTo>
                  <a:pt x="5397500" y="6612486"/>
                </a:lnTo>
                <a:close/>
                <a:moveTo>
                  <a:pt x="8641121" y="6602440"/>
                </a:moveTo>
                <a:lnTo>
                  <a:pt x="8655404" y="6717786"/>
                </a:lnTo>
                <a:lnTo>
                  <a:pt x="8882355" y="6756411"/>
                </a:lnTo>
                <a:lnTo>
                  <a:pt x="8868071" y="6644769"/>
                </a:lnTo>
                <a:lnTo>
                  <a:pt x="8641121" y="6602440"/>
                </a:lnTo>
                <a:close/>
                <a:moveTo>
                  <a:pt x="1950760" y="6597734"/>
                </a:moveTo>
                <a:lnTo>
                  <a:pt x="2097372" y="6622597"/>
                </a:lnTo>
                <a:lnTo>
                  <a:pt x="2085728" y="6734743"/>
                </a:lnTo>
                <a:lnTo>
                  <a:pt x="1938586" y="6707764"/>
                </a:lnTo>
                <a:lnTo>
                  <a:pt x="1950760" y="6597734"/>
                </a:lnTo>
                <a:close/>
                <a:moveTo>
                  <a:pt x="155975" y="6593484"/>
                </a:moveTo>
                <a:lnTo>
                  <a:pt x="202498" y="6593484"/>
                </a:lnTo>
                <a:lnTo>
                  <a:pt x="193511" y="6649032"/>
                </a:lnTo>
                <a:lnTo>
                  <a:pt x="149102" y="6650090"/>
                </a:lnTo>
                <a:lnTo>
                  <a:pt x="155975" y="6593484"/>
                </a:lnTo>
                <a:close/>
                <a:moveTo>
                  <a:pt x="274397" y="6591897"/>
                </a:moveTo>
                <a:lnTo>
                  <a:pt x="266467" y="6646916"/>
                </a:lnTo>
                <a:lnTo>
                  <a:pt x="212543" y="6649032"/>
                </a:lnTo>
                <a:lnTo>
                  <a:pt x="221530" y="6592426"/>
                </a:lnTo>
                <a:lnTo>
                  <a:pt x="274397" y="6591897"/>
                </a:lnTo>
                <a:close/>
                <a:moveTo>
                  <a:pt x="2866957" y="6591386"/>
                </a:moveTo>
                <a:lnTo>
                  <a:pt x="2987634" y="6612017"/>
                </a:lnTo>
                <a:lnTo>
                  <a:pt x="2980225" y="6712525"/>
                </a:lnTo>
                <a:lnTo>
                  <a:pt x="2859018" y="6693481"/>
                </a:lnTo>
                <a:lnTo>
                  <a:pt x="2866957" y="6591386"/>
                </a:lnTo>
                <a:close/>
                <a:moveTo>
                  <a:pt x="353698" y="6591368"/>
                </a:moveTo>
                <a:lnTo>
                  <a:pt x="345768" y="6644800"/>
                </a:lnTo>
                <a:lnTo>
                  <a:pt x="284970" y="6646387"/>
                </a:lnTo>
                <a:lnTo>
                  <a:pt x="293429" y="6591897"/>
                </a:lnTo>
                <a:lnTo>
                  <a:pt x="353698" y="6591368"/>
                </a:lnTo>
                <a:close/>
                <a:moveTo>
                  <a:pt x="5250392" y="6588676"/>
                </a:moveTo>
                <a:lnTo>
                  <a:pt x="5320771" y="6600316"/>
                </a:lnTo>
                <a:lnTo>
                  <a:pt x="5321829" y="6745297"/>
                </a:lnTo>
                <a:lnTo>
                  <a:pt x="5251450" y="6736302"/>
                </a:lnTo>
                <a:lnTo>
                  <a:pt x="5250392" y="6588676"/>
                </a:lnTo>
                <a:close/>
                <a:moveTo>
                  <a:pt x="1766567" y="6567581"/>
                </a:moveTo>
                <a:lnTo>
                  <a:pt x="1915827" y="6591915"/>
                </a:lnTo>
                <a:lnTo>
                  <a:pt x="1903653" y="6700887"/>
                </a:lnTo>
                <a:lnTo>
                  <a:pt x="1754393" y="6673909"/>
                </a:lnTo>
                <a:lnTo>
                  <a:pt x="1766567" y="6567581"/>
                </a:lnTo>
                <a:close/>
                <a:moveTo>
                  <a:pt x="2680648" y="6560175"/>
                </a:moveTo>
                <a:lnTo>
                  <a:pt x="2812441" y="6582393"/>
                </a:lnTo>
                <a:lnTo>
                  <a:pt x="2803442" y="6685018"/>
                </a:lnTo>
                <a:lnTo>
                  <a:pt x="2671650" y="6663858"/>
                </a:lnTo>
                <a:lnTo>
                  <a:pt x="2680648" y="6560175"/>
                </a:lnTo>
                <a:close/>
                <a:moveTo>
                  <a:pt x="5068358" y="6559045"/>
                </a:moveTo>
                <a:lnTo>
                  <a:pt x="5166254" y="6574918"/>
                </a:lnTo>
                <a:lnTo>
                  <a:pt x="5166254" y="6725190"/>
                </a:lnTo>
                <a:lnTo>
                  <a:pt x="5066771" y="6712491"/>
                </a:lnTo>
                <a:lnTo>
                  <a:pt x="5068358" y="6559045"/>
                </a:lnTo>
                <a:close/>
                <a:moveTo>
                  <a:pt x="9504484" y="6553233"/>
                </a:moveTo>
                <a:lnTo>
                  <a:pt x="9656842" y="6579160"/>
                </a:lnTo>
                <a:lnTo>
                  <a:pt x="9683293" y="6746358"/>
                </a:lnTo>
                <a:lnTo>
                  <a:pt x="9530406" y="6719902"/>
                </a:lnTo>
                <a:lnTo>
                  <a:pt x="9504484" y="6553233"/>
                </a:lnTo>
                <a:close/>
                <a:moveTo>
                  <a:pt x="742270" y="6551162"/>
                </a:moveTo>
                <a:lnTo>
                  <a:pt x="733812" y="6613058"/>
                </a:lnTo>
                <a:lnTo>
                  <a:pt x="679359" y="6614645"/>
                </a:lnTo>
                <a:lnTo>
                  <a:pt x="687817" y="6556452"/>
                </a:lnTo>
                <a:lnTo>
                  <a:pt x="742270" y="6551162"/>
                </a:lnTo>
                <a:close/>
                <a:moveTo>
                  <a:pt x="807297" y="6545343"/>
                </a:moveTo>
                <a:lnTo>
                  <a:pt x="799896" y="6611471"/>
                </a:lnTo>
                <a:lnTo>
                  <a:pt x="752315" y="6612529"/>
                </a:lnTo>
                <a:lnTo>
                  <a:pt x="760774" y="6550104"/>
                </a:lnTo>
                <a:lnTo>
                  <a:pt x="807297" y="6545343"/>
                </a:lnTo>
                <a:close/>
                <a:moveTo>
                  <a:pt x="1580787" y="6536371"/>
                </a:moveTo>
                <a:lnTo>
                  <a:pt x="1731635" y="6561762"/>
                </a:lnTo>
                <a:lnTo>
                  <a:pt x="1719461" y="6667561"/>
                </a:lnTo>
                <a:lnTo>
                  <a:pt x="1568085" y="6639524"/>
                </a:lnTo>
                <a:lnTo>
                  <a:pt x="1580787" y="6536371"/>
                </a:lnTo>
                <a:close/>
                <a:moveTo>
                  <a:pt x="4919663" y="6535234"/>
                </a:moveTo>
                <a:lnTo>
                  <a:pt x="5006975" y="6549520"/>
                </a:lnTo>
                <a:lnTo>
                  <a:pt x="5005917" y="6704025"/>
                </a:lnTo>
                <a:lnTo>
                  <a:pt x="4918604" y="6692913"/>
                </a:lnTo>
                <a:lnTo>
                  <a:pt x="4919663" y="6535234"/>
                </a:lnTo>
                <a:close/>
                <a:moveTo>
                  <a:pt x="2506512" y="6530552"/>
                </a:moveTo>
                <a:lnTo>
                  <a:pt x="2640951" y="6553299"/>
                </a:lnTo>
                <a:lnTo>
                  <a:pt x="2631953" y="6656981"/>
                </a:lnTo>
                <a:lnTo>
                  <a:pt x="2497514" y="6635821"/>
                </a:lnTo>
                <a:lnTo>
                  <a:pt x="2506512" y="6530552"/>
                </a:lnTo>
                <a:close/>
                <a:moveTo>
                  <a:pt x="4771496" y="6510365"/>
                </a:moveTo>
                <a:lnTo>
                  <a:pt x="4869921" y="6526768"/>
                </a:lnTo>
                <a:lnTo>
                  <a:pt x="4868863" y="6686564"/>
                </a:lnTo>
                <a:lnTo>
                  <a:pt x="4769379" y="6673865"/>
                </a:lnTo>
                <a:lnTo>
                  <a:pt x="4771496" y="6510365"/>
                </a:lnTo>
                <a:close/>
                <a:moveTo>
                  <a:pt x="9240502" y="6508259"/>
                </a:moveTo>
                <a:lnTo>
                  <a:pt x="9415608" y="6537889"/>
                </a:lnTo>
                <a:lnTo>
                  <a:pt x="9441530" y="6704029"/>
                </a:lnTo>
                <a:lnTo>
                  <a:pt x="9264308" y="6673341"/>
                </a:lnTo>
                <a:lnTo>
                  <a:pt x="9240502" y="6508259"/>
                </a:lnTo>
                <a:close/>
                <a:moveTo>
                  <a:pt x="1393420" y="6505689"/>
                </a:moveTo>
                <a:lnTo>
                  <a:pt x="1534739" y="6529494"/>
                </a:lnTo>
                <a:lnTo>
                  <a:pt x="1522565" y="6631589"/>
                </a:lnTo>
                <a:lnTo>
                  <a:pt x="1380716" y="6605669"/>
                </a:lnTo>
                <a:lnTo>
                  <a:pt x="1393420" y="6505689"/>
                </a:lnTo>
                <a:close/>
                <a:moveTo>
                  <a:pt x="2330788" y="6500928"/>
                </a:moveTo>
                <a:lnTo>
                  <a:pt x="2476871" y="6525791"/>
                </a:lnTo>
                <a:lnTo>
                  <a:pt x="2467874" y="6631589"/>
                </a:lnTo>
                <a:lnTo>
                  <a:pt x="2320731" y="6608314"/>
                </a:lnTo>
                <a:lnTo>
                  <a:pt x="2330788" y="6500928"/>
                </a:lnTo>
                <a:close/>
                <a:moveTo>
                  <a:pt x="5947834" y="6494491"/>
                </a:moveTo>
                <a:lnTo>
                  <a:pt x="6025621" y="6507719"/>
                </a:lnTo>
                <a:lnTo>
                  <a:pt x="6030384" y="6665399"/>
                </a:lnTo>
                <a:lnTo>
                  <a:pt x="5953125" y="6652700"/>
                </a:lnTo>
                <a:lnTo>
                  <a:pt x="5947834" y="6494491"/>
                </a:lnTo>
                <a:close/>
                <a:moveTo>
                  <a:pt x="290258" y="6490324"/>
                </a:moveTo>
                <a:lnTo>
                  <a:pt x="282327" y="6541111"/>
                </a:lnTo>
                <a:lnTo>
                  <a:pt x="229989" y="6541640"/>
                </a:lnTo>
                <a:lnTo>
                  <a:pt x="237919" y="6492440"/>
                </a:lnTo>
                <a:lnTo>
                  <a:pt x="290258" y="6490324"/>
                </a:lnTo>
                <a:close/>
                <a:moveTo>
                  <a:pt x="371144" y="6486092"/>
                </a:moveTo>
                <a:lnTo>
                  <a:pt x="362685" y="6538994"/>
                </a:lnTo>
                <a:lnTo>
                  <a:pt x="301888" y="6540581"/>
                </a:lnTo>
                <a:lnTo>
                  <a:pt x="309289" y="6489266"/>
                </a:lnTo>
                <a:lnTo>
                  <a:pt x="371144" y="6486092"/>
                </a:lnTo>
                <a:close/>
                <a:moveTo>
                  <a:pt x="4617508" y="6486025"/>
                </a:moveTo>
                <a:lnTo>
                  <a:pt x="4716463" y="6501899"/>
                </a:lnTo>
                <a:lnTo>
                  <a:pt x="4713817" y="6666457"/>
                </a:lnTo>
                <a:lnTo>
                  <a:pt x="4614333" y="6653758"/>
                </a:lnTo>
                <a:lnTo>
                  <a:pt x="4617508" y="6486025"/>
                </a:lnTo>
                <a:close/>
                <a:moveTo>
                  <a:pt x="2153477" y="6470776"/>
                </a:moveTo>
                <a:lnTo>
                  <a:pt x="2296913" y="6495109"/>
                </a:lnTo>
                <a:lnTo>
                  <a:pt x="2286328" y="6602495"/>
                </a:lnTo>
                <a:lnTo>
                  <a:pt x="2142362" y="6579748"/>
                </a:lnTo>
                <a:lnTo>
                  <a:pt x="2153477" y="6470776"/>
                </a:lnTo>
                <a:close/>
                <a:moveTo>
                  <a:pt x="5810250" y="6469622"/>
                </a:moveTo>
                <a:lnTo>
                  <a:pt x="5899679" y="6486025"/>
                </a:lnTo>
                <a:lnTo>
                  <a:pt x="5903913" y="6643705"/>
                </a:lnTo>
                <a:lnTo>
                  <a:pt x="5814484" y="6627831"/>
                </a:lnTo>
                <a:lnTo>
                  <a:pt x="5810250" y="6469622"/>
                </a:lnTo>
                <a:close/>
                <a:moveTo>
                  <a:pt x="8974933" y="6462756"/>
                </a:moveTo>
                <a:lnTo>
                  <a:pt x="9162736" y="6494502"/>
                </a:lnTo>
                <a:lnTo>
                  <a:pt x="9187071" y="6660113"/>
                </a:lnTo>
                <a:lnTo>
                  <a:pt x="8996623" y="6627308"/>
                </a:lnTo>
                <a:lnTo>
                  <a:pt x="8974933" y="6462756"/>
                </a:lnTo>
                <a:close/>
                <a:moveTo>
                  <a:pt x="4452408" y="6459040"/>
                </a:moveTo>
                <a:lnTo>
                  <a:pt x="4556654" y="6475443"/>
                </a:lnTo>
                <a:lnTo>
                  <a:pt x="4553479" y="6645292"/>
                </a:lnTo>
                <a:lnTo>
                  <a:pt x="4448175" y="6632064"/>
                </a:lnTo>
                <a:lnTo>
                  <a:pt x="4452408" y="6459040"/>
                </a:lnTo>
                <a:close/>
                <a:moveTo>
                  <a:pt x="754430" y="6456466"/>
                </a:moveTo>
                <a:lnTo>
                  <a:pt x="748086" y="6505666"/>
                </a:lnTo>
                <a:lnTo>
                  <a:pt x="694161" y="6510956"/>
                </a:lnTo>
                <a:lnTo>
                  <a:pt x="701563" y="6459111"/>
                </a:lnTo>
                <a:lnTo>
                  <a:pt x="754430" y="6456466"/>
                </a:lnTo>
                <a:close/>
                <a:moveTo>
                  <a:pt x="2877543" y="6444326"/>
                </a:moveTo>
                <a:lnTo>
                  <a:pt x="2998220" y="6464957"/>
                </a:lnTo>
                <a:lnTo>
                  <a:pt x="2991339" y="6563878"/>
                </a:lnTo>
                <a:lnTo>
                  <a:pt x="2870133" y="6543777"/>
                </a:lnTo>
                <a:lnTo>
                  <a:pt x="2877543" y="6444326"/>
                </a:lnTo>
                <a:close/>
                <a:moveTo>
                  <a:pt x="5664200" y="6444224"/>
                </a:moveTo>
                <a:lnTo>
                  <a:pt x="5758921" y="6460627"/>
                </a:lnTo>
                <a:lnTo>
                  <a:pt x="5762625" y="6618836"/>
                </a:lnTo>
                <a:lnTo>
                  <a:pt x="5667375" y="6602962"/>
                </a:lnTo>
                <a:lnTo>
                  <a:pt x="5664200" y="6444224"/>
                </a:lnTo>
                <a:close/>
                <a:moveTo>
                  <a:pt x="1968226" y="6439565"/>
                </a:moveTo>
                <a:lnTo>
                  <a:pt x="2113251" y="6464428"/>
                </a:lnTo>
                <a:lnTo>
                  <a:pt x="2101607" y="6573400"/>
                </a:lnTo>
                <a:lnTo>
                  <a:pt x="1956052" y="6550125"/>
                </a:lnTo>
                <a:lnTo>
                  <a:pt x="1968226" y="6439565"/>
                </a:lnTo>
                <a:close/>
                <a:moveTo>
                  <a:pt x="4293658" y="6433113"/>
                </a:moveTo>
                <a:lnTo>
                  <a:pt x="4408488" y="6451632"/>
                </a:lnTo>
                <a:lnTo>
                  <a:pt x="4404254" y="6626243"/>
                </a:lnTo>
                <a:lnTo>
                  <a:pt x="4288367" y="6611428"/>
                </a:lnTo>
                <a:lnTo>
                  <a:pt x="4293658" y="6433113"/>
                </a:lnTo>
                <a:close/>
                <a:moveTo>
                  <a:pt x="5527146" y="6419355"/>
                </a:moveTo>
                <a:lnTo>
                  <a:pt x="5592763" y="6430996"/>
                </a:lnTo>
                <a:lnTo>
                  <a:pt x="5594879" y="6589734"/>
                </a:lnTo>
                <a:lnTo>
                  <a:pt x="5529792" y="6579151"/>
                </a:lnTo>
                <a:lnTo>
                  <a:pt x="5527146" y="6419355"/>
                </a:lnTo>
                <a:close/>
                <a:moveTo>
                  <a:pt x="2693880" y="6412587"/>
                </a:moveTo>
                <a:lnTo>
                  <a:pt x="2824614" y="6435333"/>
                </a:lnTo>
                <a:lnTo>
                  <a:pt x="2816145" y="6534784"/>
                </a:lnTo>
                <a:lnTo>
                  <a:pt x="2685411" y="6512566"/>
                </a:lnTo>
                <a:lnTo>
                  <a:pt x="2693880" y="6412587"/>
                </a:lnTo>
                <a:close/>
                <a:moveTo>
                  <a:pt x="1785622" y="6408884"/>
                </a:moveTo>
                <a:lnTo>
                  <a:pt x="1933293" y="6433217"/>
                </a:lnTo>
                <a:lnTo>
                  <a:pt x="1921120" y="6544835"/>
                </a:lnTo>
                <a:lnTo>
                  <a:pt x="1772390" y="6521030"/>
                </a:lnTo>
                <a:lnTo>
                  <a:pt x="1785622" y="6408884"/>
                </a:lnTo>
                <a:close/>
                <a:moveTo>
                  <a:pt x="5394325" y="6395545"/>
                </a:moveTo>
                <a:lnTo>
                  <a:pt x="5466292" y="6408773"/>
                </a:lnTo>
                <a:lnTo>
                  <a:pt x="5468409" y="6568040"/>
                </a:lnTo>
                <a:lnTo>
                  <a:pt x="5395913" y="6555870"/>
                </a:lnTo>
                <a:lnTo>
                  <a:pt x="5394325" y="6395545"/>
                </a:lnTo>
                <a:close/>
                <a:moveTo>
                  <a:pt x="4127500" y="6393957"/>
                </a:moveTo>
                <a:lnTo>
                  <a:pt x="4246563" y="6425176"/>
                </a:lnTo>
                <a:lnTo>
                  <a:pt x="4242329" y="6604549"/>
                </a:lnTo>
                <a:lnTo>
                  <a:pt x="4120092" y="6579151"/>
                </a:lnTo>
                <a:lnTo>
                  <a:pt x="4127500" y="6393957"/>
                </a:lnTo>
                <a:close/>
                <a:moveTo>
                  <a:pt x="324621" y="6391396"/>
                </a:moveTo>
                <a:lnTo>
                  <a:pt x="385947" y="6391396"/>
                </a:lnTo>
                <a:lnTo>
                  <a:pt x="378017" y="6444298"/>
                </a:lnTo>
                <a:lnTo>
                  <a:pt x="316691" y="6446414"/>
                </a:lnTo>
                <a:lnTo>
                  <a:pt x="324621" y="6391396"/>
                </a:lnTo>
                <a:close/>
                <a:moveTo>
                  <a:pt x="254837" y="6391396"/>
                </a:moveTo>
                <a:lnTo>
                  <a:pt x="305589" y="6391396"/>
                </a:lnTo>
                <a:lnTo>
                  <a:pt x="297130" y="6446414"/>
                </a:lnTo>
                <a:lnTo>
                  <a:pt x="245320" y="6447473"/>
                </a:lnTo>
                <a:lnTo>
                  <a:pt x="254837" y="6391396"/>
                </a:lnTo>
                <a:close/>
                <a:moveTo>
                  <a:pt x="7586251" y="6388152"/>
                </a:moveTo>
                <a:lnTo>
                  <a:pt x="7595245" y="6500323"/>
                </a:lnTo>
                <a:lnTo>
                  <a:pt x="7785163" y="6537360"/>
                </a:lnTo>
                <a:lnTo>
                  <a:pt x="7774054" y="6415665"/>
                </a:lnTo>
                <a:lnTo>
                  <a:pt x="7586251" y="6388152"/>
                </a:lnTo>
                <a:close/>
                <a:moveTo>
                  <a:pt x="2520273" y="6382963"/>
                </a:moveTo>
                <a:lnTo>
                  <a:pt x="2653125" y="6405710"/>
                </a:lnTo>
                <a:lnTo>
                  <a:pt x="2644656" y="6506218"/>
                </a:lnTo>
                <a:lnTo>
                  <a:pt x="2511275" y="6483472"/>
                </a:lnTo>
                <a:lnTo>
                  <a:pt x="2520273" y="6382963"/>
                </a:lnTo>
                <a:close/>
                <a:moveTo>
                  <a:pt x="1600371" y="6377144"/>
                </a:moveTo>
                <a:lnTo>
                  <a:pt x="1750160" y="6402536"/>
                </a:lnTo>
                <a:lnTo>
                  <a:pt x="1736928" y="6515211"/>
                </a:lnTo>
                <a:lnTo>
                  <a:pt x="1586609" y="6491406"/>
                </a:lnTo>
                <a:lnTo>
                  <a:pt x="1600371" y="6377144"/>
                </a:lnTo>
                <a:close/>
                <a:moveTo>
                  <a:pt x="5248804" y="6369617"/>
                </a:moveTo>
                <a:lnTo>
                  <a:pt x="5319184" y="6382846"/>
                </a:lnTo>
                <a:lnTo>
                  <a:pt x="5320771" y="6542642"/>
                </a:lnTo>
                <a:lnTo>
                  <a:pt x="5250392" y="6530472"/>
                </a:lnTo>
                <a:lnTo>
                  <a:pt x="5248804" y="6369617"/>
                </a:lnTo>
                <a:close/>
                <a:moveTo>
                  <a:pt x="767118" y="6357009"/>
                </a:moveTo>
                <a:lnTo>
                  <a:pt x="760774" y="6408324"/>
                </a:lnTo>
                <a:lnTo>
                  <a:pt x="707907" y="6412557"/>
                </a:lnTo>
                <a:lnTo>
                  <a:pt x="715837" y="6360183"/>
                </a:lnTo>
                <a:lnTo>
                  <a:pt x="767118" y="6357009"/>
                </a:lnTo>
                <a:close/>
                <a:moveTo>
                  <a:pt x="2345608" y="6352810"/>
                </a:moveTo>
                <a:lnTo>
                  <a:pt x="2489575" y="6377673"/>
                </a:lnTo>
                <a:lnTo>
                  <a:pt x="2480577" y="6479240"/>
                </a:lnTo>
                <a:lnTo>
                  <a:pt x="2336081" y="6454377"/>
                </a:lnTo>
                <a:lnTo>
                  <a:pt x="2345608" y="6352810"/>
                </a:lnTo>
                <a:close/>
                <a:moveTo>
                  <a:pt x="1414062" y="6345405"/>
                </a:moveTo>
                <a:lnTo>
                  <a:pt x="1554852" y="6369209"/>
                </a:lnTo>
                <a:lnTo>
                  <a:pt x="1540562" y="6484530"/>
                </a:lnTo>
                <a:lnTo>
                  <a:pt x="1399242" y="6461783"/>
                </a:lnTo>
                <a:lnTo>
                  <a:pt x="1414062" y="6345405"/>
                </a:lnTo>
                <a:close/>
                <a:moveTo>
                  <a:pt x="5068888" y="6338399"/>
                </a:moveTo>
                <a:lnTo>
                  <a:pt x="5166254" y="6355860"/>
                </a:lnTo>
                <a:lnTo>
                  <a:pt x="5166254" y="6515656"/>
                </a:lnTo>
                <a:lnTo>
                  <a:pt x="5068358" y="6498724"/>
                </a:lnTo>
                <a:lnTo>
                  <a:pt x="5068888" y="6338399"/>
                </a:lnTo>
                <a:close/>
                <a:moveTo>
                  <a:pt x="8089351" y="6328892"/>
                </a:moveTo>
                <a:lnTo>
                  <a:pt x="8102577" y="6455349"/>
                </a:lnTo>
                <a:lnTo>
                  <a:pt x="8277683" y="6491857"/>
                </a:lnTo>
                <a:lnTo>
                  <a:pt x="8265515" y="6361167"/>
                </a:lnTo>
                <a:lnTo>
                  <a:pt x="8089351" y="6328892"/>
                </a:lnTo>
                <a:close/>
                <a:moveTo>
                  <a:pt x="2168826" y="6322129"/>
                </a:moveTo>
                <a:lnTo>
                  <a:pt x="2310675" y="6346992"/>
                </a:lnTo>
                <a:lnTo>
                  <a:pt x="2301148" y="6448558"/>
                </a:lnTo>
                <a:lnTo>
                  <a:pt x="2158770" y="6424753"/>
                </a:lnTo>
                <a:lnTo>
                  <a:pt x="2168826" y="6322129"/>
                </a:lnTo>
                <a:close/>
                <a:moveTo>
                  <a:pt x="4921779" y="6311943"/>
                </a:moveTo>
                <a:lnTo>
                  <a:pt x="5009092" y="6327287"/>
                </a:lnTo>
                <a:lnTo>
                  <a:pt x="5007504" y="6488671"/>
                </a:lnTo>
                <a:lnTo>
                  <a:pt x="4920721" y="6473326"/>
                </a:lnTo>
                <a:lnTo>
                  <a:pt x="4921779" y="6311943"/>
                </a:lnTo>
                <a:close/>
                <a:moveTo>
                  <a:pt x="2888658" y="6295150"/>
                </a:moveTo>
                <a:lnTo>
                  <a:pt x="3009864" y="6315781"/>
                </a:lnTo>
                <a:lnTo>
                  <a:pt x="3001396" y="6423166"/>
                </a:lnTo>
                <a:lnTo>
                  <a:pt x="2880718" y="6400420"/>
                </a:lnTo>
                <a:lnTo>
                  <a:pt x="2888658" y="6295150"/>
                </a:lnTo>
                <a:close/>
                <a:moveTo>
                  <a:pt x="339952" y="6295112"/>
                </a:moveTo>
                <a:lnTo>
                  <a:pt x="400749" y="6298287"/>
                </a:lnTo>
                <a:lnTo>
                  <a:pt x="393877" y="6343783"/>
                </a:lnTo>
                <a:lnTo>
                  <a:pt x="332022" y="6342725"/>
                </a:lnTo>
                <a:lnTo>
                  <a:pt x="339952" y="6295112"/>
                </a:lnTo>
                <a:close/>
                <a:moveTo>
                  <a:pt x="270696" y="6291938"/>
                </a:moveTo>
                <a:lnTo>
                  <a:pt x="320920" y="6294583"/>
                </a:lnTo>
                <a:lnTo>
                  <a:pt x="313519" y="6342196"/>
                </a:lnTo>
                <a:lnTo>
                  <a:pt x="262766" y="6341667"/>
                </a:lnTo>
                <a:lnTo>
                  <a:pt x="270696" y="6291938"/>
                </a:lnTo>
                <a:close/>
                <a:moveTo>
                  <a:pt x="1984634" y="6290918"/>
                </a:moveTo>
                <a:lnTo>
                  <a:pt x="2128071" y="6315252"/>
                </a:lnTo>
                <a:lnTo>
                  <a:pt x="2118015" y="6418405"/>
                </a:lnTo>
                <a:lnTo>
                  <a:pt x="1973519" y="6394072"/>
                </a:lnTo>
                <a:lnTo>
                  <a:pt x="1984634" y="6290918"/>
                </a:lnTo>
                <a:close/>
                <a:moveTo>
                  <a:pt x="4774671" y="6286016"/>
                </a:moveTo>
                <a:lnTo>
                  <a:pt x="4872567" y="6303477"/>
                </a:lnTo>
                <a:lnTo>
                  <a:pt x="4871508" y="6464860"/>
                </a:lnTo>
                <a:lnTo>
                  <a:pt x="4772554" y="6447399"/>
                </a:lnTo>
                <a:lnTo>
                  <a:pt x="4774671" y="6286016"/>
                </a:lnTo>
                <a:close/>
                <a:moveTo>
                  <a:pt x="5941484" y="6285486"/>
                </a:moveTo>
                <a:lnTo>
                  <a:pt x="6018213" y="6299773"/>
                </a:lnTo>
                <a:lnTo>
                  <a:pt x="6023505" y="6454278"/>
                </a:lnTo>
                <a:lnTo>
                  <a:pt x="5946775" y="6439991"/>
                </a:lnTo>
                <a:lnTo>
                  <a:pt x="5941484" y="6285486"/>
                </a:lnTo>
                <a:close/>
                <a:moveTo>
                  <a:pt x="8601973" y="6274394"/>
                </a:moveTo>
                <a:lnTo>
                  <a:pt x="8617844" y="6406142"/>
                </a:lnTo>
                <a:lnTo>
                  <a:pt x="8843207" y="6448470"/>
                </a:lnTo>
                <a:lnTo>
                  <a:pt x="8825220" y="6310373"/>
                </a:lnTo>
                <a:lnTo>
                  <a:pt x="8601973" y="6274394"/>
                </a:lnTo>
                <a:close/>
                <a:moveTo>
                  <a:pt x="2706583" y="6264998"/>
                </a:moveTo>
                <a:lnTo>
                  <a:pt x="2836787" y="6286686"/>
                </a:lnTo>
                <a:lnTo>
                  <a:pt x="2827790" y="6391427"/>
                </a:lnTo>
                <a:lnTo>
                  <a:pt x="2697585" y="6367622"/>
                </a:lnTo>
                <a:lnTo>
                  <a:pt x="2706583" y="6264998"/>
                </a:lnTo>
                <a:close/>
                <a:moveTo>
                  <a:pt x="1803088" y="6259708"/>
                </a:moveTo>
                <a:lnTo>
                  <a:pt x="1950230" y="6285099"/>
                </a:lnTo>
                <a:lnTo>
                  <a:pt x="1938586" y="6388253"/>
                </a:lnTo>
                <a:lnTo>
                  <a:pt x="1790386" y="6363390"/>
                </a:lnTo>
                <a:lnTo>
                  <a:pt x="1803088" y="6259708"/>
                </a:lnTo>
                <a:close/>
                <a:moveTo>
                  <a:pt x="5805488" y="6259559"/>
                </a:moveTo>
                <a:lnTo>
                  <a:pt x="5893859" y="6276491"/>
                </a:lnTo>
                <a:lnTo>
                  <a:pt x="5898092" y="6432054"/>
                </a:lnTo>
                <a:lnTo>
                  <a:pt x="5809192" y="6415651"/>
                </a:lnTo>
                <a:lnTo>
                  <a:pt x="5805488" y="6259559"/>
                </a:lnTo>
                <a:close/>
                <a:moveTo>
                  <a:pt x="4622271" y="6259030"/>
                </a:moveTo>
                <a:lnTo>
                  <a:pt x="4720167" y="6276491"/>
                </a:lnTo>
                <a:lnTo>
                  <a:pt x="4718050" y="6438404"/>
                </a:lnTo>
                <a:lnTo>
                  <a:pt x="4619096" y="6420943"/>
                </a:lnTo>
                <a:lnTo>
                  <a:pt x="4622271" y="6259030"/>
                </a:lnTo>
                <a:close/>
                <a:moveTo>
                  <a:pt x="780863" y="6256493"/>
                </a:moveTo>
                <a:lnTo>
                  <a:pt x="773462" y="6308867"/>
                </a:lnTo>
                <a:lnTo>
                  <a:pt x="722181" y="6312570"/>
                </a:lnTo>
                <a:lnTo>
                  <a:pt x="729582" y="6259138"/>
                </a:lnTo>
                <a:lnTo>
                  <a:pt x="780863" y="6256493"/>
                </a:lnTo>
                <a:close/>
                <a:moveTo>
                  <a:pt x="9456343" y="6238943"/>
                </a:moveTo>
                <a:lnTo>
                  <a:pt x="9608172" y="6267515"/>
                </a:lnTo>
                <a:lnTo>
                  <a:pt x="9634094" y="6431539"/>
                </a:lnTo>
                <a:lnTo>
                  <a:pt x="9630391" y="6429422"/>
                </a:lnTo>
                <a:lnTo>
                  <a:pt x="9481736" y="6403496"/>
                </a:lnTo>
                <a:lnTo>
                  <a:pt x="9456343" y="6238943"/>
                </a:lnTo>
                <a:close/>
                <a:moveTo>
                  <a:pt x="2532976" y="6235374"/>
                </a:moveTo>
                <a:lnTo>
                  <a:pt x="2665828" y="6257592"/>
                </a:lnTo>
                <a:lnTo>
                  <a:pt x="2656829" y="6360216"/>
                </a:lnTo>
                <a:lnTo>
                  <a:pt x="2523978" y="6335883"/>
                </a:lnTo>
                <a:lnTo>
                  <a:pt x="2532976" y="6235374"/>
                </a:lnTo>
                <a:close/>
                <a:moveTo>
                  <a:pt x="5659967" y="6232574"/>
                </a:moveTo>
                <a:lnTo>
                  <a:pt x="5754159" y="6250564"/>
                </a:lnTo>
                <a:lnTo>
                  <a:pt x="5757334" y="6406656"/>
                </a:lnTo>
                <a:lnTo>
                  <a:pt x="5663142" y="6389724"/>
                </a:lnTo>
                <a:lnTo>
                  <a:pt x="5659967" y="6232574"/>
                </a:lnTo>
                <a:close/>
                <a:moveTo>
                  <a:pt x="4457700" y="6229928"/>
                </a:moveTo>
                <a:lnTo>
                  <a:pt x="4560888" y="6247919"/>
                </a:lnTo>
                <a:lnTo>
                  <a:pt x="4557713" y="6410360"/>
                </a:lnTo>
                <a:lnTo>
                  <a:pt x="4453996" y="6392370"/>
                </a:lnTo>
                <a:lnTo>
                  <a:pt x="4457700" y="6229928"/>
                </a:lnTo>
                <a:close/>
                <a:moveTo>
                  <a:pt x="1618896" y="6227968"/>
                </a:moveTo>
                <a:lnTo>
                  <a:pt x="1766567" y="6253360"/>
                </a:lnTo>
                <a:lnTo>
                  <a:pt x="1754923" y="6358100"/>
                </a:lnTo>
                <a:lnTo>
                  <a:pt x="1606194" y="6333238"/>
                </a:lnTo>
                <a:lnTo>
                  <a:pt x="1618896" y="6227968"/>
                </a:lnTo>
                <a:close/>
                <a:moveTo>
                  <a:pt x="5523971" y="6207176"/>
                </a:moveTo>
                <a:lnTo>
                  <a:pt x="5589588" y="6219346"/>
                </a:lnTo>
                <a:lnTo>
                  <a:pt x="5592234" y="6377025"/>
                </a:lnTo>
                <a:lnTo>
                  <a:pt x="5526617" y="6364855"/>
                </a:lnTo>
                <a:lnTo>
                  <a:pt x="5523971" y="6207176"/>
                </a:lnTo>
                <a:close/>
                <a:moveTo>
                  <a:pt x="2360429" y="6205751"/>
                </a:moveTo>
                <a:lnTo>
                  <a:pt x="2502807" y="6230084"/>
                </a:lnTo>
                <a:lnTo>
                  <a:pt x="2493809" y="6330593"/>
                </a:lnTo>
                <a:lnTo>
                  <a:pt x="2350901" y="6304143"/>
                </a:lnTo>
                <a:lnTo>
                  <a:pt x="2360429" y="6205751"/>
                </a:lnTo>
                <a:close/>
                <a:moveTo>
                  <a:pt x="4301596" y="6201885"/>
                </a:moveTo>
                <a:lnTo>
                  <a:pt x="4415367" y="6221991"/>
                </a:lnTo>
                <a:lnTo>
                  <a:pt x="4410604" y="6384962"/>
                </a:lnTo>
                <a:lnTo>
                  <a:pt x="4296304" y="6364855"/>
                </a:lnTo>
                <a:lnTo>
                  <a:pt x="4301596" y="6201885"/>
                </a:lnTo>
                <a:close/>
                <a:moveTo>
                  <a:pt x="335194" y="6200416"/>
                </a:moveTo>
                <a:lnTo>
                  <a:pt x="327264" y="6250674"/>
                </a:lnTo>
                <a:lnTo>
                  <a:pt x="277569" y="6251203"/>
                </a:lnTo>
                <a:lnTo>
                  <a:pt x="285499" y="6200945"/>
                </a:lnTo>
                <a:lnTo>
                  <a:pt x="335194" y="6200416"/>
                </a:lnTo>
                <a:close/>
                <a:moveTo>
                  <a:pt x="417138" y="6199358"/>
                </a:moveTo>
                <a:lnTo>
                  <a:pt x="409208" y="6249616"/>
                </a:lnTo>
                <a:lnTo>
                  <a:pt x="346825" y="6250145"/>
                </a:lnTo>
                <a:lnTo>
                  <a:pt x="354755" y="6199887"/>
                </a:lnTo>
                <a:lnTo>
                  <a:pt x="417138" y="6199358"/>
                </a:lnTo>
                <a:close/>
                <a:moveTo>
                  <a:pt x="1433116" y="6195700"/>
                </a:moveTo>
                <a:lnTo>
                  <a:pt x="1573907" y="6220562"/>
                </a:lnTo>
                <a:lnTo>
                  <a:pt x="1560674" y="6325832"/>
                </a:lnTo>
                <a:lnTo>
                  <a:pt x="1419355" y="6302556"/>
                </a:lnTo>
                <a:lnTo>
                  <a:pt x="1433116" y="6195700"/>
                </a:lnTo>
                <a:close/>
                <a:moveTo>
                  <a:pt x="9193419" y="6190795"/>
                </a:moveTo>
                <a:lnTo>
                  <a:pt x="9366409" y="6222012"/>
                </a:lnTo>
                <a:lnTo>
                  <a:pt x="9392331" y="6388152"/>
                </a:lnTo>
                <a:lnTo>
                  <a:pt x="9218812" y="6357993"/>
                </a:lnTo>
                <a:lnTo>
                  <a:pt x="9193419" y="6190795"/>
                </a:lnTo>
                <a:close/>
                <a:moveTo>
                  <a:pt x="5391679" y="6182836"/>
                </a:moveTo>
                <a:lnTo>
                  <a:pt x="5463646" y="6196064"/>
                </a:lnTo>
                <a:lnTo>
                  <a:pt x="5465763" y="6354273"/>
                </a:lnTo>
                <a:lnTo>
                  <a:pt x="5393796" y="6341045"/>
                </a:lnTo>
                <a:lnTo>
                  <a:pt x="5391679" y="6182836"/>
                </a:lnTo>
                <a:close/>
                <a:moveTo>
                  <a:pt x="2184176" y="6176127"/>
                </a:moveTo>
                <a:lnTo>
                  <a:pt x="2324966" y="6199932"/>
                </a:lnTo>
                <a:lnTo>
                  <a:pt x="2315439" y="6297795"/>
                </a:lnTo>
                <a:lnTo>
                  <a:pt x="2174119" y="6272933"/>
                </a:lnTo>
                <a:lnTo>
                  <a:pt x="2184176" y="6176127"/>
                </a:lnTo>
                <a:close/>
                <a:moveTo>
                  <a:pt x="4135437" y="6173841"/>
                </a:moveTo>
                <a:lnTo>
                  <a:pt x="4246563" y="6203472"/>
                </a:lnTo>
                <a:lnTo>
                  <a:pt x="4242858" y="6382846"/>
                </a:lnTo>
                <a:lnTo>
                  <a:pt x="4128558" y="6358506"/>
                </a:lnTo>
                <a:lnTo>
                  <a:pt x="4135437" y="6173841"/>
                </a:lnTo>
                <a:close/>
                <a:moveTo>
                  <a:pt x="793551" y="6158623"/>
                </a:moveTo>
                <a:lnTo>
                  <a:pt x="786679" y="6214700"/>
                </a:lnTo>
                <a:lnTo>
                  <a:pt x="735398" y="6217345"/>
                </a:lnTo>
                <a:lnTo>
                  <a:pt x="743328" y="6162326"/>
                </a:lnTo>
                <a:lnTo>
                  <a:pt x="793551" y="6158623"/>
                </a:lnTo>
                <a:close/>
                <a:moveTo>
                  <a:pt x="5247746" y="6156380"/>
                </a:moveTo>
                <a:lnTo>
                  <a:pt x="5318125" y="6169079"/>
                </a:lnTo>
                <a:lnTo>
                  <a:pt x="5318654" y="6327287"/>
                </a:lnTo>
                <a:lnTo>
                  <a:pt x="5248804" y="6315117"/>
                </a:lnTo>
                <a:lnTo>
                  <a:pt x="5247746" y="6156380"/>
                </a:lnTo>
                <a:close/>
                <a:moveTo>
                  <a:pt x="2899773" y="6147032"/>
                </a:moveTo>
                <a:lnTo>
                  <a:pt x="3020980" y="6168192"/>
                </a:lnTo>
                <a:lnTo>
                  <a:pt x="3013041" y="6271346"/>
                </a:lnTo>
                <a:lnTo>
                  <a:pt x="2891834" y="6250186"/>
                </a:lnTo>
                <a:lnTo>
                  <a:pt x="2899773" y="6147032"/>
                </a:lnTo>
                <a:close/>
                <a:moveTo>
                  <a:pt x="2001042" y="6144388"/>
                </a:moveTo>
                <a:lnTo>
                  <a:pt x="2142891" y="6168721"/>
                </a:lnTo>
                <a:lnTo>
                  <a:pt x="2133364" y="6264998"/>
                </a:lnTo>
                <a:lnTo>
                  <a:pt x="1989927" y="6239077"/>
                </a:lnTo>
                <a:lnTo>
                  <a:pt x="2001042" y="6144388"/>
                </a:lnTo>
                <a:close/>
                <a:moveTo>
                  <a:pt x="8931025" y="6141588"/>
                </a:moveTo>
                <a:lnTo>
                  <a:pt x="9115653" y="6175980"/>
                </a:lnTo>
                <a:lnTo>
                  <a:pt x="9140517" y="6344236"/>
                </a:lnTo>
                <a:lnTo>
                  <a:pt x="8954301" y="6312489"/>
                </a:lnTo>
                <a:lnTo>
                  <a:pt x="8931025" y="6141588"/>
                </a:lnTo>
                <a:close/>
                <a:moveTo>
                  <a:pt x="496439" y="6123707"/>
                </a:moveTo>
                <a:lnTo>
                  <a:pt x="382774" y="6853237"/>
                </a:lnTo>
                <a:lnTo>
                  <a:pt x="373259" y="6853237"/>
                </a:lnTo>
                <a:lnTo>
                  <a:pt x="486923" y="6124236"/>
                </a:lnTo>
                <a:lnTo>
                  <a:pt x="496439" y="6123707"/>
                </a:lnTo>
                <a:close/>
                <a:moveTo>
                  <a:pt x="5069946" y="6123574"/>
                </a:moveTo>
                <a:lnTo>
                  <a:pt x="5166254" y="6141035"/>
                </a:lnTo>
                <a:lnTo>
                  <a:pt x="5166254" y="6300302"/>
                </a:lnTo>
                <a:lnTo>
                  <a:pt x="5068888" y="6282841"/>
                </a:lnTo>
                <a:lnTo>
                  <a:pt x="5069946" y="6123574"/>
                </a:lnTo>
                <a:close/>
                <a:moveTo>
                  <a:pt x="531860" y="6121591"/>
                </a:moveTo>
                <a:lnTo>
                  <a:pt x="417138" y="6853237"/>
                </a:lnTo>
                <a:lnTo>
                  <a:pt x="407622" y="6853237"/>
                </a:lnTo>
                <a:lnTo>
                  <a:pt x="522343" y="6122120"/>
                </a:lnTo>
                <a:lnTo>
                  <a:pt x="531860" y="6121591"/>
                </a:lnTo>
                <a:close/>
                <a:moveTo>
                  <a:pt x="568866" y="6120004"/>
                </a:moveTo>
                <a:lnTo>
                  <a:pt x="452030" y="6853237"/>
                </a:lnTo>
                <a:lnTo>
                  <a:pt x="441986" y="6853237"/>
                </a:lnTo>
                <a:lnTo>
                  <a:pt x="558822" y="6120533"/>
                </a:lnTo>
                <a:lnTo>
                  <a:pt x="568866" y="6120004"/>
                </a:lnTo>
                <a:close/>
                <a:moveTo>
                  <a:pt x="601644" y="6117888"/>
                </a:moveTo>
                <a:lnTo>
                  <a:pt x="484808" y="6853237"/>
                </a:lnTo>
                <a:lnTo>
                  <a:pt x="475821" y="6853237"/>
                </a:lnTo>
                <a:lnTo>
                  <a:pt x="591599" y="6118417"/>
                </a:lnTo>
                <a:lnTo>
                  <a:pt x="601644" y="6117888"/>
                </a:lnTo>
                <a:close/>
                <a:moveTo>
                  <a:pt x="2720344" y="6115293"/>
                </a:moveTo>
                <a:lnTo>
                  <a:pt x="2849490" y="6138040"/>
                </a:lnTo>
                <a:lnTo>
                  <a:pt x="2841021" y="6241193"/>
                </a:lnTo>
                <a:lnTo>
                  <a:pt x="2711346" y="6217917"/>
                </a:lnTo>
                <a:lnTo>
                  <a:pt x="2720344" y="6115293"/>
                </a:lnTo>
                <a:close/>
                <a:moveTo>
                  <a:pt x="1820025" y="6114235"/>
                </a:moveTo>
                <a:lnTo>
                  <a:pt x="1965580" y="6138569"/>
                </a:lnTo>
                <a:lnTo>
                  <a:pt x="1954994" y="6232729"/>
                </a:lnTo>
                <a:lnTo>
                  <a:pt x="1809440" y="6206280"/>
                </a:lnTo>
                <a:lnTo>
                  <a:pt x="1820025" y="6114235"/>
                </a:lnTo>
                <a:close/>
                <a:moveTo>
                  <a:pt x="349997" y="6104133"/>
                </a:moveTo>
                <a:lnTo>
                  <a:pt x="343653" y="6148572"/>
                </a:lnTo>
                <a:lnTo>
                  <a:pt x="293958" y="6150159"/>
                </a:lnTo>
                <a:lnTo>
                  <a:pt x="301888" y="6105720"/>
                </a:lnTo>
                <a:lnTo>
                  <a:pt x="349997" y="6104133"/>
                </a:lnTo>
                <a:close/>
                <a:moveTo>
                  <a:pt x="432469" y="6102546"/>
                </a:moveTo>
                <a:lnTo>
                  <a:pt x="425597" y="6146984"/>
                </a:lnTo>
                <a:lnTo>
                  <a:pt x="362156" y="6148043"/>
                </a:lnTo>
                <a:lnTo>
                  <a:pt x="369558" y="6103604"/>
                </a:lnTo>
                <a:lnTo>
                  <a:pt x="432469" y="6102546"/>
                </a:lnTo>
                <a:close/>
                <a:moveTo>
                  <a:pt x="4923896" y="6095530"/>
                </a:moveTo>
                <a:lnTo>
                  <a:pt x="5010679" y="6111933"/>
                </a:lnTo>
                <a:lnTo>
                  <a:pt x="5009621" y="6271729"/>
                </a:lnTo>
                <a:lnTo>
                  <a:pt x="4922308" y="6256385"/>
                </a:lnTo>
                <a:lnTo>
                  <a:pt x="4923896" y="6095530"/>
                </a:lnTo>
                <a:close/>
                <a:moveTo>
                  <a:pt x="2546737" y="6084082"/>
                </a:moveTo>
                <a:lnTo>
                  <a:pt x="2679060" y="6107358"/>
                </a:lnTo>
                <a:lnTo>
                  <a:pt x="2670062" y="6210512"/>
                </a:lnTo>
                <a:lnTo>
                  <a:pt x="2537740" y="6187765"/>
                </a:lnTo>
                <a:lnTo>
                  <a:pt x="2546737" y="6084082"/>
                </a:lnTo>
                <a:close/>
                <a:moveTo>
                  <a:pt x="1636362" y="6082495"/>
                </a:moveTo>
                <a:lnTo>
                  <a:pt x="1783505" y="6107358"/>
                </a:lnTo>
                <a:lnTo>
                  <a:pt x="1772919" y="6199932"/>
                </a:lnTo>
                <a:lnTo>
                  <a:pt x="1625247" y="6172953"/>
                </a:lnTo>
                <a:lnTo>
                  <a:pt x="1636362" y="6082495"/>
                </a:lnTo>
                <a:close/>
                <a:moveTo>
                  <a:pt x="7560858" y="6080211"/>
                </a:moveTo>
                <a:lnTo>
                  <a:pt x="7569323" y="6183916"/>
                </a:lnTo>
                <a:lnTo>
                  <a:pt x="7755538" y="6220425"/>
                </a:lnTo>
                <a:lnTo>
                  <a:pt x="7744958" y="6107196"/>
                </a:lnTo>
                <a:lnTo>
                  <a:pt x="7560858" y="6080211"/>
                </a:lnTo>
                <a:close/>
                <a:moveTo>
                  <a:pt x="5935134" y="6077011"/>
                </a:moveTo>
                <a:lnTo>
                  <a:pt x="6011863" y="6091297"/>
                </a:lnTo>
                <a:lnTo>
                  <a:pt x="6016625" y="6238923"/>
                </a:lnTo>
                <a:lnTo>
                  <a:pt x="5939367" y="6226224"/>
                </a:lnTo>
                <a:lnTo>
                  <a:pt x="5935134" y="6077011"/>
                </a:lnTo>
                <a:close/>
                <a:moveTo>
                  <a:pt x="4777317" y="6068545"/>
                </a:moveTo>
                <a:lnTo>
                  <a:pt x="4875213" y="6086535"/>
                </a:lnTo>
                <a:lnTo>
                  <a:pt x="4873096" y="6247389"/>
                </a:lnTo>
                <a:lnTo>
                  <a:pt x="4775200" y="6229928"/>
                </a:lnTo>
                <a:lnTo>
                  <a:pt x="4777317" y="6068545"/>
                </a:lnTo>
                <a:close/>
                <a:moveTo>
                  <a:pt x="806768" y="6062340"/>
                </a:moveTo>
                <a:lnTo>
                  <a:pt x="799896" y="6112598"/>
                </a:lnTo>
                <a:lnTo>
                  <a:pt x="749672" y="6117359"/>
                </a:lnTo>
                <a:lnTo>
                  <a:pt x="757602" y="6065514"/>
                </a:lnTo>
                <a:lnTo>
                  <a:pt x="806768" y="6062340"/>
                </a:lnTo>
                <a:close/>
                <a:moveTo>
                  <a:pt x="2375248" y="6054459"/>
                </a:moveTo>
                <a:lnTo>
                  <a:pt x="2515509" y="6079321"/>
                </a:lnTo>
                <a:lnTo>
                  <a:pt x="2506512" y="6182475"/>
                </a:lnTo>
                <a:lnTo>
                  <a:pt x="2365192" y="6157083"/>
                </a:lnTo>
                <a:lnTo>
                  <a:pt x="2375248" y="6054459"/>
                </a:lnTo>
                <a:close/>
                <a:moveTo>
                  <a:pt x="5799667" y="6051613"/>
                </a:moveTo>
                <a:lnTo>
                  <a:pt x="5888038" y="6068545"/>
                </a:lnTo>
                <a:lnTo>
                  <a:pt x="5891742" y="6217758"/>
                </a:lnTo>
                <a:lnTo>
                  <a:pt x="5803371" y="6201885"/>
                </a:lnTo>
                <a:lnTo>
                  <a:pt x="5799667" y="6051613"/>
                </a:lnTo>
                <a:close/>
                <a:moveTo>
                  <a:pt x="1451641" y="6050756"/>
                </a:moveTo>
                <a:lnTo>
                  <a:pt x="1591902" y="6074561"/>
                </a:lnTo>
                <a:lnTo>
                  <a:pt x="1580258" y="6165018"/>
                </a:lnTo>
                <a:lnTo>
                  <a:pt x="1440526" y="6139098"/>
                </a:lnTo>
                <a:lnTo>
                  <a:pt x="1451641" y="6050756"/>
                </a:lnTo>
                <a:close/>
                <a:moveTo>
                  <a:pt x="4627033" y="6041030"/>
                </a:moveTo>
                <a:lnTo>
                  <a:pt x="4723871" y="6059021"/>
                </a:lnTo>
                <a:lnTo>
                  <a:pt x="4721225" y="6220404"/>
                </a:lnTo>
                <a:lnTo>
                  <a:pt x="4623329" y="6201885"/>
                </a:lnTo>
                <a:lnTo>
                  <a:pt x="4627033" y="6041030"/>
                </a:lnTo>
                <a:close/>
                <a:moveTo>
                  <a:pt x="5656263" y="6025157"/>
                </a:moveTo>
                <a:lnTo>
                  <a:pt x="5749396" y="6042618"/>
                </a:lnTo>
                <a:lnTo>
                  <a:pt x="5753100" y="6192889"/>
                </a:lnTo>
                <a:lnTo>
                  <a:pt x="5658909" y="6177016"/>
                </a:lnTo>
                <a:lnTo>
                  <a:pt x="5656263" y="6025157"/>
                </a:lnTo>
                <a:close/>
                <a:moveTo>
                  <a:pt x="2200054" y="6023777"/>
                </a:moveTo>
                <a:lnTo>
                  <a:pt x="2339786" y="6048111"/>
                </a:lnTo>
                <a:lnTo>
                  <a:pt x="2329729" y="6151264"/>
                </a:lnTo>
                <a:lnTo>
                  <a:pt x="2189468" y="6126402"/>
                </a:lnTo>
                <a:lnTo>
                  <a:pt x="2200054" y="6023777"/>
                </a:lnTo>
                <a:close/>
                <a:moveTo>
                  <a:pt x="8056552" y="6011956"/>
                </a:moveTo>
                <a:lnTo>
                  <a:pt x="8070306" y="6138413"/>
                </a:lnTo>
                <a:lnTo>
                  <a:pt x="8247529" y="6174921"/>
                </a:lnTo>
                <a:lnTo>
                  <a:pt x="8235361" y="6052698"/>
                </a:lnTo>
                <a:lnTo>
                  <a:pt x="8056552" y="6011956"/>
                </a:lnTo>
                <a:close/>
                <a:moveTo>
                  <a:pt x="4463521" y="6010341"/>
                </a:moveTo>
                <a:lnTo>
                  <a:pt x="4565650" y="6029390"/>
                </a:lnTo>
                <a:lnTo>
                  <a:pt x="4562475" y="6191302"/>
                </a:lnTo>
                <a:lnTo>
                  <a:pt x="4459817" y="6173312"/>
                </a:lnTo>
                <a:lnTo>
                  <a:pt x="4463521" y="6010341"/>
                </a:lnTo>
                <a:close/>
                <a:moveTo>
                  <a:pt x="2909830" y="6003676"/>
                </a:moveTo>
                <a:lnTo>
                  <a:pt x="3031566" y="6026422"/>
                </a:lnTo>
                <a:lnTo>
                  <a:pt x="3024155" y="6126402"/>
                </a:lnTo>
                <a:lnTo>
                  <a:pt x="2902948" y="6103655"/>
                </a:lnTo>
                <a:lnTo>
                  <a:pt x="2909830" y="6003676"/>
                </a:lnTo>
                <a:close/>
                <a:moveTo>
                  <a:pt x="384889" y="6003089"/>
                </a:moveTo>
                <a:lnTo>
                  <a:pt x="447801" y="6004147"/>
                </a:lnTo>
                <a:lnTo>
                  <a:pt x="440400" y="6051759"/>
                </a:lnTo>
                <a:lnTo>
                  <a:pt x="376431" y="6056521"/>
                </a:lnTo>
                <a:lnTo>
                  <a:pt x="384889" y="6003089"/>
                </a:lnTo>
                <a:close/>
                <a:moveTo>
                  <a:pt x="5520796" y="6000288"/>
                </a:moveTo>
                <a:lnTo>
                  <a:pt x="5586942" y="6012457"/>
                </a:lnTo>
                <a:lnTo>
                  <a:pt x="5589059" y="6164846"/>
                </a:lnTo>
                <a:lnTo>
                  <a:pt x="5523442" y="6153205"/>
                </a:lnTo>
                <a:lnTo>
                  <a:pt x="5520796" y="6000288"/>
                </a:lnTo>
                <a:close/>
                <a:moveTo>
                  <a:pt x="2017980" y="5992038"/>
                </a:moveTo>
                <a:lnTo>
                  <a:pt x="2158770" y="6016371"/>
                </a:lnTo>
                <a:lnTo>
                  <a:pt x="2148184" y="6118996"/>
                </a:lnTo>
                <a:lnTo>
                  <a:pt x="2006334" y="6094662"/>
                </a:lnTo>
                <a:lnTo>
                  <a:pt x="2017980" y="5992038"/>
                </a:lnTo>
                <a:close/>
                <a:moveTo>
                  <a:pt x="4308475" y="5981239"/>
                </a:moveTo>
                <a:lnTo>
                  <a:pt x="4420129" y="6002933"/>
                </a:lnTo>
                <a:lnTo>
                  <a:pt x="4416425" y="6165375"/>
                </a:lnTo>
                <a:lnTo>
                  <a:pt x="4303713" y="6144739"/>
                </a:lnTo>
                <a:lnTo>
                  <a:pt x="4308475" y="5981239"/>
                </a:lnTo>
                <a:close/>
                <a:moveTo>
                  <a:pt x="5389034" y="5975419"/>
                </a:moveTo>
                <a:lnTo>
                  <a:pt x="5461529" y="5989176"/>
                </a:lnTo>
                <a:lnTo>
                  <a:pt x="5463117" y="6142622"/>
                </a:lnTo>
                <a:lnTo>
                  <a:pt x="5391150" y="6129923"/>
                </a:lnTo>
                <a:lnTo>
                  <a:pt x="5389034" y="5975419"/>
                </a:lnTo>
                <a:close/>
                <a:moveTo>
                  <a:pt x="8565471" y="5973332"/>
                </a:moveTo>
                <a:lnTo>
                  <a:pt x="8579754" y="6091323"/>
                </a:lnTo>
                <a:lnTo>
                  <a:pt x="8803001" y="6140530"/>
                </a:lnTo>
                <a:lnTo>
                  <a:pt x="8786601" y="6009840"/>
                </a:lnTo>
                <a:lnTo>
                  <a:pt x="8565471" y="5973332"/>
                </a:lnTo>
                <a:close/>
                <a:moveTo>
                  <a:pt x="2732518" y="5970878"/>
                </a:moveTo>
                <a:lnTo>
                  <a:pt x="2861135" y="5994683"/>
                </a:lnTo>
                <a:lnTo>
                  <a:pt x="2853196" y="6094133"/>
                </a:lnTo>
                <a:lnTo>
                  <a:pt x="2724049" y="6070329"/>
                </a:lnTo>
                <a:lnTo>
                  <a:pt x="2732518" y="5970878"/>
                </a:lnTo>
                <a:close/>
                <a:moveTo>
                  <a:pt x="1838551" y="5960298"/>
                </a:moveTo>
                <a:lnTo>
                  <a:pt x="1983046" y="5985690"/>
                </a:lnTo>
                <a:lnTo>
                  <a:pt x="1971402" y="6088314"/>
                </a:lnTo>
                <a:lnTo>
                  <a:pt x="1825848" y="6062923"/>
                </a:lnTo>
                <a:lnTo>
                  <a:pt x="1838551" y="5960298"/>
                </a:lnTo>
                <a:close/>
                <a:moveTo>
                  <a:pt x="9412963" y="5956400"/>
                </a:moveTo>
                <a:lnTo>
                  <a:pt x="9564263" y="5983914"/>
                </a:lnTo>
                <a:lnTo>
                  <a:pt x="9590715" y="6154286"/>
                </a:lnTo>
                <a:lnTo>
                  <a:pt x="9438885" y="6123598"/>
                </a:lnTo>
                <a:lnTo>
                  <a:pt x="9412963" y="5956400"/>
                </a:lnTo>
                <a:close/>
                <a:moveTo>
                  <a:pt x="4143904" y="5954783"/>
                </a:moveTo>
                <a:lnTo>
                  <a:pt x="4257675" y="5989176"/>
                </a:lnTo>
                <a:lnTo>
                  <a:pt x="4249208" y="6154263"/>
                </a:lnTo>
                <a:lnTo>
                  <a:pt x="4137554" y="6125161"/>
                </a:lnTo>
                <a:lnTo>
                  <a:pt x="4143904" y="5954783"/>
                </a:lnTo>
                <a:close/>
                <a:moveTo>
                  <a:pt x="5246159" y="5948962"/>
                </a:moveTo>
                <a:lnTo>
                  <a:pt x="5316538" y="5962191"/>
                </a:lnTo>
                <a:lnTo>
                  <a:pt x="5317596" y="6116695"/>
                </a:lnTo>
                <a:lnTo>
                  <a:pt x="5247217" y="6104525"/>
                </a:lnTo>
                <a:lnTo>
                  <a:pt x="5246159" y="5948962"/>
                </a:lnTo>
                <a:close/>
                <a:moveTo>
                  <a:pt x="2559441" y="5939139"/>
                </a:moveTo>
                <a:lnTo>
                  <a:pt x="2691233" y="5962943"/>
                </a:lnTo>
                <a:lnTo>
                  <a:pt x="2682764" y="6062394"/>
                </a:lnTo>
                <a:lnTo>
                  <a:pt x="2550443" y="6038060"/>
                </a:lnTo>
                <a:lnTo>
                  <a:pt x="2559441" y="5939139"/>
                </a:lnTo>
                <a:close/>
                <a:moveTo>
                  <a:pt x="1655417" y="5928030"/>
                </a:moveTo>
                <a:lnTo>
                  <a:pt x="1800971" y="5953421"/>
                </a:lnTo>
                <a:lnTo>
                  <a:pt x="1789327" y="6056575"/>
                </a:lnTo>
                <a:lnTo>
                  <a:pt x="1642714" y="6030654"/>
                </a:lnTo>
                <a:lnTo>
                  <a:pt x="1655417" y="5928030"/>
                </a:lnTo>
                <a:close/>
                <a:moveTo>
                  <a:pt x="5071004" y="5916157"/>
                </a:moveTo>
                <a:lnTo>
                  <a:pt x="5166254" y="5934147"/>
                </a:lnTo>
                <a:lnTo>
                  <a:pt x="5166254" y="6090239"/>
                </a:lnTo>
                <a:lnTo>
                  <a:pt x="5069946" y="6074365"/>
                </a:lnTo>
                <a:lnTo>
                  <a:pt x="5071004" y="5916157"/>
                </a:lnTo>
                <a:close/>
                <a:moveTo>
                  <a:pt x="9152685" y="5909310"/>
                </a:moveTo>
                <a:lnTo>
                  <a:pt x="9322501" y="5939998"/>
                </a:lnTo>
                <a:lnTo>
                  <a:pt x="9348423" y="6105608"/>
                </a:lnTo>
                <a:lnTo>
                  <a:pt x="9175961" y="6070687"/>
                </a:lnTo>
                <a:lnTo>
                  <a:pt x="9152685" y="5909310"/>
                </a:lnTo>
                <a:close/>
                <a:moveTo>
                  <a:pt x="2389539" y="5907399"/>
                </a:moveTo>
                <a:lnTo>
                  <a:pt x="2527683" y="5933320"/>
                </a:lnTo>
                <a:lnTo>
                  <a:pt x="2519215" y="6031183"/>
                </a:lnTo>
                <a:lnTo>
                  <a:pt x="2380012" y="6005792"/>
                </a:lnTo>
                <a:lnTo>
                  <a:pt x="2389539" y="5907399"/>
                </a:lnTo>
                <a:close/>
                <a:moveTo>
                  <a:pt x="463661" y="5906806"/>
                </a:moveTo>
                <a:lnTo>
                  <a:pt x="463661" y="5909980"/>
                </a:lnTo>
                <a:lnTo>
                  <a:pt x="456260" y="5954418"/>
                </a:lnTo>
                <a:lnTo>
                  <a:pt x="391762" y="5958650"/>
                </a:lnTo>
                <a:lnTo>
                  <a:pt x="399692" y="5910509"/>
                </a:lnTo>
                <a:lnTo>
                  <a:pt x="463661" y="5906806"/>
                </a:lnTo>
                <a:close/>
                <a:moveTo>
                  <a:pt x="1471754" y="5895761"/>
                </a:moveTo>
                <a:lnTo>
                  <a:pt x="1610428" y="5920624"/>
                </a:lnTo>
                <a:lnTo>
                  <a:pt x="1598254" y="6023248"/>
                </a:lnTo>
                <a:lnTo>
                  <a:pt x="1457992" y="5998386"/>
                </a:lnTo>
                <a:lnTo>
                  <a:pt x="1471754" y="5895761"/>
                </a:lnTo>
                <a:close/>
                <a:moveTo>
                  <a:pt x="4925483" y="5889700"/>
                </a:moveTo>
                <a:lnTo>
                  <a:pt x="5012267" y="5905045"/>
                </a:lnTo>
                <a:lnTo>
                  <a:pt x="5010679" y="6063254"/>
                </a:lnTo>
                <a:lnTo>
                  <a:pt x="4924425" y="6048438"/>
                </a:lnTo>
                <a:lnTo>
                  <a:pt x="4925483" y="5889700"/>
                </a:lnTo>
                <a:close/>
                <a:moveTo>
                  <a:pt x="2215404" y="5875130"/>
                </a:moveTo>
                <a:lnTo>
                  <a:pt x="2354077" y="5901051"/>
                </a:lnTo>
                <a:lnTo>
                  <a:pt x="2344550" y="5998915"/>
                </a:lnTo>
                <a:lnTo>
                  <a:pt x="2205876" y="5972465"/>
                </a:lnTo>
                <a:lnTo>
                  <a:pt x="2215404" y="5875130"/>
                </a:lnTo>
                <a:close/>
                <a:moveTo>
                  <a:pt x="5929313" y="5871710"/>
                </a:moveTo>
                <a:lnTo>
                  <a:pt x="6004984" y="5887055"/>
                </a:lnTo>
                <a:lnTo>
                  <a:pt x="6009746" y="6033623"/>
                </a:lnTo>
                <a:lnTo>
                  <a:pt x="5933546" y="6018807"/>
                </a:lnTo>
                <a:lnTo>
                  <a:pt x="5929313" y="5871710"/>
                </a:lnTo>
                <a:close/>
                <a:moveTo>
                  <a:pt x="4780492" y="5862715"/>
                </a:moveTo>
                <a:lnTo>
                  <a:pt x="4877329" y="5880705"/>
                </a:lnTo>
                <a:lnTo>
                  <a:pt x="4875742" y="6039972"/>
                </a:lnTo>
                <a:lnTo>
                  <a:pt x="4777846" y="6023569"/>
                </a:lnTo>
                <a:lnTo>
                  <a:pt x="4780492" y="5862715"/>
                </a:lnTo>
                <a:close/>
                <a:moveTo>
                  <a:pt x="8893464" y="5862219"/>
                </a:moveTo>
                <a:lnTo>
                  <a:pt x="9074389" y="5895024"/>
                </a:lnTo>
                <a:lnTo>
                  <a:pt x="9097137" y="6054285"/>
                </a:lnTo>
                <a:lnTo>
                  <a:pt x="8914096" y="6017777"/>
                </a:lnTo>
                <a:lnTo>
                  <a:pt x="8893464" y="5862219"/>
                </a:lnTo>
                <a:close/>
                <a:moveTo>
                  <a:pt x="2920944" y="5859261"/>
                </a:moveTo>
                <a:lnTo>
                  <a:pt x="3042151" y="5882536"/>
                </a:lnTo>
                <a:lnTo>
                  <a:pt x="3035270" y="5978284"/>
                </a:lnTo>
                <a:lnTo>
                  <a:pt x="2914064" y="5956066"/>
                </a:lnTo>
                <a:lnTo>
                  <a:pt x="2920944" y="5859261"/>
                </a:lnTo>
                <a:close/>
                <a:moveTo>
                  <a:pt x="5794375" y="5844725"/>
                </a:moveTo>
                <a:lnTo>
                  <a:pt x="5882217" y="5862715"/>
                </a:lnTo>
                <a:lnTo>
                  <a:pt x="5885921" y="6009812"/>
                </a:lnTo>
                <a:lnTo>
                  <a:pt x="5798079" y="5992880"/>
                </a:lnTo>
                <a:lnTo>
                  <a:pt x="5794375" y="5844725"/>
                </a:lnTo>
                <a:close/>
                <a:moveTo>
                  <a:pt x="2033858" y="5841804"/>
                </a:moveTo>
                <a:lnTo>
                  <a:pt x="2173590" y="5867725"/>
                </a:lnTo>
                <a:lnTo>
                  <a:pt x="2163533" y="5965059"/>
                </a:lnTo>
                <a:lnTo>
                  <a:pt x="2023802" y="5938610"/>
                </a:lnTo>
                <a:lnTo>
                  <a:pt x="2033858" y="5841804"/>
                </a:lnTo>
                <a:close/>
                <a:moveTo>
                  <a:pt x="4630738" y="5834671"/>
                </a:moveTo>
                <a:lnTo>
                  <a:pt x="4727046" y="5852132"/>
                </a:lnTo>
                <a:lnTo>
                  <a:pt x="4724400" y="6013516"/>
                </a:lnTo>
                <a:lnTo>
                  <a:pt x="4627563" y="5997113"/>
                </a:lnTo>
                <a:lnTo>
                  <a:pt x="4630738" y="5834671"/>
                </a:lnTo>
                <a:close/>
                <a:moveTo>
                  <a:pt x="2745221" y="5826463"/>
                </a:moveTo>
                <a:lnTo>
                  <a:pt x="2873308" y="5850268"/>
                </a:lnTo>
                <a:lnTo>
                  <a:pt x="2865369" y="5947602"/>
                </a:lnTo>
                <a:lnTo>
                  <a:pt x="2736752" y="5923798"/>
                </a:lnTo>
                <a:lnTo>
                  <a:pt x="2745221" y="5826463"/>
                </a:lnTo>
                <a:close/>
                <a:moveTo>
                  <a:pt x="5652559" y="5815623"/>
                </a:moveTo>
                <a:lnTo>
                  <a:pt x="5744634" y="5834142"/>
                </a:lnTo>
                <a:lnTo>
                  <a:pt x="5747809" y="5983356"/>
                </a:lnTo>
                <a:lnTo>
                  <a:pt x="5655204" y="5965365"/>
                </a:lnTo>
                <a:lnTo>
                  <a:pt x="5652559" y="5815623"/>
                </a:lnTo>
                <a:close/>
                <a:moveTo>
                  <a:pt x="1856017" y="5809006"/>
                </a:moveTo>
                <a:lnTo>
                  <a:pt x="1998925" y="5835456"/>
                </a:lnTo>
                <a:lnTo>
                  <a:pt x="1988868" y="5932262"/>
                </a:lnTo>
                <a:lnTo>
                  <a:pt x="1844902" y="5905812"/>
                </a:lnTo>
                <a:lnTo>
                  <a:pt x="1856017" y="5809006"/>
                </a:lnTo>
                <a:close/>
                <a:moveTo>
                  <a:pt x="415023" y="5807877"/>
                </a:moveTo>
                <a:lnTo>
                  <a:pt x="479521" y="5809464"/>
                </a:lnTo>
                <a:lnTo>
                  <a:pt x="471062" y="5862367"/>
                </a:lnTo>
                <a:lnTo>
                  <a:pt x="406565" y="5860780"/>
                </a:lnTo>
                <a:lnTo>
                  <a:pt x="415023" y="5807877"/>
                </a:lnTo>
                <a:close/>
                <a:moveTo>
                  <a:pt x="4468813" y="5804511"/>
                </a:moveTo>
                <a:lnTo>
                  <a:pt x="4569883" y="5823560"/>
                </a:lnTo>
                <a:lnTo>
                  <a:pt x="4566708" y="5986001"/>
                </a:lnTo>
                <a:lnTo>
                  <a:pt x="4464579" y="5968540"/>
                </a:lnTo>
                <a:lnTo>
                  <a:pt x="4468813" y="5804511"/>
                </a:lnTo>
                <a:close/>
                <a:moveTo>
                  <a:pt x="2572144" y="5793137"/>
                </a:moveTo>
                <a:lnTo>
                  <a:pt x="2703407" y="5818528"/>
                </a:lnTo>
                <a:lnTo>
                  <a:pt x="2694938" y="5915863"/>
                </a:lnTo>
                <a:lnTo>
                  <a:pt x="2564204" y="5891529"/>
                </a:lnTo>
                <a:lnTo>
                  <a:pt x="2572144" y="5793137"/>
                </a:lnTo>
                <a:close/>
                <a:moveTo>
                  <a:pt x="5517621" y="5787579"/>
                </a:moveTo>
                <a:lnTo>
                  <a:pt x="5583767" y="5801336"/>
                </a:lnTo>
                <a:lnTo>
                  <a:pt x="5585884" y="5951608"/>
                </a:lnTo>
                <a:lnTo>
                  <a:pt x="5519209" y="5938909"/>
                </a:lnTo>
                <a:lnTo>
                  <a:pt x="5517621" y="5787579"/>
                </a:lnTo>
                <a:close/>
                <a:moveTo>
                  <a:pt x="4314825" y="5775938"/>
                </a:moveTo>
                <a:lnTo>
                  <a:pt x="4425950" y="5797103"/>
                </a:lnTo>
                <a:lnTo>
                  <a:pt x="4421717" y="5960603"/>
                </a:lnTo>
                <a:lnTo>
                  <a:pt x="4310063" y="5941555"/>
                </a:lnTo>
                <a:lnTo>
                  <a:pt x="4314825" y="5775938"/>
                </a:lnTo>
                <a:close/>
                <a:moveTo>
                  <a:pt x="7535994" y="5775445"/>
                </a:moveTo>
                <a:lnTo>
                  <a:pt x="7545517" y="5888674"/>
                </a:lnTo>
                <a:lnTo>
                  <a:pt x="7727500" y="5924125"/>
                </a:lnTo>
                <a:lnTo>
                  <a:pt x="7715862" y="5800843"/>
                </a:lnTo>
                <a:lnTo>
                  <a:pt x="7535994" y="5775445"/>
                </a:lnTo>
                <a:close/>
                <a:moveTo>
                  <a:pt x="1674471" y="5775151"/>
                </a:moveTo>
                <a:lnTo>
                  <a:pt x="1818438" y="5801601"/>
                </a:lnTo>
                <a:lnTo>
                  <a:pt x="1807323" y="5898406"/>
                </a:lnTo>
                <a:lnTo>
                  <a:pt x="1662827" y="5871428"/>
                </a:lnTo>
                <a:lnTo>
                  <a:pt x="1674471" y="5775151"/>
                </a:lnTo>
                <a:close/>
                <a:moveTo>
                  <a:pt x="2404359" y="5761926"/>
                </a:moveTo>
                <a:lnTo>
                  <a:pt x="2540915" y="5787318"/>
                </a:lnTo>
                <a:lnTo>
                  <a:pt x="2532447" y="5885710"/>
                </a:lnTo>
                <a:lnTo>
                  <a:pt x="2394832" y="5860319"/>
                </a:lnTo>
                <a:lnTo>
                  <a:pt x="2404359" y="5761926"/>
                </a:lnTo>
                <a:close/>
                <a:moveTo>
                  <a:pt x="5386388" y="5760594"/>
                </a:moveTo>
                <a:lnTo>
                  <a:pt x="5459413" y="5775409"/>
                </a:lnTo>
                <a:lnTo>
                  <a:pt x="5460471" y="5927797"/>
                </a:lnTo>
                <a:lnTo>
                  <a:pt x="5388504" y="5913511"/>
                </a:lnTo>
                <a:lnTo>
                  <a:pt x="5386388" y="5760594"/>
                </a:lnTo>
                <a:close/>
                <a:moveTo>
                  <a:pt x="1490808" y="5741295"/>
                </a:moveTo>
                <a:lnTo>
                  <a:pt x="1630011" y="5766687"/>
                </a:lnTo>
                <a:lnTo>
                  <a:pt x="1618367" y="5862964"/>
                </a:lnTo>
                <a:lnTo>
                  <a:pt x="1478635" y="5836514"/>
                </a:lnTo>
                <a:lnTo>
                  <a:pt x="1490808" y="5741295"/>
                </a:lnTo>
                <a:close/>
                <a:moveTo>
                  <a:pt x="4152371" y="5733079"/>
                </a:moveTo>
                <a:lnTo>
                  <a:pt x="4264025" y="5766414"/>
                </a:lnTo>
                <a:lnTo>
                  <a:pt x="4255558" y="5931501"/>
                </a:lnTo>
                <a:lnTo>
                  <a:pt x="4146021" y="5903458"/>
                </a:lnTo>
                <a:lnTo>
                  <a:pt x="4152371" y="5733079"/>
                </a:lnTo>
                <a:close/>
                <a:moveTo>
                  <a:pt x="5245100" y="5731492"/>
                </a:moveTo>
                <a:lnTo>
                  <a:pt x="5315479" y="5746307"/>
                </a:lnTo>
                <a:lnTo>
                  <a:pt x="5316009" y="5899225"/>
                </a:lnTo>
                <a:lnTo>
                  <a:pt x="5245629" y="5885996"/>
                </a:lnTo>
                <a:lnTo>
                  <a:pt x="5245100" y="5731492"/>
                </a:lnTo>
                <a:close/>
                <a:moveTo>
                  <a:pt x="2230753" y="5728600"/>
                </a:moveTo>
                <a:lnTo>
                  <a:pt x="2368367" y="5755049"/>
                </a:lnTo>
                <a:lnTo>
                  <a:pt x="2358841" y="5853442"/>
                </a:lnTo>
                <a:lnTo>
                  <a:pt x="2220697" y="5828050"/>
                </a:lnTo>
                <a:lnTo>
                  <a:pt x="2230753" y="5728600"/>
                </a:lnTo>
                <a:close/>
                <a:moveTo>
                  <a:pt x="429297" y="5717943"/>
                </a:moveTo>
                <a:lnTo>
                  <a:pt x="491681" y="5717943"/>
                </a:lnTo>
                <a:lnTo>
                  <a:pt x="491681" y="5734342"/>
                </a:lnTo>
                <a:lnTo>
                  <a:pt x="485865" y="5770845"/>
                </a:lnTo>
                <a:lnTo>
                  <a:pt x="421368" y="5769258"/>
                </a:lnTo>
                <a:lnTo>
                  <a:pt x="429297" y="5717943"/>
                </a:lnTo>
                <a:close/>
                <a:moveTo>
                  <a:pt x="2932060" y="5716433"/>
                </a:moveTo>
                <a:lnTo>
                  <a:pt x="3052736" y="5739708"/>
                </a:lnTo>
                <a:lnTo>
                  <a:pt x="3046385" y="5830166"/>
                </a:lnTo>
                <a:lnTo>
                  <a:pt x="2924649" y="5806890"/>
                </a:lnTo>
                <a:lnTo>
                  <a:pt x="2932060" y="5716433"/>
                </a:lnTo>
                <a:close/>
                <a:moveTo>
                  <a:pt x="8025868" y="5709307"/>
                </a:moveTo>
                <a:lnTo>
                  <a:pt x="8039094" y="5841055"/>
                </a:lnTo>
                <a:lnTo>
                  <a:pt x="8218961" y="5882325"/>
                </a:lnTo>
                <a:lnTo>
                  <a:pt x="8206265" y="5751106"/>
                </a:lnTo>
                <a:lnTo>
                  <a:pt x="8025868" y="5709307"/>
                </a:lnTo>
                <a:close/>
                <a:moveTo>
                  <a:pt x="5072063" y="5696040"/>
                </a:moveTo>
                <a:lnTo>
                  <a:pt x="5166254" y="5715618"/>
                </a:lnTo>
                <a:lnTo>
                  <a:pt x="5166254" y="5870652"/>
                </a:lnTo>
                <a:lnTo>
                  <a:pt x="5071004" y="5852132"/>
                </a:lnTo>
                <a:lnTo>
                  <a:pt x="5072063" y="5696040"/>
                </a:lnTo>
                <a:close/>
                <a:moveTo>
                  <a:pt x="2050266" y="5695273"/>
                </a:moveTo>
                <a:lnTo>
                  <a:pt x="2188939" y="5721194"/>
                </a:lnTo>
                <a:lnTo>
                  <a:pt x="2178353" y="5820644"/>
                </a:lnTo>
                <a:lnTo>
                  <a:pt x="2039151" y="5794724"/>
                </a:lnTo>
                <a:lnTo>
                  <a:pt x="2050266" y="5695273"/>
                </a:lnTo>
                <a:close/>
                <a:moveTo>
                  <a:pt x="2758453" y="5683635"/>
                </a:moveTo>
                <a:lnTo>
                  <a:pt x="2884953" y="5707440"/>
                </a:lnTo>
                <a:lnTo>
                  <a:pt x="2877543" y="5797898"/>
                </a:lnTo>
                <a:lnTo>
                  <a:pt x="2749984" y="5774093"/>
                </a:lnTo>
                <a:lnTo>
                  <a:pt x="2758453" y="5683635"/>
                </a:lnTo>
                <a:close/>
                <a:moveTo>
                  <a:pt x="5922963" y="5674346"/>
                </a:moveTo>
                <a:lnTo>
                  <a:pt x="5998105" y="5690220"/>
                </a:lnTo>
                <a:lnTo>
                  <a:pt x="6002867" y="5836788"/>
                </a:lnTo>
                <a:lnTo>
                  <a:pt x="5927196" y="5820914"/>
                </a:lnTo>
                <a:lnTo>
                  <a:pt x="5922963" y="5674346"/>
                </a:lnTo>
                <a:close/>
                <a:moveTo>
                  <a:pt x="4927600" y="5666938"/>
                </a:moveTo>
                <a:lnTo>
                  <a:pt x="5013854" y="5684399"/>
                </a:lnTo>
                <a:lnTo>
                  <a:pt x="5012796" y="5840492"/>
                </a:lnTo>
                <a:lnTo>
                  <a:pt x="4926013" y="5824089"/>
                </a:lnTo>
                <a:lnTo>
                  <a:pt x="4927600" y="5666938"/>
                </a:lnTo>
                <a:close/>
                <a:moveTo>
                  <a:pt x="1872954" y="5661947"/>
                </a:moveTo>
                <a:lnTo>
                  <a:pt x="2015332" y="5688396"/>
                </a:lnTo>
                <a:lnTo>
                  <a:pt x="2004218" y="5788376"/>
                </a:lnTo>
                <a:lnTo>
                  <a:pt x="1861839" y="5761926"/>
                </a:lnTo>
                <a:lnTo>
                  <a:pt x="1872954" y="5661947"/>
                </a:lnTo>
                <a:close/>
                <a:moveTo>
                  <a:pt x="8528439" y="5660629"/>
                </a:moveTo>
                <a:lnTo>
                  <a:pt x="8542723" y="5780737"/>
                </a:lnTo>
                <a:lnTo>
                  <a:pt x="8762267" y="5824652"/>
                </a:lnTo>
                <a:lnTo>
                  <a:pt x="8747454" y="5712482"/>
                </a:lnTo>
                <a:lnTo>
                  <a:pt x="8528439" y="5660629"/>
                </a:lnTo>
                <a:close/>
                <a:moveTo>
                  <a:pt x="9365880" y="5651634"/>
                </a:moveTo>
                <a:lnTo>
                  <a:pt x="9517181" y="5687084"/>
                </a:lnTo>
                <a:lnTo>
                  <a:pt x="9518239" y="5687084"/>
                </a:lnTo>
                <a:lnTo>
                  <a:pt x="9545219" y="5863277"/>
                </a:lnTo>
                <a:lnTo>
                  <a:pt x="9393389" y="5833118"/>
                </a:lnTo>
                <a:lnTo>
                  <a:pt x="9365880" y="5651634"/>
                </a:lnTo>
                <a:close/>
                <a:moveTo>
                  <a:pt x="2585376" y="5650309"/>
                </a:moveTo>
                <a:lnTo>
                  <a:pt x="2715580" y="5675171"/>
                </a:lnTo>
                <a:lnTo>
                  <a:pt x="2708171" y="5766158"/>
                </a:lnTo>
                <a:lnTo>
                  <a:pt x="2576907" y="5741295"/>
                </a:lnTo>
                <a:lnTo>
                  <a:pt x="2585376" y="5650309"/>
                </a:lnTo>
                <a:close/>
                <a:moveTo>
                  <a:pt x="5789084" y="5646302"/>
                </a:moveTo>
                <a:lnTo>
                  <a:pt x="5876396" y="5664822"/>
                </a:lnTo>
                <a:lnTo>
                  <a:pt x="5880629" y="5810861"/>
                </a:lnTo>
                <a:lnTo>
                  <a:pt x="5793317" y="5792870"/>
                </a:lnTo>
                <a:lnTo>
                  <a:pt x="5789084" y="5646302"/>
                </a:lnTo>
                <a:close/>
                <a:moveTo>
                  <a:pt x="4783667" y="5637307"/>
                </a:moveTo>
                <a:lnTo>
                  <a:pt x="4879975" y="5656885"/>
                </a:lnTo>
                <a:lnTo>
                  <a:pt x="4877858" y="5815094"/>
                </a:lnTo>
                <a:lnTo>
                  <a:pt x="4781021" y="5796045"/>
                </a:lnTo>
                <a:lnTo>
                  <a:pt x="4783667" y="5637307"/>
                </a:lnTo>
                <a:close/>
                <a:moveTo>
                  <a:pt x="1692467" y="5627562"/>
                </a:moveTo>
                <a:lnTo>
                  <a:pt x="1835375" y="5654541"/>
                </a:lnTo>
                <a:lnTo>
                  <a:pt x="1823730" y="5754520"/>
                </a:lnTo>
                <a:lnTo>
                  <a:pt x="1680293" y="5728071"/>
                </a:lnTo>
                <a:lnTo>
                  <a:pt x="1692467" y="5627562"/>
                </a:lnTo>
                <a:close/>
                <a:moveTo>
                  <a:pt x="508069" y="5626421"/>
                </a:moveTo>
                <a:lnTo>
                  <a:pt x="508069" y="5630124"/>
                </a:lnTo>
                <a:lnTo>
                  <a:pt x="501725" y="5673504"/>
                </a:lnTo>
                <a:lnTo>
                  <a:pt x="436170" y="5673504"/>
                </a:lnTo>
                <a:lnTo>
                  <a:pt x="443043" y="5628537"/>
                </a:lnTo>
                <a:lnTo>
                  <a:pt x="508069" y="5626421"/>
                </a:lnTo>
                <a:close/>
                <a:moveTo>
                  <a:pt x="2418650" y="5618569"/>
                </a:moveTo>
                <a:lnTo>
                  <a:pt x="2553089" y="5644490"/>
                </a:lnTo>
                <a:lnTo>
                  <a:pt x="2545149" y="5735477"/>
                </a:lnTo>
                <a:lnTo>
                  <a:pt x="2409652" y="5709556"/>
                </a:lnTo>
                <a:lnTo>
                  <a:pt x="2418650" y="5618569"/>
                </a:lnTo>
                <a:close/>
                <a:moveTo>
                  <a:pt x="5648325" y="5616671"/>
                </a:moveTo>
                <a:lnTo>
                  <a:pt x="5739871" y="5636249"/>
                </a:lnTo>
                <a:lnTo>
                  <a:pt x="5743575" y="5782817"/>
                </a:lnTo>
                <a:lnTo>
                  <a:pt x="5650971" y="5763239"/>
                </a:lnTo>
                <a:lnTo>
                  <a:pt x="5648325" y="5616671"/>
                </a:lnTo>
                <a:close/>
                <a:moveTo>
                  <a:pt x="4634442" y="5607147"/>
                </a:moveTo>
                <a:lnTo>
                  <a:pt x="4730750" y="5626725"/>
                </a:lnTo>
                <a:lnTo>
                  <a:pt x="4728104" y="5785992"/>
                </a:lnTo>
                <a:lnTo>
                  <a:pt x="4631796" y="5766943"/>
                </a:lnTo>
                <a:lnTo>
                  <a:pt x="4634442" y="5607147"/>
                </a:lnTo>
                <a:close/>
                <a:moveTo>
                  <a:pt x="1509863" y="5593178"/>
                </a:moveTo>
                <a:lnTo>
                  <a:pt x="1648007" y="5619098"/>
                </a:lnTo>
                <a:lnTo>
                  <a:pt x="1635833" y="5719607"/>
                </a:lnTo>
                <a:lnTo>
                  <a:pt x="1496631" y="5694215"/>
                </a:lnTo>
                <a:lnTo>
                  <a:pt x="1509863" y="5593178"/>
                </a:lnTo>
                <a:close/>
                <a:moveTo>
                  <a:pt x="9106660" y="5591316"/>
                </a:moveTo>
                <a:lnTo>
                  <a:pt x="9274889" y="5630470"/>
                </a:lnTo>
                <a:lnTo>
                  <a:pt x="9303456" y="5814599"/>
                </a:lnTo>
                <a:lnTo>
                  <a:pt x="9133640" y="5780207"/>
                </a:lnTo>
                <a:lnTo>
                  <a:pt x="9106660" y="5591316"/>
                </a:lnTo>
                <a:close/>
                <a:moveTo>
                  <a:pt x="5514446" y="5589157"/>
                </a:moveTo>
                <a:lnTo>
                  <a:pt x="5581121" y="5603443"/>
                </a:lnTo>
                <a:lnTo>
                  <a:pt x="5583238" y="5748953"/>
                </a:lnTo>
                <a:lnTo>
                  <a:pt x="5516034" y="5734666"/>
                </a:lnTo>
                <a:lnTo>
                  <a:pt x="5514446" y="5589157"/>
                </a:lnTo>
                <a:close/>
                <a:moveTo>
                  <a:pt x="2245573" y="5585243"/>
                </a:moveTo>
                <a:lnTo>
                  <a:pt x="2382129" y="5611692"/>
                </a:lnTo>
                <a:lnTo>
                  <a:pt x="2373661" y="5703208"/>
                </a:lnTo>
                <a:lnTo>
                  <a:pt x="2236046" y="5677287"/>
                </a:lnTo>
                <a:lnTo>
                  <a:pt x="2245573" y="5585243"/>
                </a:lnTo>
                <a:close/>
                <a:moveTo>
                  <a:pt x="4474633" y="5574341"/>
                </a:moveTo>
                <a:lnTo>
                  <a:pt x="4574646" y="5594977"/>
                </a:lnTo>
                <a:lnTo>
                  <a:pt x="4571471" y="5755302"/>
                </a:lnTo>
                <a:lnTo>
                  <a:pt x="4470400" y="5735725"/>
                </a:lnTo>
                <a:lnTo>
                  <a:pt x="4474633" y="5574341"/>
                </a:lnTo>
                <a:close/>
                <a:moveTo>
                  <a:pt x="2942645" y="5569373"/>
                </a:moveTo>
                <a:lnTo>
                  <a:pt x="3063852" y="5592649"/>
                </a:lnTo>
                <a:lnTo>
                  <a:pt x="3056442" y="5687338"/>
                </a:lnTo>
                <a:lnTo>
                  <a:pt x="2935764" y="5663534"/>
                </a:lnTo>
                <a:lnTo>
                  <a:pt x="2942645" y="5569373"/>
                </a:lnTo>
                <a:close/>
                <a:moveTo>
                  <a:pt x="5383742" y="5562171"/>
                </a:moveTo>
                <a:lnTo>
                  <a:pt x="5456767" y="5576987"/>
                </a:lnTo>
                <a:lnTo>
                  <a:pt x="5458884" y="5722497"/>
                </a:lnTo>
                <a:lnTo>
                  <a:pt x="5385859" y="5707681"/>
                </a:lnTo>
                <a:lnTo>
                  <a:pt x="5383742" y="5562171"/>
                </a:lnTo>
                <a:close/>
                <a:moveTo>
                  <a:pt x="584727" y="5557118"/>
                </a:moveTo>
                <a:lnTo>
                  <a:pt x="530802" y="5903631"/>
                </a:lnTo>
                <a:lnTo>
                  <a:pt x="521286" y="5904161"/>
                </a:lnTo>
                <a:lnTo>
                  <a:pt x="575210" y="5558705"/>
                </a:lnTo>
                <a:lnTo>
                  <a:pt x="584727" y="5557118"/>
                </a:lnTo>
                <a:close/>
                <a:moveTo>
                  <a:pt x="620676" y="5553944"/>
                </a:moveTo>
                <a:lnTo>
                  <a:pt x="566223" y="5899928"/>
                </a:lnTo>
                <a:lnTo>
                  <a:pt x="556179" y="5900986"/>
                </a:lnTo>
                <a:lnTo>
                  <a:pt x="611160" y="5554473"/>
                </a:lnTo>
                <a:lnTo>
                  <a:pt x="620676" y="5553944"/>
                </a:lnTo>
                <a:close/>
                <a:moveTo>
                  <a:pt x="2066144" y="5550858"/>
                </a:moveTo>
                <a:lnTo>
                  <a:pt x="2203230" y="5577308"/>
                </a:lnTo>
                <a:lnTo>
                  <a:pt x="2194232" y="5668824"/>
                </a:lnTo>
                <a:lnTo>
                  <a:pt x="2056088" y="5642903"/>
                </a:lnTo>
                <a:lnTo>
                  <a:pt x="2066144" y="5550858"/>
                </a:lnTo>
                <a:close/>
                <a:moveTo>
                  <a:pt x="653983" y="5550241"/>
                </a:moveTo>
                <a:lnTo>
                  <a:pt x="601116" y="5896754"/>
                </a:lnTo>
                <a:lnTo>
                  <a:pt x="591071" y="5897812"/>
                </a:lnTo>
                <a:lnTo>
                  <a:pt x="643938" y="5551299"/>
                </a:lnTo>
                <a:lnTo>
                  <a:pt x="653983" y="5550241"/>
                </a:lnTo>
                <a:close/>
                <a:moveTo>
                  <a:pt x="684117" y="5547066"/>
                </a:moveTo>
                <a:lnTo>
                  <a:pt x="632836" y="5894109"/>
                </a:lnTo>
                <a:lnTo>
                  <a:pt x="623320" y="5894638"/>
                </a:lnTo>
                <a:lnTo>
                  <a:pt x="674601" y="5548125"/>
                </a:lnTo>
                <a:lnTo>
                  <a:pt x="684117" y="5547066"/>
                </a:lnTo>
                <a:close/>
                <a:moveTo>
                  <a:pt x="4322763" y="5543123"/>
                </a:moveTo>
                <a:lnTo>
                  <a:pt x="4431771" y="5565346"/>
                </a:lnTo>
                <a:lnTo>
                  <a:pt x="4427538" y="5727259"/>
                </a:lnTo>
                <a:lnTo>
                  <a:pt x="4317471" y="5706094"/>
                </a:lnTo>
                <a:lnTo>
                  <a:pt x="4322763" y="5543123"/>
                </a:lnTo>
                <a:close/>
                <a:moveTo>
                  <a:pt x="2771155" y="5536046"/>
                </a:moveTo>
                <a:lnTo>
                  <a:pt x="2897126" y="5560380"/>
                </a:lnTo>
                <a:lnTo>
                  <a:pt x="2889187" y="5654012"/>
                </a:lnTo>
                <a:lnTo>
                  <a:pt x="2762687" y="5629678"/>
                </a:lnTo>
                <a:lnTo>
                  <a:pt x="2771155" y="5536046"/>
                </a:lnTo>
                <a:close/>
                <a:moveTo>
                  <a:pt x="5244042" y="5532540"/>
                </a:moveTo>
                <a:lnTo>
                  <a:pt x="5314421" y="5547356"/>
                </a:lnTo>
                <a:lnTo>
                  <a:pt x="5314950" y="5692865"/>
                </a:lnTo>
                <a:lnTo>
                  <a:pt x="5244571" y="5678050"/>
                </a:lnTo>
                <a:lnTo>
                  <a:pt x="5244042" y="5532540"/>
                </a:lnTo>
                <a:close/>
                <a:moveTo>
                  <a:pt x="8848497" y="5530998"/>
                </a:moveTo>
                <a:lnTo>
                  <a:pt x="9026248" y="5572268"/>
                </a:lnTo>
                <a:lnTo>
                  <a:pt x="9054815" y="5764334"/>
                </a:lnTo>
                <a:lnTo>
                  <a:pt x="8874948" y="5727826"/>
                </a:lnTo>
                <a:lnTo>
                  <a:pt x="8848497" y="5530998"/>
                </a:lnTo>
                <a:close/>
                <a:moveTo>
                  <a:pt x="4160308" y="5519312"/>
                </a:moveTo>
                <a:lnTo>
                  <a:pt x="4270375" y="5552118"/>
                </a:lnTo>
                <a:lnTo>
                  <a:pt x="4261908" y="5717734"/>
                </a:lnTo>
                <a:lnTo>
                  <a:pt x="4153958" y="5689691"/>
                </a:lnTo>
                <a:lnTo>
                  <a:pt x="4160308" y="5519312"/>
                </a:lnTo>
                <a:close/>
                <a:moveTo>
                  <a:pt x="1890421" y="5517003"/>
                </a:moveTo>
                <a:lnTo>
                  <a:pt x="2031211" y="5544510"/>
                </a:lnTo>
                <a:lnTo>
                  <a:pt x="2021154" y="5636555"/>
                </a:lnTo>
                <a:lnTo>
                  <a:pt x="1879834" y="5609576"/>
                </a:lnTo>
                <a:lnTo>
                  <a:pt x="1890421" y="5517003"/>
                </a:lnTo>
                <a:close/>
                <a:moveTo>
                  <a:pt x="2598079" y="5502191"/>
                </a:moveTo>
                <a:lnTo>
                  <a:pt x="2728813" y="5527583"/>
                </a:lnTo>
                <a:lnTo>
                  <a:pt x="2720873" y="5621214"/>
                </a:lnTo>
                <a:lnTo>
                  <a:pt x="2590669" y="5594765"/>
                </a:lnTo>
                <a:lnTo>
                  <a:pt x="2598079" y="5502191"/>
                </a:lnTo>
                <a:close/>
                <a:moveTo>
                  <a:pt x="5072592" y="5496560"/>
                </a:moveTo>
                <a:lnTo>
                  <a:pt x="5166254" y="5516137"/>
                </a:lnTo>
                <a:lnTo>
                  <a:pt x="5166254" y="5662176"/>
                </a:lnTo>
                <a:lnTo>
                  <a:pt x="5072063" y="5642069"/>
                </a:lnTo>
                <a:lnTo>
                  <a:pt x="5072592" y="5496560"/>
                </a:lnTo>
                <a:close/>
                <a:moveTo>
                  <a:pt x="7512717" y="5483378"/>
                </a:moveTo>
                <a:lnTo>
                  <a:pt x="7521182" y="5593962"/>
                </a:lnTo>
                <a:lnTo>
                  <a:pt x="7699991" y="5626766"/>
                </a:lnTo>
                <a:lnTo>
                  <a:pt x="7688882" y="5508775"/>
                </a:lnTo>
                <a:lnTo>
                  <a:pt x="7512717" y="5483378"/>
                </a:lnTo>
                <a:close/>
                <a:moveTo>
                  <a:pt x="1709934" y="5482618"/>
                </a:moveTo>
                <a:lnTo>
                  <a:pt x="1851254" y="5509597"/>
                </a:lnTo>
                <a:lnTo>
                  <a:pt x="1840668" y="5602171"/>
                </a:lnTo>
                <a:lnTo>
                  <a:pt x="1698819" y="5575721"/>
                </a:lnTo>
                <a:lnTo>
                  <a:pt x="1709934" y="5482618"/>
                </a:lnTo>
                <a:close/>
                <a:moveTo>
                  <a:pt x="5916084" y="5471162"/>
                </a:moveTo>
                <a:lnTo>
                  <a:pt x="5991225" y="5486506"/>
                </a:lnTo>
                <a:lnTo>
                  <a:pt x="5996517" y="5639424"/>
                </a:lnTo>
                <a:lnTo>
                  <a:pt x="5921375" y="5624079"/>
                </a:lnTo>
                <a:lnTo>
                  <a:pt x="5916084" y="5471162"/>
                </a:lnTo>
                <a:close/>
                <a:moveTo>
                  <a:pt x="2432940" y="5470980"/>
                </a:moveTo>
                <a:lnTo>
                  <a:pt x="2565792" y="5496372"/>
                </a:lnTo>
                <a:lnTo>
                  <a:pt x="2557324" y="5588417"/>
                </a:lnTo>
                <a:lnTo>
                  <a:pt x="2423943" y="5561967"/>
                </a:lnTo>
                <a:lnTo>
                  <a:pt x="2432940" y="5470980"/>
                </a:lnTo>
                <a:close/>
                <a:moveTo>
                  <a:pt x="4929717" y="5466929"/>
                </a:moveTo>
                <a:lnTo>
                  <a:pt x="5015442" y="5484919"/>
                </a:lnTo>
                <a:lnTo>
                  <a:pt x="5014913" y="5630429"/>
                </a:lnTo>
                <a:lnTo>
                  <a:pt x="4928129" y="5612438"/>
                </a:lnTo>
                <a:lnTo>
                  <a:pt x="4929717" y="5466929"/>
                </a:lnTo>
                <a:close/>
                <a:moveTo>
                  <a:pt x="780863" y="5456603"/>
                </a:moveTo>
                <a:lnTo>
                  <a:pt x="774519" y="5500512"/>
                </a:lnTo>
                <a:lnTo>
                  <a:pt x="848004" y="5497867"/>
                </a:lnTo>
                <a:lnTo>
                  <a:pt x="1040728" y="5534088"/>
                </a:lnTo>
                <a:lnTo>
                  <a:pt x="1045485" y="5499583"/>
                </a:lnTo>
                <a:lnTo>
                  <a:pt x="861221" y="5459248"/>
                </a:lnTo>
                <a:lnTo>
                  <a:pt x="780863" y="5456603"/>
                </a:lnTo>
                <a:close/>
                <a:moveTo>
                  <a:pt x="1528388" y="5447705"/>
                </a:moveTo>
                <a:lnTo>
                  <a:pt x="1666003" y="5474154"/>
                </a:lnTo>
                <a:lnTo>
                  <a:pt x="1654359" y="5567786"/>
                </a:lnTo>
                <a:lnTo>
                  <a:pt x="1516744" y="5541336"/>
                </a:lnTo>
                <a:lnTo>
                  <a:pt x="1528388" y="5447705"/>
                </a:lnTo>
                <a:close/>
                <a:moveTo>
                  <a:pt x="2952173" y="5444531"/>
                </a:moveTo>
                <a:lnTo>
                  <a:pt x="3073379" y="5469393"/>
                </a:lnTo>
                <a:lnTo>
                  <a:pt x="3069674" y="5518061"/>
                </a:lnTo>
                <a:lnTo>
                  <a:pt x="3067028" y="5545568"/>
                </a:lnTo>
                <a:lnTo>
                  <a:pt x="2946350" y="5521764"/>
                </a:lnTo>
                <a:lnTo>
                  <a:pt x="2952173" y="5444531"/>
                </a:lnTo>
                <a:close/>
                <a:moveTo>
                  <a:pt x="5783792" y="5443118"/>
                </a:moveTo>
                <a:lnTo>
                  <a:pt x="5870575" y="5461108"/>
                </a:lnTo>
                <a:lnTo>
                  <a:pt x="5874809" y="5613497"/>
                </a:lnTo>
                <a:lnTo>
                  <a:pt x="5788025" y="5594977"/>
                </a:lnTo>
                <a:lnTo>
                  <a:pt x="5783792" y="5443118"/>
                </a:lnTo>
                <a:close/>
                <a:moveTo>
                  <a:pt x="2260922" y="5437125"/>
                </a:moveTo>
                <a:lnTo>
                  <a:pt x="2395890" y="5463575"/>
                </a:lnTo>
                <a:lnTo>
                  <a:pt x="2387952" y="5554561"/>
                </a:lnTo>
                <a:lnTo>
                  <a:pt x="2251924" y="5527583"/>
                </a:lnTo>
                <a:lnTo>
                  <a:pt x="2260922" y="5437125"/>
                </a:lnTo>
                <a:close/>
                <a:moveTo>
                  <a:pt x="4786313" y="5436769"/>
                </a:moveTo>
                <a:lnTo>
                  <a:pt x="4882621" y="5457404"/>
                </a:lnTo>
                <a:lnTo>
                  <a:pt x="4880504" y="5601856"/>
                </a:lnTo>
                <a:lnTo>
                  <a:pt x="4784196" y="5581749"/>
                </a:lnTo>
                <a:lnTo>
                  <a:pt x="4786313" y="5436769"/>
                </a:lnTo>
                <a:close/>
                <a:moveTo>
                  <a:pt x="7995714" y="5420943"/>
                </a:moveTo>
                <a:lnTo>
                  <a:pt x="8008411" y="5538405"/>
                </a:lnTo>
                <a:lnTo>
                  <a:pt x="8189336" y="5580205"/>
                </a:lnTo>
                <a:lnTo>
                  <a:pt x="8178756" y="5462214"/>
                </a:lnTo>
                <a:lnTo>
                  <a:pt x="7995714" y="5420943"/>
                </a:lnTo>
                <a:close/>
                <a:moveTo>
                  <a:pt x="5644092" y="5414016"/>
                </a:moveTo>
                <a:lnTo>
                  <a:pt x="5735638" y="5433594"/>
                </a:lnTo>
                <a:lnTo>
                  <a:pt x="5738813" y="5584395"/>
                </a:lnTo>
                <a:lnTo>
                  <a:pt x="5647267" y="5565346"/>
                </a:lnTo>
                <a:lnTo>
                  <a:pt x="5644092" y="5414016"/>
                </a:lnTo>
                <a:close/>
                <a:moveTo>
                  <a:pt x="2782271" y="5410146"/>
                </a:moveTo>
                <a:lnTo>
                  <a:pt x="2907182" y="5435538"/>
                </a:lnTo>
                <a:lnTo>
                  <a:pt x="2901361" y="5512771"/>
                </a:lnTo>
                <a:lnTo>
                  <a:pt x="2774861" y="5488437"/>
                </a:lnTo>
                <a:lnTo>
                  <a:pt x="2782271" y="5410146"/>
                </a:lnTo>
                <a:close/>
                <a:moveTo>
                  <a:pt x="4638675" y="5406608"/>
                </a:moveTo>
                <a:lnTo>
                  <a:pt x="4733925" y="5426715"/>
                </a:lnTo>
                <a:lnTo>
                  <a:pt x="4731279" y="5571167"/>
                </a:lnTo>
                <a:lnTo>
                  <a:pt x="4636029" y="5551060"/>
                </a:lnTo>
                <a:lnTo>
                  <a:pt x="4638675" y="5406608"/>
                </a:lnTo>
                <a:close/>
                <a:moveTo>
                  <a:pt x="2082552" y="5402211"/>
                </a:moveTo>
                <a:lnTo>
                  <a:pt x="2218579" y="5428661"/>
                </a:lnTo>
                <a:lnTo>
                  <a:pt x="2209052" y="5519119"/>
                </a:lnTo>
                <a:lnTo>
                  <a:pt x="2072495" y="5492140"/>
                </a:lnTo>
                <a:lnTo>
                  <a:pt x="2082552" y="5402211"/>
                </a:lnTo>
                <a:close/>
                <a:moveTo>
                  <a:pt x="5511271" y="5386502"/>
                </a:moveTo>
                <a:lnTo>
                  <a:pt x="5577946" y="5400788"/>
                </a:lnTo>
                <a:lnTo>
                  <a:pt x="5580063" y="5551060"/>
                </a:lnTo>
                <a:lnTo>
                  <a:pt x="5513388" y="5536773"/>
                </a:lnTo>
                <a:lnTo>
                  <a:pt x="5511271" y="5386502"/>
                </a:lnTo>
                <a:close/>
                <a:moveTo>
                  <a:pt x="9322501" y="5374911"/>
                </a:moveTo>
                <a:lnTo>
                  <a:pt x="9474859" y="5410890"/>
                </a:lnTo>
                <a:lnTo>
                  <a:pt x="9501310" y="5579676"/>
                </a:lnTo>
                <a:lnTo>
                  <a:pt x="9348423" y="5541580"/>
                </a:lnTo>
                <a:lnTo>
                  <a:pt x="9322501" y="5374911"/>
                </a:lnTo>
                <a:close/>
                <a:moveTo>
                  <a:pt x="2609723" y="5374704"/>
                </a:moveTo>
                <a:lnTo>
                  <a:pt x="2739399" y="5401153"/>
                </a:lnTo>
                <a:lnTo>
                  <a:pt x="2732518" y="5479973"/>
                </a:lnTo>
                <a:lnTo>
                  <a:pt x="2602842" y="5454053"/>
                </a:lnTo>
                <a:lnTo>
                  <a:pt x="2609723" y="5374704"/>
                </a:lnTo>
                <a:close/>
                <a:moveTo>
                  <a:pt x="4479396" y="5372744"/>
                </a:moveTo>
                <a:lnTo>
                  <a:pt x="4578879" y="5393380"/>
                </a:lnTo>
                <a:lnTo>
                  <a:pt x="4575704" y="5538890"/>
                </a:lnTo>
                <a:lnTo>
                  <a:pt x="4475692" y="5517196"/>
                </a:lnTo>
                <a:lnTo>
                  <a:pt x="4479396" y="5372744"/>
                </a:lnTo>
                <a:close/>
                <a:moveTo>
                  <a:pt x="1907887" y="5368885"/>
                </a:moveTo>
                <a:lnTo>
                  <a:pt x="2047619" y="5395864"/>
                </a:lnTo>
                <a:lnTo>
                  <a:pt x="2037563" y="5484734"/>
                </a:lnTo>
                <a:lnTo>
                  <a:pt x="1897301" y="5457227"/>
                </a:lnTo>
                <a:lnTo>
                  <a:pt x="1907887" y="5368885"/>
                </a:lnTo>
                <a:close/>
                <a:moveTo>
                  <a:pt x="861221" y="5361907"/>
                </a:moveTo>
                <a:lnTo>
                  <a:pt x="794080" y="5364023"/>
                </a:lnTo>
                <a:lnTo>
                  <a:pt x="787736" y="5408990"/>
                </a:lnTo>
                <a:lnTo>
                  <a:pt x="861221" y="5408990"/>
                </a:lnTo>
                <a:lnTo>
                  <a:pt x="1052944" y="5445486"/>
                </a:lnTo>
                <a:lnTo>
                  <a:pt x="1058487" y="5405286"/>
                </a:lnTo>
                <a:lnTo>
                  <a:pt x="861221" y="5361907"/>
                </a:lnTo>
                <a:close/>
                <a:moveTo>
                  <a:pt x="8491937" y="5361683"/>
                </a:moveTo>
                <a:lnTo>
                  <a:pt x="8505691" y="5475442"/>
                </a:lnTo>
                <a:lnTo>
                  <a:pt x="8724177" y="5532056"/>
                </a:lnTo>
                <a:lnTo>
                  <a:pt x="8708306" y="5409303"/>
                </a:lnTo>
                <a:lnTo>
                  <a:pt x="8491937" y="5361683"/>
                </a:lnTo>
                <a:close/>
                <a:moveTo>
                  <a:pt x="5381096" y="5360045"/>
                </a:moveTo>
                <a:lnTo>
                  <a:pt x="5454121" y="5374861"/>
                </a:lnTo>
                <a:lnTo>
                  <a:pt x="5456238" y="5524603"/>
                </a:lnTo>
                <a:lnTo>
                  <a:pt x="5383213" y="5509259"/>
                </a:lnTo>
                <a:lnTo>
                  <a:pt x="5381096" y="5360045"/>
                </a:lnTo>
                <a:close/>
                <a:moveTo>
                  <a:pt x="4329113" y="5342055"/>
                </a:moveTo>
                <a:lnTo>
                  <a:pt x="4437063" y="5363749"/>
                </a:lnTo>
                <a:lnTo>
                  <a:pt x="4433358" y="5509259"/>
                </a:lnTo>
                <a:lnTo>
                  <a:pt x="4324879" y="5485977"/>
                </a:lnTo>
                <a:lnTo>
                  <a:pt x="4329113" y="5342055"/>
                </a:lnTo>
                <a:close/>
                <a:moveTo>
                  <a:pt x="2445644" y="5341377"/>
                </a:moveTo>
                <a:lnTo>
                  <a:pt x="2576907" y="5368356"/>
                </a:lnTo>
                <a:lnTo>
                  <a:pt x="2569497" y="5447705"/>
                </a:lnTo>
                <a:lnTo>
                  <a:pt x="2438233" y="5421784"/>
                </a:lnTo>
                <a:lnTo>
                  <a:pt x="2445644" y="5341377"/>
                </a:lnTo>
                <a:close/>
                <a:moveTo>
                  <a:pt x="1728459" y="5333971"/>
                </a:moveTo>
                <a:lnTo>
                  <a:pt x="1868190" y="5360950"/>
                </a:lnTo>
                <a:lnTo>
                  <a:pt x="1858134" y="5449292"/>
                </a:lnTo>
                <a:lnTo>
                  <a:pt x="1717873" y="5421784"/>
                </a:lnTo>
                <a:lnTo>
                  <a:pt x="1728459" y="5333971"/>
                </a:lnTo>
                <a:close/>
                <a:moveTo>
                  <a:pt x="5242454" y="5330943"/>
                </a:moveTo>
                <a:lnTo>
                  <a:pt x="5312834" y="5345230"/>
                </a:lnTo>
                <a:lnTo>
                  <a:pt x="5313363" y="5494443"/>
                </a:lnTo>
                <a:lnTo>
                  <a:pt x="5242984" y="5479628"/>
                </a:lnTo>
                <a:lnTo>
                  <a:pt x="5242454" y="5330943"/>
                </a:lnTo>
                <a:close/>
                <a:moveTo>
                  <a:pt x="9065925" y="5314593"/>
                </a:moveTo>
                <a:lnTo>
                  <a:pt x="9231509" y="5353747"/>
                </a:lnTo>
                <a:lnTo>
                  <a:pt x="9257431" y="5518828"/>
                </a:lnTo>
                <a:lnTo>
                  <a:pt x="9089202" y="5477029"/>
                </a:lnTo>
                <a:lnTo>
                  <a:pt x="9065925" y="5314593"/>
                </a:lnTo>
                <a:close/>
                <a:moveTo>
                  <a:pt x="2274684" y="5306464"/>
                </a:moveTo>
                <a:lnTo>
                  <a:pt x="2409123" y="5333971"/>
                </a:lnTo>
                <a:lnTo>
                  <a:pt x="2401184" y="5414907"/>
                </a:lnTo>
                <a:lnTo>
                  <a:pt x="2266215" y="5387400"/>
                </a:lnTo>
                <a:lnTo>
                  <a:pt x="2274684" y="5306464"/>
                </a:lnTo>
                <a:close/>
                <a:moveTo>
                  <a:pt x="4168775" y="5302371"/>
                </a:moveTo>
                <a:lnTo>
                  <a:pt x="4278842" y="5336235"/>
                </a:lnTo>
                <a:lnTo>
                  <a:pt x="4270375" y="5501322"/>
                </a:lnTo>
                <a:lnTo>
                  <a:pt x="4161896" y="5472749"/>
                </a:lnTo>
                <a:lnTo>
                  <a:pt x="4168775" y="5302371"/>
                </a:lnTo>
                <a:close/>
                <a:moveTo>
                  <a:pt x="1547442" y="5298529"/>
                </a:moveTo>
                <a:lnTo>
                  <a:pt x="1684528" y="5325508"/>
                </a:lnTo>
                <a:lnTo>
                  <a:pt x="1673942" y="5412791"/>
                </a:lnTo>
                <a:lnTo>
                  <a:pt x="1536327" y="5385813"/>
                </a:lnTo>
                <a:lnTo>
                  <a:pt x="1547442" y="5298529"/>
                </a:lnTo>
                <a:close/>
                <a:moveTo>
                  <a:pt x="2962758" y="5297471"/>
                </a:moveTo>
                <a:lnTo>
                  <a:pt x="3084493" y="5321805"/>
                </a:lnTo>
                <a:lnTo>
                  <a:pt x="3077614" y="5403798"/>
                </a:lnTo>
                <a:lnTo>
                  <a:pt x="2956936" y="5378936"/>
                </a:lnTo>
                <a:lnTo>
                  <a:pt x="2962758" y="5297471"/>
                </a:lnTo>
                <a:close/>
                <a:moveTo>
                  <a:pt x="5073650" y="5296021"/>
                </a:moveTo>
                <a:lnTo>
                  <a:pt x="5166254" y="5315070"/>
                </a:lnTo>
                <a:lnTo>
                  <a:pt x="5166254" y="5462696"/>
                </a:lnTo>
                <a:lnTo>
                  <a:pt x="5072592" y="5442589"/>
                </a:lnTo>
                <a:lnTo>
                  <a:pt x="5073650" y="5296021"/>
                </a:lnTo>
                <a:close/>
                <a:moveTo>
                  <a:pt x="5911321" y="5287555"/>
                </a:moveTo>
                <a:lnTo>
                  <a:pt x="5985405" y="5305016"/>
                </a:lnTo>
                <a:lnTo>
                  <a:pt x="5989109" y="5430948"/>
                </a:lnTo>
                <a:lnTo>
                  <a:pt x="5915025" y="5415074"/>
                </a:lnTo>
                <a:lnTo>
                  <a:pt x="5911321" y="5287555"/>
                </a:lnTo>
                <a:close/>
                <a:moveTo>
                  <a:pt x="2097372" y="5269963"/>
                </a:moveTo>
                <a:lnTo>
                  <a:pt x="2231283" y="5298000"/>
                </a:lnTo>
                <a:lnTo>
                  <a:pt x="2223342" y="5378936"/>
                </a:lnTo>
                <a:lnTo>
                  <a:pt x="2088374" y="5352486"/>
                </a:lnTo>
                <a:lnTo>
                  <a:pt x="2097372" y="5269963"/>
                </a:lnTo>
                <a:close/>
                <a:moveTo>
                  <a:pt x="872323" y="5269856"/>
                </a:moveTo>
                <a:lnTo>
                  <a:pt x="807297" y="5277791"/>
                </a:lnTo>
                <a:lnTo>
                  <a:pt x="802010" y="5313765"/>
                </a:lnTo>
                <a:lnTo>
                  <a:pt x="867037" y="5309004"/>
                </a:lnTo>
                <a:lnTo>
                  <a:pt x="1065738" y="5352699"/>
                </a:lnTo>
                <a:lnTo>
                  <a:pt x="1070551" y="5317789"/>
                </a:lnTo>
                <a:lnTo>
                  <a:pt x="872323" y="5269856"/>
                </a:lnTo>
                <a:close/>
                <a:moveTo>
                  <a:pt x="4931304" y="5266390"/>
                </a:moveTo>
                <a:lnTo>
                  <a:pt x="5017029" y="5283851"/>
                </a:lnTo>
                <a:lnTo>
                  <a:pt x="5015971" y="5430948"/>
                </a:lnTo>
                <a:lnTo>
                  <a:pt x="4930246" y="5412429"/>
                </a:lnTo>
                <a:lnTo>
                  <a:pt x="4931304" y="5266390"/>
                </a:lnTo>
                <a:close/>
                <a:moveTo>
                  <a:pt x="2794973" y="5263086"/>
                </a:moveTo>
                <a:lnTo>
                  <a:pt x="2919886" y="5289007"/>
                </a:lnTo>
                <a:lnTo>
                  <a:pt x="2913005" y="5371001"/>
                </a:lnTo>
                <a:lnTo>
                  <a:pt x="2788093" y="5345080"/>
                </a:lnTo>
                <a:lnTo>
                  <a:pt x="2794973" y="5263086"/>
                </a:lnTo>
                <a:close/>
                <a:moveTo>
                  <a:pt x="5779029" y="5256866"/>
                </a:moveTo>
                <a:lnTo>
                  <a:pt x="5865284" y="5276973"/>
                </a:lnTo>
                <a:lnTo>
                  <a:pt x="5868988" y="5405021"/>
                </a:lnTo>
                <a:lnTo>
                  <a:pt x="5782204" y="5386502"/>
                </a:lnTo>
                <a:lnTo>
                  <a:pt x="5779029" y="5256866"/>
                </a:lnTo>
                <a:close/>
                <a:moveTo>
                  <a:pt x="8810937" y="5253746"/>
                </a:moveTo>
                <a:lnTo>
                  <a:pt x="8984985" y="5295016"/>
                </a:lnTo>
                <a:lnTo>
                  <a:pt x="9008791" y="5456923"/>
                </a:lnTo>
                <a:lnTo>
                  <a:pt x="8832097" y="5412478"/>
                </a:lnTo>
                <a:lnTo>
                  <a:pt x="8810937" y="5253746"/>
                </a:lnTo>
                <a:close/>
                <a:moveTo>
                  <a:pt x="4788958" y="5236759"/>
                </a:moveTo>
                <a:lnTo>
                  <a:pt x="4884208" y="5256866"/>
                </a:lnTo>
                <a:lnTo>
                  <a:pt x="4882621" y="5402375"/>
                </a:lnTo>
                <a:lnTo>
                  <a:pt x="4786842" y="5381739"/>
                </a:lnTo>
                <a:lnTo>
                  <a:pt x="4788958" y="5236759"/>
                </a:lnTo>
                <a:close/>
                <a:moveTo>
                  <a:pt x="1923766" y="5234521"/>
                </a:moveTo>
                <a:lnTo>
                  <a:pt x="2062440" y="5263086"/>
                </a:lnTo>
                <a:lnTo>
                  <a:pt x="2053441" y="5345609"/>
                </a:lnTo>
                <a:lnTo>
                  <a:pt x="1913709" y="5318631"/>
                </a:lnTo>
                <a:lnTo>
                  <a:pt x="1923766" y="5234521"/>
                </a:lnTo>
                <a:close/>
                <a:moveTo>
                  <a:pt x="2622955" y="5228173"/>
                </a:moveTo>
                <a:lnTo>
                  <a:pt x="2751572" y="5254623"/>
                </a:lnTo>
                <a:lnTo>
                  <a:pt x="2744691" y="5336616"/>
                </a:lnTo>
                <a:lnTo>
                  <a:pt x="2615546" y="5310696"/>
                </a:lnTo>
                <a:lnTo>
                  <a:pt x="2622955" y="5228173"/>
                </a:lnTo>
                <a:close/>
                <a:moveTo>
                  <a:pt x="5640917" y="5224589"/>
                </a:moveTo>
                <a:lnTo>
                  <a:pt x="5730875" y="5245754"/>
                </a:lnTo>
                <a:lnTo>
                  <a:pt x="5734579" y="5375919"/>
                </a:lnTo>
                <a:lnTo>
                  <a:pt x="5643563" y="5356341"/>
                </a:lnTo>
                <a:lnTo>
                  <a:pt x="5640917" y="5224589"/>
                </a:lnTo>
                <a:close/>
                <a:moveTo>
                  <a:pt x="4642379" y="5206599"/>
                </a:moveTo>
                <a:lnTo>
                  <a:pt x="4737100" y="5225647"/>
                </a:lnTo>
                <a:lnTo>
                  <a:pt x="4734983" y="5371157"/>
                </a:lnTo>
                <a:lnTo>
                  <a:pt x="4639733" y="5350521"/>
                </a:lnTo>
                <a:lnTo>
                  <a:pt x="4642379" y="5206599"/>
                </a:lnTo>
                <a:close/>
                <a:moveTo>
                  <a:pt x="1744866" y="5198549"/>
                </a:moveTo>
                <a:lnTo>
                  <a:pt x="1883540" y="5227115"/>
                </a:lnTo>
                <a:lnTo>
                  <a:pt x="1874013" y="5310696"/>
                </a:lnTo>
                <a:lnTo>
                  <a:pt x="1734280" y="5283188"/>
                </a:lnTo>
                <a:lnTo>
                  <a:pt x="1744866" y="5198549"/>
                </a:lnTo>
                <a:close/>
                <a:moveTo>
                  <a:pt x="7488911" y="5197131"/>
                </a:moveTo>
                <a:lnTo>
                  <a:pt x="7497376" y="5301365"/>
                </a:lnTo>
                <a:lnTo>
                  <a:pt x="7671953" y="5334170"/>
                </a:lnTo>
                <a:lnTo>
                  <a:pt x="7662431" y="5226761"/>
                </a:lnTo>
                <a:lnTo>
                  <a:pt x="7488911" y="5197131"/>
                </a:lnTo>
                <a:close/>
                <a:moveTo>
                  <a:pt x="2460464" y="5195375"/>
                </a:moveTo>
                <a:lnTo>
                  <a:pt x="2589610" y="5221825"/>
                </a:lnTo>
                <a:lnTo>
                  <a:pt x="2582729" y="5303819"/>
                </a:lnTo>
                <a:lnTo>
                  <a:pt x="2452524" y="5277369"/>
                </a:lnTo>
                <a:lnTo>
                  <a:pt x="2460464" y="5195375"/>
                </a:lnTo>
                <a:close/>
                <a:moveTo>
                  <a:pt x="5507567" y="5193371"/>
                </a:moveTo>
                <a:lnTo>
                  <a:pt x="5575300" y="5209774"/>
                </a:lnTo>
                <a:lnTo>
                  <a:pt x="5577417" y="5342055"/>
                </a:lnTo>
                <a:lnTo>
                  <a:pt x="5510213" y="5327769"/>
                </a:lnTo>
                <a:lnTo>
                  <a:pt x="5507567" y="5193371"/>
                </a:lnTo>
                <a:close/>
                <a:moveTo>
                  <a:pt x="4484158" y="5173264"/>
                </a:moveTo>
                <a:lnTo>
                  <a:pt x="4583113" y="5193900"/>
                </a:lnTo>
                <a:lnTo>
                  <a:pt x="4580467" y="5337822"/>
                </a:lnTo>
                <a:lnTo>
                  <a:pt x="4480983" y="5316657"/>
                </a:lnTo>
                <a:lnTo>
                  <a:pt x="4484158" y="5173264"/>
                </a:lnTo>
                <a:close/>
                <a:moveTo>
                  <a:pt x="2972815" y="5171571"/>
                </a:moveTo>
                <a:lnTo>
                  <a:pt x="3093491" y="5199078"/>
                </a:lnTo>
                <a:lnTo>
                  <a:pt x="3093491" y="5202252"/>
                </a:lnTo>
                <a:lnTo>
                  <a:pt x="3087669" y="5274195"/>
                </a:lnTo>
                <a:lnTo>
                  <a:pt x="2966992" y="5248804"/>
                </a:lnTo>
                <a:lnTo>
                  <a:pt x="2972815" y="5171571"/>
                </a:lnTo>
                <a:close/>
                <a:moveTo>
                  <a:pt x="5379509" y="5163740"/>
                </a:moveTo>
                <a:lnTo>
                  <a:pt x="5452534" y="5180672"/>
                </a:lnTo>
                <a:lnTo>
                  <a:pt x="5453592" y="5315599"/>
                </a:lnTo>
                <a:lnTo>
                  <a:pt x="5380567" y="5299725"/>
                </a:lnTo>
                <a:lnTo>
                  <a:pt x="5379509" y="5163740"/>
                </a:lnTo>
                <a:close/>
                <a:moveTo>
                  <a:pt x="1565438" y="5162049"/>
                </a:moveTo>
                <a:lnTo>
                  <a:pt x="1701465" y="5189557"/>
                </a:lnTo>
                <a:lnTo>
                  <a:pt x="1691409" y="5274724"/>
                </a:lnTo>
                <a:lnTo>
                  <a:pt x="1554323" y="5247746"/>
                </a:lnTo>
                <a:lnTo>
                  <a:pt x="1565438" y="5162049"/>
                </a:lnTo>
                <a:close/>
                <a:moveTo>
                  <a:pt x="1072715" y="5160501"/>
                </a:moveTo>
                <a:lnTo>
                  <a:pt x="1074804" y="5160876"/>
                </a:lnTo>
                <a:lnTo>
                  <a:pt x="1072689" y="5160876"/>
                </a:lnTo>
                <a:lnTo>
                  <a:pt x="1072715" y="5160501"/>
                </a:lnTo>
                <a:close/>
                <a:moveTo>
                  <a:pt x="2290034" y="5160462"/>
                </a:moveTo>
                <a:lnTo>
                  <a:pt x="2423413" y="5187441"/>
                </a:lnTo>
                <a:lnTo>
                  <a:pt x="2414945" y="5269963"/>
                </a:lnTo>
                <a:lnTo>
                  <a:pt x="2282094" y="5242985"/>
                </a:lnTo>
                <a:lnTo>
                  <a:pt x="2290034" y="5160462"/>
                </a:lnTo>
                <a:close/>
                <a:moveTo>
                  <a:pt x="4335992" y="5142575"/>
                </a:moveTo>
                <a:lnTo>
                  <a:pt x="4442354" y="5164269"/>
                </a:lnTo>
                <a:lnTo>
                  <a:pt x="4438121" y="5307662"/>
                </a:lnTo>
                <a:lnTo>
                  <a:pt x="4331229" y="5284380"/>
                </a:lnTo>
                <a:lnTo>
                  <a:pt x="4335992" y="5142575"/>
                </a:lnTo>
                <a:close/>
                <a:moveTo>
                  <a:pt x="2806618" y="5133483"/>
                </a:moveTo>
                <a:lnTo>
                  <a:pt x="2930471" y="5162049"/>
                </a:lnTo>
                <a:lnTo>
                  <a:pt x="2924120" y="5239811"/>
                </a:lnTo>
                <a:lnTo>
                  <a:pt x="2799737" y="5213890"/>
                </a:lnTo>
                <a:lnTo>
                  <a:pt x="2806618" y="5133483"/>
                </a:lnTo>
                <a:close/>
                <a:moveTo>
                  <a:pt x="5241396" y="5131463"/>
                </a:moveTo>
                <a:lnTo>
                  <a:pt x="5311775" y="5147866"/>
                </a:lnTo>
                <a:lnTo>
                  <a:pt x="5312304" y="5284909"/>
                </a:lnTo>
                <a:lnTo>
                  <a:pt x="5241925" y="5270094"/>
                </a:lnTo>
                <a:lnTo>
                  <a:pt x="5241396" y="5131463"/>
                </a:lnTo>
                <a:close/>
                <a:moveTo>
                  <a:pt x="2113251" y="5124490"/>
                </a:moveTo>
                <a:lnTo>
                  <a:pt x="2246102" y="5151469"/>
                </a:lnTo>
                <a:lnTo>
                  <a:pt x="2238163" y="5233992"/>
                </a:lnTo>
                <a:lnTo>
                  <a:pt x="2104253" y="5207013"/>
                </a:lnTo>
                <a:lnTo>
                  <a:pt x="2113251" y="5124490"/>
                </a:lnTo>
                <a:close/>
                <a:moveTo>
                  <a:pt x="7964502" y="5115649"/>
                </a:moveTo>
                <a:lnTo>
                  <a:pt x="7977727" y="5248984"/>
                </a:lnTo>
                <a:lnTo>
                  <a:pt x="8161827" y="5291841"/>
                </a:lnTo>
                <a:lnTo>
                  <a:pt x="8149659" y="5161681"/>
                </a:lnTo>
                <a:lnTo>
                  <a:pt x="7964502" y="5115649"/>
                </a:lnTo>
                <a:close/>
                <a:moveTo>
                  <a:pt x="4176183" y="5099186"/>
                </a:moveTo>
                <a:lnTo>
                  <a:pt x="4285192" y="5131992"/>
                </a:lnTo>
                <a:lnTo>
                  <a:pt x="4277254" y="5297608"/>
                </a:lnTo>
                <a:lnTo>
                  <a:pt x="4169833" y="5269565"/>
                </a:lnTo>
                <a:lnTo>
                  <a:pt x="4176183" y="5099186"/>
                </a:lnTo>
                <a:close/>
                <a:moveTo>
                  <a:pt x="2635128" y="5093809"/>
                </a:moveTo>
                <a:lnTo>
                  <a:pt x="2763217" y="5122904"/>
                </a:lnTo>
                <a:lnTo>
                  <a:pt x="2756336" y="5204897"/>
                </a:lnTo>
                <a:lnTo>
                  <a:pt x="2627190" y="5177919"/>
                </a:lnTo>
                <a:lnTo>
                  <a:pt x="2635128" y="5093809"/>
                </a:lnTo>
                <a:close/>
                <a:moveTo>
                  <a:pt x="5074708" y="5092837"/>
                </a:moveTo>
                <a:lnTo>
                  <a:pt x="5165725" y="5114002"/>
                </a:lnTo>
                <a:lnTo>
                  <a:pt x="5166254" y="5253691"/>
                </a:lnTo>
                <a:lnTo>
                  <a:pt x="5074179" y="5234113"/>
                </a:lnTo>
                <a:lnTo>
                  <a:pt x="5074708" y="5092837"/>
                </a:lnTo>
                <a:close/>
                <a:moveTo>
                  <a:pt x="1940174" y="5089577"/>
                </a:moveTo>
                <a:lnTo>
                  <a:pt x="2078318" y="5117085"/>
                </a:lnTo>
                <a:lnTo>
                  <a:pt x="2069320" y="5199607"/>
                </a:lnTo>
                <a:lnTo>
                  <a:pt x="1930647" y="5172100"/>
                </a:lnTo>
                <a:lnTo>
                  <a:pt x="1940174" y="5089577"/>
                </a:lnTo>
                <a:close/>
                <a:moveTo>
                  <a:pt x="9278063" y="5083373"/>
                </a:moveTo>
                <a:lnTo>
                  <a:pt x="9429892" y="5120940"/>
                </a:lnTo>
                <a:lnTo>
                  <a:pt x="9455285" y="5287079"/>
                </a:lnTo>
                <a:lnTo>
                  <a:pt x="9303985" y="5251100"/>
                </a:lnTo>
                <a:lnTo>
                  <a:pt x="9278063" y="5083373"/>
                </a:lnTo>
                <a:close/>
                <a:moveTo>
                  <a:pt x="5904971" y="5081196"/>
                </a:moveTo>
                <a:lnTo>
                  <a:pt x="5978525" y="5098128"/>
                </a:lnTo>
                <a:lnTo>
                  <a:pt x="5982759" y="5235701"/>
                </a:lnTo>
                <a:lnTo>
                  <a:pt x="5908675" y="5219298"/>
                </a:lnTo>
                <a:lnTo>
                  <a:pt x="5904971" y="5081196"/>
                </a:lnTo>
                <a:close/>
                <a:moveTo>
                  <a:pt x="8458608" y="5080727"/>
                </a:moveTo>
                <a:lnTo>
                  <a:pt x="8471305" y="5190253"/>
                </a:lnTo>
                <a:lnTo>
                  <a:pt x="8686087" y="5235756"/>
                </a:lnTo>
                <a:lnTo>
                  <a:pt x="8673391" y="5135755"/>
                </a:lnTo>
                <a:lnTo>
                  <a:pt x="8458608" y="5080727"/>
                </a:lnTo>
                <a:close/>
                <a:moveTo>
                  <a:pt x="4932892" y="5060031"/>
                </a:moveTo>
                <a:lnTo>
                  <a:pt x="5019146" y="5080138"/>
                </a:lnTo>
                <a:lnTo>
                  <a:pt x="5018088" y="5221943"/>
                </a:lnTo>
                <a:lnTo>
                  <a:pt x="4931833" y="5203424"/>
                </a:lnTo>
                <a:lnTo>
                  <a:pt x="4932892" y="5060031"/>
                </a:lnTo>
                <a:close/>
                <a:moveTo>
                  <a:pt x="2474226" y="5057308"/>
                </a:moveTo>
                <a:lnTo>
                  <a:pt x="2601254" y="5086403"/>
                </a:lnTo>
                <a:lnTo>
                  <a:pt x="2593844" y="5171571"/>
                </a:lnTo>
                <a:lnTo>
                  <a:pt x="2465227" y="5144592"/>
                </a:lnTo>
                <a:lnTo>
                  <a:pt x="2474226" y="5057308"/>
                </a:lnTo>
                <a:close/>
                <a:moveTo>
                  <a:pt x="1762862" y="5053606"/>
                </a:moveTo>
                <a:lnTo>
                  <a:pt x="1899419" y="5081113"/>
                </a:lnTo>
                <a:lnTo>
                  <a:pt x="1890421" y="5164165"/>
                </a:lnTo>
                <a:lnTo>
                  <a:pt x="1752277" y="5136128"/>
                </a:lnTo>
                <a:lnTo>
                  <a:pt x="1762862" y="5053606"/>
                </a:lnTo>
                <a:close/>
                <a:moveTo>
                  <a:pt x="5773738" y="5051565"/>
                </a:moveTo>
                <a:lnTo>
                  <a:pt x="5859463" y="5071143"/>
                </a:lnTo>
                <a:lnTo>
                  <a:pt x="5863167" y="5209774"/>
                </a:lnTo>
                <a:lnTo>
                  <a:pt x="5777442" y="5190725"/>
                </a:lnTo>
                <a:lnTo>
                  <a:pt x="5773738" y="5051565"/>
                </a:lnTo>
                <a:close/>
                <a:moveTo>
                  <a:pt x="628077" y="5048722"/>
                </a:moveTo>
                <a:lnTo>
                  <a:pt x="617504" y="5162463"/>
                </a:lnTo>
                <a:lnTo>
                  <a:pt x="608517" y="5161934"/>
                </a:lnTo>
                <a:lnTo>
                  <a:pt x="618033" y="5049251"/>
                </a:lnTo>
                <a:lnTo>
                  <a:pt x="628077" y="5048722"/>
                </a:lnTo>
                <a:close/>
                <a:moveTo>
                  <a:pt x="658740" y="5046077"/>
                </a:moveTo>
                <a:lnTo>
                  <a:pt x="643938" y="5186798"/>
                </a:lnTo>
                <a:lnTo>
                  <a:pt x="634422" y="5185740"/>
                </a:lnTo>
                <a:lnTo>
                  <a:pt x="649224" y="5046606"/>
                </a:lnTo>
                <a:lnTo>
                  <a:pt x="658740" y="5046077"/>
                </a:lnTo>
                <a:close/>
                <a:moveTo>
                  <a:pt x="695219" y="5042903"/>
                </a:moveTo>
                <a:lnTo>
                  <a:pt x="655568" y="5304772"/>
                </a:lnTo>
                <a:lnTo>
                  <a:pt x="646053" y="5304772"/>
                </a:lnTo>
                <a:lnTo>
                  <a:pt x="685174" y="5044490"/>
                </a:lnTo>
                <a:lnTo>
                  <a:pt x="695219" y="5042903"/>
                </a:lnTo>
                <a:close/>
                <a:moveTo>
                  <a:pt x="728525" y="5040257"/>
                </a:moveTo>
                <a:lnTo>
                  <a:pt x="689403" y="5304243"/>
                </a:lnTo>
                <a:lnTo>
                  <a:pt x="679359" y="5304243"/>
                </a:lnTo>
                <a:lnTo>
                  <a:pt x="719009" y="5040786"/>
                </a:lnTo>
                <a:lnTo>
                  <a:pt x="728525" y="5040257"/>
                </a:lnTo>
                <a:close/>
                <a:moveTo>
                  <a:pt x="764474" y="5037083"/>
                </a:moveTo>
                <a:lnTo>
                  <a:pt x="726410" y="5303713"/>
                </a:lnTo>
                <a:lnTo>
                  <a:pt x="717423" y="5303713"/>
                </a:lnTo>
                <a:lnTo>
                  <a:pt x="754959" y="5038670"/>
                </a:lnTo>
                <a:lnTo>
                  <a:pt x="764474" y="5037083"/>
                </a:lnTo>
                <a:close/>
                <a:moveTo>
                  <a:pt x="856992" y="5030206"/>
                </a:moveTo>
                <a:lnTo>
                  <a:pt x="843775" y="5163521"/>
                </a:lnTo>
                <a:lnTo>
                  <a:pt x="834259" y="5162463"/>
                </a:lnTo>
                <a:lnTo>
                  <a:pt x="846947" y="5030735"/>
                </a:lnTo>
                <a:lnTo>
                  <a:pt x="856992" y="5030206"/>
                </a:lnTo>
                <a:close/>
                <a:moveTo>
                  <a:pt x="2982871" y="5029272"/>
                </a:moveTo>
                <a:lnTo>
                  <a:pt x="3093491" y="5053606"/>
                </a:lnTo>
                <a:lnTo>
                  <a:pt x="3093491" y="5129780"/>
                </a:lnTo>
                <a:lnTo>
                  <a:pt x="2977049" y="5104918"/>
                </a:lnTo>
                <a:lnTo>
                  <a:pt x="2982871" y="5029272"/>
                </a:lnTo>
                <a:close/>
                <a:moveTo>
                  <a:pt x="888183" y="5027561"/>
                </a:moveTo>
                <a:lnTo>
                  <a:pt x="878667" y="5133895"/>
                </a:lnTo>
                <a:lnTo>
                  <a:pt x="869680" y="5132837"/>
                </a:lnTo>
                <a:lnTo>
                  <a:pt x="879196" y="5028090"/>
                </a:lnTo>
                <a:lnTo>
                  <a:pt x="888183" y="5027561"/>
                </a:lnTo>
                <a:close/>
                <a:moveTo>
                  <a:pt x="4791604" y="5027225"/>
                </a:moveTo>
                <a:lnTo>
                  <a:pt x="4886325" y="5048919"/>
                </a:lnTo>
                <a:lnTo>
                  <a:pt x="4884738" y="5193371"/>
                </a:lnTo>
                <a:lnTo>
                  <a:pt x="4789488" y="5172735"/>
                </a:lnTo>
                <a:lnTo>
                  <a:pt x="4791604" y="5027225"/>
                </a:lnTo>
                <a:close/>
                <a:moveTo>
                  <a:pt x="1042026" y="5024916"/>
                </a:moveTo>
                <a:lnTo>
                  <a:pt x="1081677" y="5030735"/>
                </a:lnTo>
                <a:lnTo>
                  <a:pt x="1072715" y="5160501"/>
                </a:lnTo>
                <a:lnTo>
                  <a:pt x="1033568" y="5153469"/>
                </a:lnTo>
                <a:lnTo>
                  <a:pt x="1042026" y="5024916"/>
                </a:lnTo>
                <a:close/>
                <a:moveTo>
                  <a:pt x="920432" y="5024916"/>
                </a:moveTo>
                <a:lnTo>
                  <a:pt x="910916" y="5133895"/>
                </a:lnTo>
                <a:lnTo>
                  <a:pt x="901400" y="5132837"/>
                </a:lnTo>
                <a:lnTo>
                  <a:pt x="910916" y="5025445"/>
                </a:lnTo>
                <a:lnTo>
                  <a:pt x="920432" y="5024916"/>
                </a:lnTo>
                <a:close/>
                <a:moveTo>
                  <a:pt x="9022545" y="5021467"/>
                </a:moveTo>
                <a:lnTo>
                  <a:pt x="9186542" y="5061150"/>
                </a:lnTo>
                <a:lnTo>
                  <a:pt x="9212464" y="5229936"/>
                </a:lnTo>
                <a:lnTo>
                  <a:pt x="9047938" y="5191311"/>
                </a:lnTo>
                <a:lnTo>
                  <a:pt x="9022545" y="5021467"/>
                </a:lnTo>
                <a:close/>
                <a:moveTo>
                  <a:pt x="5636684" y="5019817"/>
                </a:moveTo>
                <a:lnTo>
                  <a:pt x="5726642" y="5040453"/>
                </a:lnTo>
                <a:lnTo>
                  <a:pt x="5729288" y="5180672"/>
                </a:lnTo>
                <a:lnTo>
                  <a:pt x="5639329" y="5161094"/>
                </a:lnTo>
                <a:lnTo>
                  <a:pt x="5636684" y="5019817"/>
                </a:lnTo>
                <a:close/>
                <a:moveTo>
                  <a:pt x="2304853" y="5018163"/>
                </a:moveTo>
                <a:lnTo>
                  <a:pt x="2436646" y="5048316"/>
                </a:lnTo>
                <a:lnTo>
                  <a:pt x="2428177" y="5136657"/>
                </a:lnTo>
                <a:lnTo>
                  <a:pt x="2295326" y="5108621"/>
                </a:lnTo>
                <a:lnTo>
                  <a:pt x="2304853" y="5018163"/>
                </a:lnTo>
                <a:close/>
                <a:moveTo>
                  <a:pt x="989688" y="5018038"/>
                </a:moveTo>
                <a:lnTo>
                  <a:pt x="1030396" y="5023858"/>
                </a:lnTo>
                <a:lnTo>
                  <a:pt x="1021408" y="5150824"/>
                </a:lnTo>
                <a:lnTo>
                  <a:pt x="981229" y="5142889"/>
                </a:lnTo>
                <a:lnTo>
                  <a:pt x="989688" y="5018038"/>
                </a:lnTo>
                <a:close/>
                <a:moveTo>
                  <a:pt x="1583434" y="5016576"/>
                </a:moveTo>
                <a:lnTo>
                  <a:pt x="1719461" y="5044613"/>
                </a:lnTo>
                <a:lnTo>
                  <a:pt x="1709404" y="5127664"/>
                </a:lnTo>
                <a:lnTo>
                  <a:pt x="1572848" y="5099628"/>
                </a:lnTo>
                <a:lnTo>
                  <a:pt x="1583434" y="5016576"/>
                </a:lnTo>
                <a:close/>
                <a:moveTo>
                  <a:pt x="947923" y="5011161"/>
                </a:moveTo>
                <a:lnTo>
                  <a:pt x="977529" y="5015922"/>
                </a:lnTo>
                <a:lnTo>
                  <a:pt x="969070" y="5140773"/>
                </a:lnTo>
                <a:lnTo>
                  <a:pt x="942636" y="5136012"/>
                </a:lnTo>
                <a:lnTo>
                  <a:pt x="947923" y="5011161"/>
                </a:lnTo>
                <a:close/>
                <a:moveTo>
                  <a:pt x="2818792" y="4993300"/>
                </a:moveTo>
                <a:lnTo>
                  <a:pt x="2942116" y="5020279"/>
                </a:lnTo>
                <a:lnTo>
                  <a:pt x="2935764" y="5095925"/>
                </a:lnTo>
                <a:lnTo>
                  <a:pt x="2811911" y="5068946"/>
                </a:lnTo>
                <a:lnTo>
                  <a:pt x="2818792" y="4993300"/>
                </a:lnTo>
                <a:close/>
                <a:moveTo>
                  <a:pt x="4646083" y="4992832"/>
                </a:moveTo>
                <a:lnTo>
                  <a:pt x="4740804" y="5014526"/>
                </a:lnTo>
                <a:lnTo>
                  <a:pt x="4738688" y="5162152"/>
                </a:lnTo>
                <a:lnTo>
                  <a:pt x="4643438" y="5140987"/>
                </a:lnTo>
                <a:lnTo>
                  <a:pt x="4646083" y="4992832"/>
                </a:lnTo>
                <a:close/>
                <a:moveTo>
                  <a:pt x="5504392" y="4990186"/>
                </a:moveTo>
                <a:lnTo>
                  <a:pt x="5572125" y="5005531"/>
                </a:lnTo>
                <a:lnTo>
                  <a:pt x="5574242" y="5146808"/>
                </a:lnTo>
                <a:lnTo>
                  <a:pt x="5507038" y="5131992"/>
                </a:lnTo>
                <a:lnTo>
                  <a:pt x="5504392" y="4990186"/>
                </a:lnTo>
                <a:close/>
                <a:moveTo>
                  <a:pt x="2129659" y="4977960"/>
                </a:moveTo>
                <a:lnTo>
                  <a:pt x="2260922" y="5008112"/>
                </a:lnTo>
                <a:lnTo>
                  <a:pt x="2251395" y="5099628"/>
                </a:lnTo>
                <a:lnTo>
                  <a:pt x="2119073" y="5072120"/>
                </a:lnTo>
                <a:lnTo>
                  <a:pt x="2129659" y="4977960"/>
                </a:lnTo>
                <a:close/>
                <a:moveTo>
                  <a:pt x="5376863" y="4960555"/>
                </a:moveTo>
                <a:lnTo>
                  <a:pt x="5449888" y="4977487"/>
                </a:lnTo>
                <a:lnTo>
                  <a:pt x="5450946" y="5119822"/>
                </a:lnTo>
                <a:lnTo>
                  <a:pt x="5378450" y="5104478"/>
                </a:lnTo>
                <a:lnTo>
                  <a:pt x="5376863" y="4960555"/>
                </a:lnTo>
                <a:close/>
                <a:moveTo>
                  <a:pt x="8770731" y="4960091"/>
                </a:moveTo>
                <a:lnTo>
                  <a:pt x="8941605" y="5001890"/>
                </a:lnTo>
                <a:lnTo>
                  <a:pt x="8966998" y="5172263"/>
                </a:lnTo>
                <a:lnTo>
                  <a:pt x="8794008" y="5131522"/>
                </a:lnTo>
                <a:lnTo>
                  <a:pt x="8770731" y="4960091"/>
                </a:lnTo>
                <a:close/>
                <a:moveTo>
                  <a:pt x="4489979" y="4956851"/>
                </a:moveTo>
                <a:lnTo>
                  <a:pt x="4587346" y="4979075"/>
                </a:lnTo>
                <a:lnTo>
                  <a:pt x="4584171" y="5128817"/>
                </a:lnTo>
                <a:lnTo>
                  <a:pt x="4486275" y="5107652"/>
                </a:lnTo>
                <a:lnTo>
                  <a:pt x="4489979" y="4956851"/>
                </a:lnTo>
                <a:close/>
                <a:moveTo>
                  <a:pt x="2647303" y="4955742"/>
                </a:moveTo>
                <a:lnTo>
                  <a:pt x="2774861" y="4983779"/>
                </a:lnTo>
                <a:lnTo>
                  <a:pt x="2768509" y="5059953"/>
                </a:lnTo>
                <a:lnTo>
                  <a:pt x="2639892" y="5031917"/>
                </a:lnTo>
                <a:lnTo>
                  <a:pt x="2647303" y="4955742"/>
                </a:lnTo>
                <a:close/>
                <a:moveTo>
                  <a:pt x="704735" y="4939213"/>
                </a:moveTo>
                <a:lnTo>
                  <a:pt x="699448" y="4990529"/>
                </a:lnTo>
                <a:lnTo>
                  <a:pt x="690461" y="4991587"/>
                </a:lnTo>
                <a:lnTo>
                  <a:pt x="695219" y="4939742"/>
                </a:lnTo>
                <a:lnTo>
                  <a:pt x="704735" y="4939213"/>
                </a:lnTo>
                <a:close/>
                <a:moveTo>
                  <a:pt x="1958170" y="4938814"/>
                </a:moveTo>
                <a:lnTo>
                  <a:pt x="2094726" y="4970025"/>
                </a:lnTo>
                <a:lnTo>
                  <a:pt x="2084141" y="5065243"/>
                </a:lnTo>
                <a:lnTo>
                  <a:pt x="1947055" y="5036678"/>
                </a:lnTo>
                <a:lnTo>
                  <a:pt x="1958170" y="4938814"/>
                </a:lnTo>
                <a:close/>
                <a:moveTo>
                  <a:pt x="736455" y="4936568"/>
                </a:moveTo>
                <a:lnTo>
                  <a:pt x="731697" y="4987884"/>
                </a:lnTo>
                <a:lnTo>
                  <a:pt x="722710" y="4988942"/>
                </a:lnTo>
                <a:lnTo>
                  <a:pt x="727468" y="4937097"/>
                </a:lnTo>
                <a:lnTo>
                  <a:pt x="736455" y="4936568"/>
                </a:lnTo>
                <a:close/>
                <a:moveTo>
                  <a:pt x="769233" y="4933923"/>
                </a:moveTo>
                <a:lnTo>
                  <a:pt x="763946" y="4986297"/>
                </a:lnTo>
                <a:lnTo>
                  <a:pt x="754959" y="4986826"/>
                </a:lnTo>
                <a:lnTo>
                  <a:pt x="759716" y="4934452"/>
                </a:lnTo>
                <a:lnTo>
                  <a:pt x="769233" y="4933923"/>
                </a:lnTo>
                <a:close/>
                <a:moveTo>
                  <a:pt x="1048371" y="4932865"/>
                </a:moveTo>
                <a:lnTo>
                  <a:pt x="1088550" y="4938684"/>
                </a:lnTo>
                <a:lnTo>
                  <a:pt x="1083792" y="5003754"/>
                </a:lnTo>
                <a:lnTo>
                  <a:pt x="1044670" y="4995290"/>
                </a:lnTo>
                <a:lnTo>
                  <a:pt x="1048371" y="4932865"/>
                </a:lnTo>
                <a:close/>
                <a:moveTo>
                  <a:pt x="791966" y="4932865"/>
                </a:moveTo>
                <a:lnTo>
                  <a:pt x="800953" y="4933394"/>
                </a:lnTo>
                <a:lnTo>
                  <a:pt x="796195" y="4983651"/>
                </a:lnTo>
                <a:lnTo>
                  <a:pt x="787207" y="4984180"/>
                </a:lnTo>
                <a:lnTo>
                  <a:pt x="791966" y="4932865"/>
                </a:lnTo>
                <a:close/>
                <a:moveTo>
                  <a:pt x="823157" y="4931807"/>
                </a:moveTo>
                <a:lnTo>
                  <a:pt x="833202" y="4932865"/>
                </a:lnTo>
                <a:lnTo>
                  <a:pt x="828444" y="4981535"/>
                </a:lnTo>
                <a:lnTo>
                  <a:pt x="819456" y="4982064"/>
                </a:lnTo>
                <a:lnTo>
                  <a:pt x="823157" y="4931807"/>
                </a:lnTo>
                <a:close/>
                <a:moveTo>
                  <a:pt x="5239809" y="4929337"/>
                </a:moveTo>
                <a:lnTo>
                  <a:pt x="5309659" y="4945740"/>
                </a:lnTo>
                <a:lnTo>
                  <a:pt x="5310717" y="5089662"/>
                </a:lnTo>
                <a:lnTo>
                  <a:pt x="5240338" y="5074846"/>
                </a:lnTo>
                <a:lnTo>
                  <a:pt x="5239809" y="4929337"/>
                </a:lnTo>
                <a:close/>
                <a:moveTo>
                  <a:pt x="855406" y="4927045"/>
                </a:moveTo>
                <a:lnTo>
                  <a:pt x="860164" y="4927045"/>
                </a:lnTo>
                <a:lnTo>
                  <a:pt x="865451" y="4927574"/>
                </a:lnTo>
                <a:lnTo>
                  <a:pt x="860693" y="4978890"/>
                </a:lnTo>
                <a:lnTo>
                  <a:pt x="851176" y="4979948"/>
                </a:lnTo>
                <a:lnTo>
                  <a:pt x="855406" y="4927045"/>
                </a:lnTo>
                <a:close/>
                <a:moveTo>
                  <a:pt x="996032" y="4924929"/>
                </a:moveTo>
                <a:lnTo>
                  <a:pt x="1036211" y="4930749"/>
                </a:lnTo>
                <a:lnTo>
                  <a:pt x="1031982" y="4993174"/>
                </a:lnTo>
                <a:lnTo>
                  <a:pt x="992332" y="4984709"/>
                </a:lnTo>
                <a:lnTo>
                  <a:pt x="996032" y="4924929"/>
                </a:lnTo>
                <a:close/>
                <a:moveTo>
                  <a:pt x="896642" y="4923342"/>
                </a:moveTo>
                <a:lnTo>
                  <a:pt x="892413" y="4977303"/>
                </a:lnTo>
                <a:lnTo>
                  <a:pt x="882897" y="4977832"/>
                </a:lnTo>
                <a:lnTo>
                  <a:pt x="887655" y="4924929"/>
                </a:lnTo>
                <a:lnTo>
                  <a:pt x="896642" y="4923342"/>
                </a:lnTo>
                <a:close/>
                <a:moveTo>
                  <a:pt x="4342871" y="4922458"/>
                </a:moveTo>
                <a:lnTo>
                  <a:pt x="4448175" y="4946798"/>
                </a:lnTo>
                <a:lnTo>
                  <a:pt x="4443942" y="5098657"/>
                </a:lnTo>
                <a:lnTo>
                  <a:pt x="4337579" y="5075376"/>
                </a:lnTo>
                <a:lnTo>
                  <a:pt x="4342871" y="4922458"/>
                </a:lnTo>
                <a:close/>
                <a:moveTo>
                  <a:pt x="928891" y="4921226"/>
                </a:moveTo>
                <a:lnTo>
                  <a:pt x="924662" y="4974658"/>
                </a:lnTo>
                <a:lnTo>
                  <a:pt x="914617" y="4975187"/>
                </a:lnTo>
                <a:lnTo>
                  <a:pt x="919375" y="4922284"/>
                </a:lnTo>
                <a:lnTo>
                  <a:pt x="928891" y="4921226"/>
                </a:lnTo>
                <a:close/>
                <a:moveTo>
                  <a:pt x="2486928" y="4920299"/>
                </a:moveTo>
                <a:lnTo>
                  <a:pt x="2612899" y="4948336"/>
                </a:lnTo>
                <a:lnTo>
                  <a:pt x="2606547" y="5025040"/>
                </a:lnTo>
                <a:lnTo>
                  <a:pt x="2480047" y="4997532"/>
                </a:lnTo>
                <a:lnTo>
                  <a:pt x="2486928" y="4920299"/>
                </a:lnTo>
                <a:close/>
                <a:moveTo>
                  <a:pt x="951624" y="4918052"/>
                </a:moveTo>
                <a:lnTo>
                  <a:pt x="983873" y="4922813"/>
                </a:lnTo>
                <a:lnTo>
                  <a:pt x="980172" y="4982064"/>
                </a:lnTo>
                <a:lnTo>
                  <a:pt x="948981" y="4976245"/>
                </a:lnTo>
                <a:lnTo>
                  <a:pt x="951624" y="4918052"/>
                </a:lnTo>
                <a:close/>
                <a:moveTo>
                  <a:pt x="1781387" y="4898082"/>
                </a:moveTo>
                <a:lnTo>
                  <a:pt x="1916885" y="4929292"/>
                </a:lnTo>
                <a:lnTo>
                  <a:pt x="1906299" y="5027685"/>
                </a:lnTo>
                <a:lnTo>
                  <a:pt x="1769214" y="4999119"/>
                </a:lnTo>
                <a:lnTo>
                  <a:pt x="1781387" y="4898082"/>
                </a:lnTo>
                <a:close/>
                <a:moveTo>
                  <a:pt x="7464047" y="4895011"/>
                </a:moveTo>
                <a:lnTo>
                  <a:pt x="7474099" y="5013531"/>
                </a:lnTo>
                <a:lnTo>
                  <a:pt x="7645502" y="5051097"/>
                </a:lnTo>
                <a:lnTo>
                  <a:pt x="7635979" y="4945276"/>
                </a:lnTo>
                <a:lnTo>
                  <a:pt x="7464047" y="4895011"/>
                </a:lnTo>
                <a:close/>
                <a:moveTo>
                  <a:pt x="4184121" y="4894944"/>
                </a:moveTo>
                <a:lnTo>
                  <a:pt x="4287838" y="4926162"/>
                </a:lnTo>
                <a:lnTo>
                  <a:pt x="4279371" y="5091778"/>
                </a:lnTo>
                <a:lnTo>
                  <a:pt x="4177771" y="5065322"/>
                </a:lnTo>
                <a:lnTo>
                  <a:pt x="4184121" y="4894944"/>
                </a:lnTo>
                <a:close/>
                <a:moveTo>
                  <a:pt x="2993457" y="4893321"/>
                </a:moveTo>
                <a:lnTo>
                  <a:pt x="3114133" y="4921886"/>
                </a:lnTo>
                <a:lnTo>
                  <a:pt x="3114133" y="4927176"/>
                </a:lnTo>
                <a:lnTo>
                  <a:pt x="3093491" y="4984308"/>
                </a:lnTo>
                <a:lnTo>
                  <a:pt x="2988164" y="4961561"/>
                </a:lnTo>
                <a:lnTo>
                  <a:pt x="2993457" y="4893321"/>
                </a:lnTo>
                <a:close/>
                <a:moveTo>
                  <a:pt x="5075238" y="4892298"/>
                </a:moveTo>
                <a:lnTo>
                  <a:pt x="5165725" y="4912934"/>
                </a:lnTo>
                <a:lnTo>
                  <a:pt x="5165725" y="5058444"/>
                </a:lnTo>
                <a:lnTo>
                  <a:pt x="5074708" y="5038866"/>
                </a:lnTo>
                <a:lnTo>
                  <a:pt x="5075238" y="4892298"/>
                </a:lnTo>
                <a:close/>
                <a:moveTo>
                  <a:pt x="5899150" y="4887536"/>
                </a:moveTo>
                <a:lnTo>
                  <a:pt x="5971646" y="4904468"/>
                </a:lnTo>
                <a:lnTo>
                  <a:pt x="5976409" y="5052094"/>
                </a:lnTo>
                <a:lnTo>
                  <a:pt x="5903384" y="5035162"/>
                </a:lnTo>
                <a:lnTo>
                  <a:pt x="5899150" y="4887536"/>
                </a:lnTo>
                <a:close/>
                <a:moveTo>
                  <a:pt x="2319144" y="4883799"/>
                </a:moveTo>
                <a:lnTo>
                  <a:pt x="2449878" y="4912894"/>
                </a:lnTo>
                <a:lnTo>
                  <a:pt x="2442468" y="4989597"/>
                </a:lnTo>
                <a:lnTo>
                  <a:pt x="2310675" y="4961032"/>
                </a:lnTo>
                <a:lnTo>
                  <a:pt x="2319144" y="4883799"/>
                </a:lnTo>
                <a:close/>
                <a:moveTo>
                  <a:pt x="4934479" y="4860021"/>
                </a:moveTo>
                <a:lnTo>
                  <a:pt x="5020733" y="4879070"/>
                </a:lnTo>
                <a:lnTo>
                  <a:pt x="5019146" y="5027225"/>
                </a:lnTo>
                <a:lnTo>
                  <a:pt x="4933421" y="5008177"/>
                </a:lnTo>
                <a:lnTo>
                  <a:pt x="4934479" y="4860021"/>
                </a:lnTo>
                <a:close/>
                <a:moveTo>
                  <a:pt x="5768446" y="4857905"/>
                </a:moveTo>
                <a:lnTo>
                  <a:pt x="5854171" y="4877483"/>
                </a:lnTo>
                <a:lnTo>
                  <a:pt x="5858404" y="5025109"/>
                </a:lnTo>
                <a:lnTo>
                  <a:pt x="5772150" y="5005531"/>
                </a:lnTo>
                <a:lnTo>
                  <a:pt x="5768446" y="4857905"/>
                </a:lnTo>
                <a:close/>
                <a:moveTo>
                  <a:pt x="1604076" y="4857349"/>
                </a:moveTo>
                <a:lnTo>
                  <a:pt x="1739044" y="4888031"/>
                </a:lnTo>
                <a:lnTo>
                  <a:pt x="1725812" y="4990126"/>
                </a:lnTo>
                <a:lnTo>
                  <a:pt x="1590314" y="4961561"/>
                </a:lnTo>
                <a:lnTo>
                  <a:pt x="1604076" y="4857349"/>
                </a:lnTo>
                <a:close/>
                <a:moveTo>
                  <a:pt x="2830965" y="4855762"/>
                </a:moveTo>
                <a:lnTo>
                  <a:pt x="2953231" y="4884328"/>
                </a:lnTo>
                <a:lnTo>
                  <a:pt x="2947938" y="4952568"/>
                </a:lnTo>
                <a:lnTo>
                  <a:pt x="2824614" y="4926118"/>
                </a:lnTo>
                <a:lnTo>
                  <a:pt x="2830965" y="4855762"/>
                </a:lnTo>
                <a:close/>
                <a:moveTo>
                  <a:pt x="1053657" y="4855098"/>
                </a:moveTo>
                <a:lnTo>
                  <a:pt x="1093308" y="4865149"/>
                </a:lnTo>
                <a:lnTo>
                  <a:pt x="1089607" y="4916465"/>
                </a:lnTo>
                <a:lnTo>
                  <a:pt x="1050486" y="4908000"/>
                </a:lnTo>
                <a:lnTo>
                  <a:pt x="1053657" y="4855098"/>
                </a:lnTo>
                <a:close/>
                <a:moveTo>
                  <a:pt x="799896" y="4849807"/>
                </a:moveTo>
                <a:lnTo>
                  <a:pt x="794080" y="4896362"/>
                </a:lnTo>
                <a:lnTo>
                  <a:pt x="793023" y="4896362"/>
                </a:lnTo>
                <a:lnTo>
                  <a:pt x="785093" y="4895833"/>
                </a:lnTo>
                <a:lnTo>
                  <a:pt x="790379" y="4850865"/>
                </a:lnTo>
                <a:lnTo>
                  <a:pt x="799896" y="4849807"/>
                </a:lnTo>
                <a:close/>
                <a:moveTo>
                  <a:pt x="823157" y="4848749"/>
                </a:moveTo>
                <a:lnTo>
                  <a:pt x="833202" y="4848749"/>
                </a:lnTo>
                <a:lnTo>
                  <a:pt x="827386" y="4893717"/>
                </a:lnTo>
                <a:lnTo>
                  <a:pt x="826329" y="4893717"/>
                </a:lnTo>
                <a:lnTo>
                  <a:pt x="817342" y="4892659"/>
                </a:lnTo>
                <a:lnTo>
                  <a:pt x="823157" y="4848749"/>
                </a:lnTo>
                <a:close/>
                <a:moveTo>
                  <a:pt x="855935" y="4846633"/>
                </a:moveTo>
                <a:lnTo>
                  <a:pt x="865979" y="4846633"/>
                </a:lnTo>
                <a:lnTo>
                  <a:pt x="860164" y="4890542"/>
                </a:lnTo>
                <a:lnTo>
                  <a:pt x="850648" y="4891600"/>
                </a:lnTo>
                <a:lnTo>
                  <a:pt x="855935" y="4846633"/>
                </a:lnTo>
                <a:close/>
                <a:moveTo>
                  <a:pt x="2143950" y="4845712"/>
                </a:moveTo>
                <a:lnTo>
                  <a:pt x="2274684" y="4874277"/>
                </a:lnTo>
                <a:lnTo>
                  <a:pt x="2266745" y="4951510"/>
                </a:lnTo>
                <a:lnTo>
                  <a:pt x="2135481" y="4922944"/>
                </a:lnTo>
                <a:lnTo>
                  <a:pt x="2143950" y="4845712"/>
                </a:lnTo>
                <a:close/>
                <a:moveTo>
                  <a:pt x="898228" y="4845046"/>
                </a:moveTo>
                <a:lnTo>
                  <a:pt x="892941" y="4887368"/>
                </a:lnTo>
                <a:lnTo>
                  <a:pt x="883425" y="4888955"/>
                </a:lnTo>
                <a:lnTo>
                  <a:pt x="888183" y="4845575"/>
                </a:lnTo>
                <a:lnTo>
                  <a:pt x="898228" y="4845046"/>
                </a:lnTo>
                <a:close/>
                <a:moveTo>
                  <a:pt x="930477" y="4842930"/>
                </a:moveTo>
                <a:lnTo>
                  <a:pt x="925190" y="4884723"/>
                </a:lnTo>
                <a:lnTo>
                  <a:pt x="915674" y="4885781"/>
                </a:lnTo>
                <a:lnTo>
                  <a:pt x="921489" y="4843459"/>
                </a:lnTo>
                <a:lnTo>
                  <a:pt x="930477" y="4842930"/>
                </a:lnTo>
                <a:close/>
                <a:moveTo>
                  <a:pt x="1001848" y="4842401"/>
                </a:moveTo>
                <a:lnTo>
                  <a:pt x="1042026" y="4851923"/>
                </a:lnTo>
                <a:lnTo>
                  <a:pt x="1037797" y="4905355"/>
                </a:lnTo>
                <a:lnTo>
                  <a:pt x="998147" y="4896891"/>
                </a:lnTo>
                <a:lnTo>
                  <a:pt x="1001848" y="4842401"/>
                </a:lnTo>
                <a:close/>
                <a:moveTo>
                  <a:pt x="7934877" y="4830989"/>
                </a:moveTo>
                <a:lnTo>
                  <a:pt x="7948102" y="4957445"/>
                </a:lnTo>
                <a:lnTo>
                  <a:pt x="8134847" y="5010885"/>
                </a:lnTo>
                <a:lnTo>
                  <a:pt x="8121621" y="4877550"/>
                </a:lnTo>
                <a:lnTo>
                  <a:pt x="7934877" y="4830989"/>
                </a:lnTo>
                <a:close/>
                <a:moveTo>
                  <a:pt x="955324" y="4830762"/>
                </a:moveTo>
                <a:lnTo>
                  <a:pt x="989688" y="4839227"/>
                </a:lnTo>
                <a:lnTo>
                  <a:pt x="985987" y="4894775"/>
                </a:lnTo>
                <a:lnTo>
                  <a:pt x="952681" y="4887368"/>
                </a:lnTo>
                <a:lnTo>
                  <a:pt x="955324" y="4830762"/>
                </a:lnTo>
                <a:close/>
                <a:moveTo>
                  <a:pt x="4794779" y="4827745"/>
                </a:moveTo>
                <a:lnTo>
                  <a:pt x="4888971" y="4848910"/>
                </a:lnTo>
                <a:lnTo>
                  <a:pt x="4886854" y="4998123"/>
                </a:lnTo>
                <a:lnTo>
                  <a:pt x="4792133" y="4978016"/>
                </a:lnTo>
                <a:lnTo>
                  <a:pt x="4794779" y="4827745"/>
                </a:lnTo>
                <a:close/>
                <a:moveTo>
                  <a:pt x="5632979" y="4827216"/>
                </a:moveTo>
                <a:lnTo>
                  <a:pt x="5721879" y="4846793"/>
                </a:lnTo>
                <a:lnTo>
                  <a:pt x="5725054" y="4995478"/>
                </a:lnTo>
                <a:lnTo>
                  <a:pt x="5635625" y="4974842"/>
                </a:lnTo>
                <a:lnTo>
                  <a:pt x="5632979" y="4827216"/>
                </a:lnTo>
                <a:close/>
                <a:moveTo>
                  <a:pt x="9236799" y="4817232"/>
                </a:moveTo>
                <a:lnTo>
                  <a:pt x="9388099" y="4856386"/>
                </a:lnTo>
                <a:lnTo>
                  <a:pt x="9414021" y="5024642"/>
                </a:lnTo>
                <a:lnTo>
                  <a:pt x="9262721" y="4986017"/>
                </a:lnTo>
                <a:lnTo>
                  <a:pt x="9236799" y="4817232"/>
                </a:lnTo>
                <a:close/>
                <a:moveTo>
                  <a:pt x="2659476" y="4816617"/>
                </a:moveTo>
                <a:lnTo>
                  <a:pt x="2786505" y="4845712"/>
                </a:lnTo>
                <a:lnTo>
                  <a:pt x="2780683" y="4917126"/>
                </a:lnTo>
                <a:lnTo>
                  <a:pt x="2653125" y="4889618"/>
                </a:lnTo>
                <a:lnTo>
                  <a:pt x="2659476" y="4816617"/>
                </a:lnTo>
                <a:close/>
                <a:moveTo>
                  <a:pt x="1974048" y="4808153"/>
                </a:moveTo>
                <a:lnTo>
                  <a:pt x="2109017" y="4837777"/>
                </a:lnTo>
                <a:lnTo>
                  <a:pt x="2100548" y="4916068"/>
                </a:lnTo>
                <a:lnTo>
                  <a:pt x="1963992" y="4886444"/>
                </a:lnTo>
                <a:lnTo>
                  <a:pt x="1974048" y="4808153"/>
                </a:lnTo>
                <a:close/>
                <a:moveTo>
                  <a:pt x="5501746" y="4796526"/>
                </a:moveTo>
                <a:lnTo>
                  <a:pt x="5570009" y="4812400"/>
                </a:lnTo>
                <a:lnTo>
                  <a:pt x="5571596" y="4960555"/>
                </a:lnTo>
                <a:lnTo>
                  <a:pt x="5503863" y="4945211"/>
                </a:lnTo>
                <a:lnTo>
                  <a:pt x="5501746" y="4796526"/>
                </a:lnTo>
                <a:close/>
                <a:moveTo>
                  <a:pt x="8424222" y="4795009"/>
                </a:moveTo>
                <a:lnTo>
                  <a:pt x="8436389" y="4901360"/>
                </a:lnTo>
                <a:lnTo>
                  <a:pt x="8650114" y="4956916"/>
                </a:lnTo>
                <a:lnTo>
                  <a:pt x="8635301" y="4843158"/>
                </a:lnTo>
                <a:lnTo>
                  <a:pt x="8424222" y="4795009"/>
                </a:lnTo>
                <a:close/>
                <a:moveTo>
                  <a:pt x="4649788" y="4794939"/>
                </a:moveTo>
                <a:lnTo>
                  <a:pt x="4744508" y="4816104"/>
                </a:lnTo>
                <a:lnTo>
                  <a:pt x="4741863" y="4966376"/>
                </a:lnTo>
                <a:lnTo>
                  <a:pt x="4647671" y="4946269"/>
                </a:lnTo>
                <a:lnTo>
                  <a:pt x="4649788" y="4794939"/>
                </a:lnTo>
                <a:close/>
                <a:moveTo>
                  <a:pt x="2501219" y="4780117"/>
                </a:moveTo>
                <a:lnTo>
                  <a:pt x="2625072" y="4808153"/>
                </a:lnTo>
                <a:lnTo>
                  <a:pt x="2618721" y="4881683"/>
                </a:lnTo>
                <a:lnTo>
                  <a:pt x="2494338" y="4855233"/>
                </a:lnTo>
                <a:lnTo>
                  <a:pt x="2501219" y="4780117"/>
                </a:lnTo>
                <a:close/>
                <a:moveTo>
                  <a:pt x="1797796" y="4769537"/>
                </a:moveTo>
                <a:lnTo>
                  <a:pt x="1931705" y="4799160"/>
                </a:lnTo>
                <a:lnTo>
                  <a:pt x="1922707" y="4877451"/>
                </a:lnTo>
                <a:lnTo>
                  <a:pt x="1787739" y="4848357"/>
                </a:lnTo>
                <a:lnTo>
                  <a:pt x="1797796" y="4769537"/>
                </a:lnTo>
                <a:close/>
                <a:moveTo>
                  <a:pt x="5374217" y="4767424"/>
                </a:moveTo>
                <a:lnTo>
                  <a:pt x="5447242" y="4784356"/>
                </a:lnTo>
                <a:lnTo>
                  <a:pt x="5448829" y="4933041"/>
                </a:lnTo>
                <a:lnTo>
                  <a:pt x="5376334" y="4916109"/>
                </a:lnTo>
                <a:lnTo>
                  <a:pt x="5374217" y="4767424"/>
                </a:lnTo>
                <a:close/>
                <a:moveTo>
                  <a:pt x="4494742" y="4759487"/>
                </a:moveTo>
                <a:lnTo>
                  <a:pt x="4591050" y="4781182"/>
                </a:lnTo>
                <a:lnTo>
                  <a:pt x="4588933" y="4933570"/>
                </a:lnTo>
                <a:lnTo>
                  <a:pt x="4490508" y="4912934"/>
                </a:lnTo>
                <a:lnTo>
                  <a:pt x="4494742" y="4759487"/>
                </a:lnTo>
                <a:close/>
                <a:moveTo>
                  <a:pt x="3003513" y="4757370"/>
                </a:moveTo>
                <a:lnTo>
                  <a:pt x="3122602" y="4783290"/>
                </a:lnTo>
                <a:lnTo>
                  <a:pt x="3122602" y="4809740"/>
                </a:lnTo>
                <a:lnTo>
                  <a:pt x="3118368" y="4865813"/>
                </a:lnTo>
                <a:lnTo>
                  <a:pt x="2997162" y="4837777"/>
                </a:lnTo>
                <a:lnTo>
                  <a:pt x="3003513" y="4757370"/>
                </a:lnTo>
                <a:close/>
                <a:moveTo>
                  <a:pt x="8983397" y="4752152"/>
                </a:moveTo>
                <a:lnTo>
                  <a:pt x="9144220" y="4794480"/>
                </a:lnTo>
                <a:lnTo>
                  <a:pt x="9170671" y="4962737"/>
                </a:lnTo>
                <a:lnTo>
                  <a:pt x="9007733" y="4920937"/>
                </a:lnTo>
                <a:lnTo>
                  <a:pt x="8983397" y="4752152"/>
                </a:lnTo>
                <a:close/>
                <a:moveTo>
                  <a:pt x="2333964" y="4740971"/>
                </a:moveTo>
                <a:lnTo>
                  <a:pt x="2463110" y="4770595"/>
                </a:lnTo>
                <a:lnTo>
                  <a:pt x="2456229" y="4846770"/>
                </a:lnTo>
                <a:lnTo>
                  <a:pt x="2325495" y="4819262"/>
                </a:lnTo>
                <a:lnTo>
                  <a:pt x="2333964" y="4740971"/>
                </a:lnTo>
                <a:close/>
                <a:moveTo>
                  <a:pt x="5238750" y="4736735"/>
                </a:moveTo>
                <a:lnTo>
                  <a:pt x="5309129" y="4752609"/>
                </a:lnTo>
                <a:lnTo>
                  <a:pt x="5309659" y="4901293"/>
                </a:lnTo>
                <a:lnTo>
                  <a:pt x="5239279" y="4884890"/>
                </a:lnTo>
                <a:lnTo>
                  <a:pt x="5238750" y="4736735"/>
                </a:lnTo>
                <a:close/>
                <a:moveTo>
                  <a:pt x="1619954" y="4730920"/>
                </a:moveTo>
                <a:lnTo>
                  <a:pt x="1754923" y="4760544"/>
                </a:lnTo>
                <a:lnTo>
                  <a:pt x="1745396" y="4839364"/>
                </a:lnTo>
                <a:lnTo>
                  <a:pt x="1609898" y="4809740"/>
                </a:lnTo>
                <a:lnTo>
                  <a:pt x="1619954" y="4730920"/>
                </a:lnTo>
                <a:close/>
                <a:moveTo>
                  <a:pt x="4348692" y="4725623"/>
                </a:moveTo>
                <a:lnTo>
                  <a:pt x="4452938" y="4749434"/>
                </a:lnTo>
                <a:lnTo>
                  <a:pt x="4449233" y="4902881"/>
                </a:lnTo>
                <a:lnTo>
                  <a:pt x="4343929" y="4880657"/>
                </a:lnTo>
                <a:lnTo>
                  <a:pt x="4348692" y="4725623"/>
                </a:lnTo>
                <a:close/>
                <a:moveTo>
                  <a:pt x="2842610" y="4721927"/>
                </a:moveTo>
                <a:lnTo>
                  <a:pt x="2964875" y="4748906"/>
                </a:lnTo>
                <a:lnTo>
                  <a:pt x="2958523" y="4829313"/>
                </a:lnTo>
                <a:lnTo>
                  <a:pt x="2835729" y="4801805"/>
                </a:lnTo>
                <a:lnTo>
                  <a:pt x="2842610" y="4721927"/>
                </a:lnTo>
                <a:close/>
                <a:moveTo>
                  <a:pt x="5893329" y="4707633"/>
                </a:moveTo>
                <a:lnTo>
                  <a:pt x="5965296" y="4725094"/>
                </a:lnTo>
                <a:lnTo>
                  <a:pt x="5970059" y="4856847"/>
                </a:lnTo>
                <a:lnTo>
                  <a:pt x="5897034" y="4839915"/>
                </a:lnTo>
                <a:lnTo>
                  <a:pt x="5893329" y="4707633"/>
                </a:lnTo>
                <a:close/>
                <a:moveTo>
                  <a:pt x="2159828" y="4700768"/>
                </a:moveTo>
                <a:lnTo>
                  <a:pt x="2288975" y="4730920"/>
                </a:lnTo>
                <a:lnTo>
                  <a:pt x="2281035" y="4809740"/>
                </a:lnTo>
                <a:lnTo>
                  <a:pt x="2150830" y="4781175"/>
                </a:lnTo>
                <a:lnTo>
                  <a:pt x="2159828" y="4700768"/>
                </a:lnTo>
                <a:close/>
                <a:moveTo>
                  <a:pt x="5075767" y="4699696"/>
                </a:moveTo>
                <a:lnTo>
                  <a:pt x="5165725" y="4720332"/>
                </a:lnTo>
                <a:lnTo>
                  <a:pt x="5165725" y="4868487"/>
                </a:lnTo>
                <a:lnTo>
                  <a:pt x="5075238" y="4847851"/>
                </a:lnTo>
                <a:lnTo>
                  <a:pt x="5075767" y="4699696"/>
                </a:lnTo>
                <a:close/>
                <a:moveTo>
                  <a:pt x="4192058" y="4694934"/>
                </a:moveTo>
                <a:lnTo>
                  <a:pt x="4294188" y="4725094"/>
                </a:lnTo>
                <a:lnTo>
                  <a:pt x="4289954" y="4869016"/>
                </a:lnTo>
                <a:lnTo>
                  <a:pt x="4186237" y="4842031"/>
                </a:lnTo>
                <a:lnTo>
                  <a:pt x="4192058" y="4694934"/>
                </a:lnTo>
                <a:close/>
                <a:moveTo>
                  <a:pt x="8734229" y="4688659"/>
                </a:moveTo>
                <a:lnTo>
                  <a:pt x="8901928" y="4731517"/>
                </a:lnTo>
                <a:lnTo>
                  <a:pt x="8926792" y="4900302"/>
                </a:lnTo>
                <a:lnTo>
                  <a:pt x="8756447" y="4856386"/>
                </a:lnTo>
                <a:lnTo>
                  <a:pt x="8734229" y="4688659"/>
                </a:lnTo>
                <a:close/>
                <a:moveTo>
                  <a:pt x="2671650" y="4684369"/>
                </a:moveTo>
                <a:lnTo>
                  <a:pt x="2798149" y="4711877"/>
                </a:lnTo>
                <a:lnTo>
                  <a:pt x="2791798" y="4792283"/>
                </a:lnTo>
                <a:lnTo>
                  <a:pt x="2664769" y="4763189"/>
                </a:lnTo>
                <a:lnTo>
                  <a:pt x="2671650" y="4684369"/>
                </a:lnTo>
                <a:close/>
                <a:moveTo>
                  <a:pt x="5764213" y="4677473"/>
                </a:moveTo>
                <a:lnTo>
                  <a:pt x="5849409" y="4697051"/>
                </a:lnTo>
                <a:lnTo>
                  <a:pt x="5853113" y="4829332"/>
                </a:lnTo>
                <a:lnTo>
                  <a:pt x="5767388" y="4810284"/>
                </a:lnTo>
                <a:lnTo>
                  <a:pt x="5764213" y="4677473"/>
                </a:lnTo>
                <a:close/>
                <a:moveTo>
                  <a:pt x="4936596" y="4667420"/>
                </a:moveTo>
                <a:lnTo>
                  <a:pt x="5022321" y="4687526"/>
                </a:lnTo>
                <a:lnTo>
                  <a:pt x="5021263" y="4835152"/>
                </a:lnTo>
                <a:lnTo>
                  <a:pt x="4935538" y="4816104"/>
                </a:lnTo>
                <a:lnTo>
                  <a:pt x="4936596" y="4667420"/>
                </a:lnTo>
                <a:close/>
                <a:moveTo>
                  <a:pt x="1990457" y="4661622"/>
                </a:moveTo>
                <a:lnTo>
                  <a:pt x="2124895" y="4692833"/>
                </a:lnTo>
                <a:lnTo>
                  <a:pt x="2115897" y="4774298"/>
                </a:lnTo>
                <a:lnTo>
                  <a:pt x="1980929" y="4745203"/>
                </a:lnTo>
                <a:lnTo>
                  <a:pt x="1990457" y="4661622"/>
                </a:lnTo>
                <a:close/>
                <a:moveTo>
                  <a:pt x="2514451" y="4649984"/>
                </a:moveTo>
                <a:lnTo>
                  <a:pt x="2636187" y="4676434"/>
                </a:lnTo>
                <a:lnTo>
                  <a:pt x="2629835" y="4755254"/>
                </a:lnTo>
                <a:lnTo>
                  <a:pt x="2506512" y="4727746"/>
                </a:lnTo>
                <a:lnTo>
                  <a:pt x="2514451" y="4649984"/>
                </a:lnTo>
                <a:close/>
                <a:moveTo>
                  <a:pt x="5629275" y="4645196"/>
                </a:moveTo>
                <a:lnTo>
                  <a:pt x="5717646" y="4666361"/>
                </a:lnTo>
                <a:lnTo>
                  <a:pt x="5720821" y="4799172"/>
                </a:lnTo>
                <a:lnTo>
                  <a:pt x="5631921" y="4779065"/>
                </a:lnTo>
                <a:lnTo>
                  <a:pt x="5629275" y="4645196"/>
                </a:lnTo>
                <a:close/>
                <a:moveTo>
                  <a:pt x="4797425" y="4636201"/>
                </a:moveTo>
                <a:lnTo>
                  <a:pt x="4890558" y="4657366"/>
                </a:lnTo>
                <a:lnTo>
                  <a:pt x="4889500" y="4805521"/>
                </a:lnTo>
                <a:lnTo>
                  <a:pt x="4795308" y="4784356"/>
                </a:lnTo>
                <a:lnTo>
                  <a:pt x="4797425" y="4636201"/>
                </a:lnTo>
                <a:close/>
                <a:moveTo>
                  <a:pt x="3013041" y="4625122"/>
                </a:moveTo>
                <a:lnTo>
                  <a:pt x="3129483" y="4651571"/>
                </a:lnTo>
                <a:lnTo>
                  <a:pt x="3129483" y="4717166"/>
                </a:lnTo>
                <a:lnTo>
                  <a:pt x="3128954" y="4727746"/>
                </a:lnTo>
                <a:lnTo>
                  <a:pt x="3007218" y="4700768"/>
                </a:lnTo>
                <a:lnTo>
                  <a:pt x="3013041" y="4625122"/>
                </a:lnTo>
                <a:close/>
                <a:moveTo>
                  <a:pt x="1815791" y="4621419"/>
                </a:moveTo>
                <a:lnTo>
                  <a:pt x="1948643" y="4652100"/>
                </a:lnTo>
                <a:lnTo>
                  <a:pt x="1939115" y="4736210"/>
                </a:lnTo>
                <a:lnTo>
                  <a:pt x="1805206" y="4707116"/>
                </a:lnTo>
                <a:lnTo>
                  <a:pt x="1815791" y="4621419"/>
                </a:lnTo>
                <a:close/>
                <a:moveTo>
                  <a:pt x="7441829" y="4620933"/>
                </a:moveTo>
                <a:lnTo>
                  <a:pt x="7450822" y="4732575"/>
                </a:lnTo>
                <a:lnTo>
                  <a:pt x="7621167" y="4786015"/>
                </a:lnTo>
                <a:lnTo>
                  <a:pt x="7610057" y="4669611"/>
                </a:lnTo>
                <a:lnTo>
                  <a:pt x="7441829" y="4620933"/>
                </a:lnTo>
                <a:close/>
                <a:moveTo>
                  <a:pt x="5498571" y="4613978"/>
                </a:moveTo>
                <a:lnTo>
                  <a:pt x="5567363" y="4630381"/>
                </a:lnTo>
                <a:lnTo>
                  <a:pt x="5568950" y="4764779"/>
                </a:lnTo>
                <a:lnTo>
                  <a:pt x="5501217" y="4748905"/>
                </a:lnTo>
                <a:lnTo>
                  <a:pt x="5498571" y="4613978"/>
                </a:lnTo>
                <a:close/>
                <a:moveTo>
                  <a:pt x="2347196" y="4613484"/>
                </a:moveTo>
                <a:lnTo>
                  <a:pt x="2476342" y="4642050"/>
                </a:lnTo>
                <a:lnTo>
                  <a:pt x="2468404" y="4719282"/>
                </a:lnTo>
                <a:lnTo>
                  <a:pt x="2339257" y="4690188"/>
                </a:lnTo>
                <a:lnTo>
                  <a:pt x="2347196" y="4613484"/>
                </a:lnTo>
                <a:close/>
                <a:moveTo>
                  <a:pt x="4654021" y="4602866"/>
                </a:moveTo>
                <a:lnTo>
                  <a:pt x="4746625" y="4624560"/>
                </a:lnTo>
                <a:lnTo>
                  <a:pt x="4745038" y="4772716"/>
                </a:lnTo>
                <a:lnTo>
                  <a:pt x="4650846" y="4751551"/>
                </a:lnTo>
                <a:lnTo>
                  <a:pt x="4654021" y="4602866"/>
                </a:lnTo>
                <a:close/>
                <a:moveTo>
                  <a:pt x="2854254" y="4588092"/>
                </a:moveTo>
                <a:lnTo>
                  <a:pt x="2975990" y="4616129"/>
                </a:lnTo>
                <a:lnTo>
                  <a:pt x="2969109" y="4691246"/>
                </a:lnTo>
                <a:lnTo>
                  <a:pt x="2847903" y="4664267"/>
                </a:lnTo>
                <a:lnTo>
                  <a:pt x="2854254" y="4588092"/>
                </a:lnTo>
                <a:close/>
                <a:moveTo>
                  <a:pt x="5372100" y="4584347"/>
                </a:moveTo>
                <a:lnTo>
                  <a:pt x="5445125" y="4601279"/>
                </a:lnTo>
                <a:lnTo>
                  <a:pt x="5446713" y="4736735"/>
                </a:lnTo>
                <a:lnTo>
                  <a:pt x="5373688" y="4719803"/>
                </a:lnTo>
                <a:lnTo>
                  <a:pt x="5372100" y="4584347"/>
                </a:lnTo>
                <a:close/>
                <a:moveTo>
                  <a:pt x="1639009" y="4580686"/>
                </a:moveTo>
                <a:lnTo>
                  <a:pt x="1772919" y="4611368"/>
                </a:lnTo>
                <a:lnTo>
                  <a:pt x="1762862" y="4698123"/>
                </a:lnTo>
                <a:lnTo>
                  <a:pt x="1627894" y="4669028"/>
                </a:lnTo>
                <a:lnTo>
                  <a:pt x="1639009" y="4580686"/>
                </a:lnTo>
                <a:close/>
                <a:moveTo>
                  <a:pt x="2173590" y="4575397"/>
                </a:moveTo>
                <a:lnTo>
                  <a:pt x="2302736" y="4603962"/>
                </a:lnTo>
                <a:lnTo>
                  <a:pt x="2294268" y="4680137"/>
                </a:lnTo>
                <a:lnTo>
                  <a:pt x="2165122" y="4651042"/>
                </a:lnTo>
                <a:lnTo>
                  <a:pt x="2173590" y="4575397"/>
                </a:lnTo>
                <a:close/>
                <a:moveTo>
                  <a:pt x="4499504" y="4567415"/>
                </a:moveTo>
                <a:lnTo>
                  <a:pt x="4595813" y="4589638"/>
                </a:lnTo>
                <a:lnTo>
                  <a:pt x="4592638" y="4738322"/>
                </a:lnTo>
                <a:lnTo>
                  <a:pt x="4495800" y="4716628"/>
                </a:lnTo>
                <a:lnTo>
                  <a:pt x="4499504" y="4567415"/>
                </a:lnTo>
                <a:close/>
                <a:moveTo>
                  <a:pt x="6000750" y="4560007"/>
                </a:moveTo>
                <a:lnTo>
                  <a:pt x="6110817" y="4588051"/>
                </a:lnTo>
                <a:lnTo>
                  <a:pt x="6117167" y="4730386"/>
                </a:lnTo>
                <a:lnTo>
                  <a:pt x="6005513" y="4701813"/>
                </a:lnTo>
                <a:lnTo>
                  <a:pt x="6000750" y="4560007"/>
                </a:lnTo>
                <a:close/>
                <a:moveTo>
                  <a:pt x="7906839" y="4557440"/>
                </a:moveTo>
                <a:lnTo>
                  <a:pt x="7918477" y="4672786"/>
                </a:lnTo>
                <a:lnTo>
                  <a:pt x="8107338" y="4727284"/>
                </a:lnTo>
                <a:lnTo>
                  <a:pt x="8096228" y="4609293"/>
                </a:lnTo>
                <a:lnTo>
                  <a:pt x="7906839" y="4557440"/>
                </a:lnTo>
                <a:close/>
                <a:moveTo>
                  <a:pt x="9196064" y="4553737"/>
                </a:moveTo>
                <a:lnTo>
                  <a:pt x="9346835" y="4595007"/>
                </a:lnTo>
                <a:lnTo>
                  <a:pt x="9369583" y="4736808"/>
                </a:lnTo>
                <a:lnTo>
                  <a:pt x="9218812" y="4700299"/>
                </a:lnTo>
                <a:lnTo>
                  <a:pt x="9196064" y="4553737"/>
                </a:lnTo>
                <a:close/>
                <a:moveTo>
                  <a:pt x="5237163" y="4552070"/>
                </a:moveTo>
                <a:lnTo>
                  <a:pt x="5307542" y="4569002"/>
                </a:lnTo>
                <a:lnTo>
                  <a:pt x="5308600" y="4704987"/>
                </a:lnTo>
                <a:lnTo>
                  <a:pt x="5238221" y="4689114"/>
                </a:lnTo>
                <a:lnTo>
                  <a:pt x="5237163" y="4552070"/>
                </a:lnTo>
                <a:close/>
                <a:moveTo>
                  <a:pt x="2683294" y="4548947"/>
                </a:moveTo>
                <a:lnTo>
                  <a:pt x="2809793" y="4578042"/>
                </a:lnTo>
                <a:lnTo>
                  <a:pt x="2803442" y="4654216"/>
                </a:lnTo>
                <a:lnTo>
                  <a:pt x="2676942" y="4625651"/>
                </a:lnTo>
                <a:lnTo>
                  <a:pt x="2683294" y="4548947"/>
                </a:lnTo>
                <a:close/>
                <a:moveTo>
                  <a:pt x="2005806" y="4538367"/>
                </a:moveTo>
                <a:lnTo>
                  <a:pt x="2139186" y="4567462"/>
                </a:lnTo>
                <a:lnTo>
                  <a:pt x="2130717" y="4643108"/>
                </a:lnTo>
                <a:lnTo>
                  <a:pt x="1996279" y="4612955"/>
                </a:lnTo>
                <a:lnTo>
                  <a:pt x="2005806" y="4538367"/>
                </a:lnTo>
                <a:close/>
                <a:moveTo>
                  <a:pt x="4355042" y="4534609"/>
                </a:moveTo>
                <a:lnTo>
                  <a:pt x="4457700" y="4558420"/>
                </a:lnTo>
                <a:lnTo>
                  <a:pt x="4453996" y="4707104"/>
                </a:lnTo>
                <a:lnTo>
                  <a:pt x="4350808" y="4683822"/>
                </a:lnTo>
                <a:lnTo>
                  <a:pt x="4355042" y="4534609"/>
                </a:lnTo>
                <a:close/>
                <a:moveTo>
                  <a:pt x="5888038" y="4530905"/>
                </a:moveTo>
                <a:lnTo>
                  <a:pt x="5959475" y="4549424"/>
                </a:lnTo>
                <a:lnTo>
                  <a:pt x="5964767" y="4691230"/>
                </a:lnTo>
                <a:lnTo>
                  <a:pt x="5891742" y="4673240"/>
                </a:lnTo>
                <a:lnTo>
                  <a:pt x="5888038" y="4530905"/>
                </a:lnTo>
                <a:close/>
                <a:moveTo>
                  <a:pt x="5077354" y="4513973"/>
                </a:moveTo>
                <a:lnTo>
                  <a:pt x="5165725" y="4535138"/>
                </a:lnTo>
                <a:lnTo>
                  <a:pt x="5165725" y="4672711"/>
                </a:lnTo>
                <a:lnTo>
                  <a:pt x="5076825" y="4652075"/>
                </a:lnTo>
                <a:lnTo>
                  <a:pt x="5077354" y="4513973"/>
                </a:lnTo>
                <a:close/>
                <a:moveTo>
                  <a:pt x="2527683" y="4513504"/>
                </a:moveTo>
                <a:lnTo>
                  <a:pt x="2648361" y="4541012"/>
                </a:lnTo>
                <a:lnTo>
                  <a:pt x="2641480" y="4617716"/>
                </a:lnTo>
                <a:lnTo>
                  <a:pt x="2520273" y="4590208"/>
                </a:lnTo>
                <a:lnTo>
                  <a:pt x="2527683" y="4513504"/>
                </a:lnTo>
                <a:close/>
                <a:moveTo>
                  <a:pt x="8390364" y="4512995"/>
                </a:moveTo>
                <a:lnTo>
                  <a:pt x="8402003" y="4612467"/>
                </a:lnTo>
                <a:lnTo>
                  <a:pt x="8613611" y="4672786"/>
                </a:lnTo>
                <a:lnTo>
                  <a:pt x="8599328" y="4563790"/>
                </a:lnTo>
                <a:lnTo>
                  <a:pt x="8390364" y="4512995"/>
                </a:lnTo>
                <a:close/>
                <a:moveTo>
                  <a:pt x="1830611" y="4499751"/>
                </a:moveTo>
                <a:lnTo>
                  <a:pt x="1962933" y="4528845"/>
                </a:lnTo>
                <a:lnTo>
                  <a:pt x="1953935" y="4602904"/>
                </a:lnTo>
                <a:lnTo>
                  <a:pt x="1821613" y="4573281"/>
                </a:lnTo>
                <a:lnTo>
                  <a:pt x="1830611" y="4499751"/>
                </a:lnTo>
                <a:close/>
                <a:moveTo>
                  <a:pt x="4198937" y="4499158"/>
                </a:moveTo>
                <a:lnTo>
                  <a:pt x="4301067" y="4529318"/>
                </a:lnTo>
                <a:lnTo>
                  <a:pt x="4296304" y="4673240"/>
                </a:lnTo>
                <a:lnTo>
                  <a:pt x="4193117" y="4646254"/>
                </a:lnTo>
                <a:lnTo>
                  <a:pt x="4198937" y="4499158"/>
                </a:lnTo>
                <a:close/>
                <a:moveTo>
                  <a:pt x="5759450" y="4497041"/>
                </a:moveTo>
                <a:lnTo>
                  <a:pt x="5844117" y="4519264"/>
                </a:lnTo>
                <a:lnTo>
                  <a:pt x="5847821" y="4662657"/>
                </a:lnTo>
                <a:lnTo>
                  <a:pt x="5762625" y="4640963"/>
                </a:lnTo>
                <a:lnTo>
                  <a:pt x="5759450" y="4497041"/>
                </a:lnTo>
                <a:close/>
                <a:moveTo>
                  <a:pt x="3023097" y="4492345"/>
                </a:moveTo>
                <a:lnTo>
                  <a:pt x="3143244" y="4519852"/>
                </a:lnTo>
                <a:lnTo>
                  <a:pt x="3136364" y="4596027"/>
                </a:lnTo>
                <a:lnTo>
                  <a:pt x="3017804" y="4568520"/>
                </a:lnTo>
                <a:lnTo>
                  <a:pt x="3023097" y="4492345"/>
                </a:lnTo>
                <a:close/>
                <a:moveTo>
                  <a:pt x="8943721" y="4484423"/>
                </a:moveTo>
                <a:lnTo>
                  <a:pt x="9102957" y="4527810"/>
                </a:lnTo>
                <a:lnTo>
                  <a:pt x="9126233" y="4678077"/>
                </a:lnTo>
                <a:lnTo>
                  <a:pt x="8966469" y="4638923"/>
                </a:lnTo>
                <a:lnTo>
                  <a:pt x="8943721" y="4484423"/>
                </a:lnTo>
                <a:close/>
                <a:moveTo>
                  <a:pt x="4938713" y="4481167"/>
                </a:moveTo>
                <a:lnTo>
                  <a:pt x="5023908" y="4501274"/>
                </a:lnTo>
                <a:lnTo>
                  <a:pt x="5022321" y="4639905"/>
                </a:lnTo>
                <a:lnTo>
                  <a:pt x="4937125" y="4620327"/>
                </a:lnTo>
                <a:lnTo>
                  <a:pt x="4938713" y="4481167"/>
                </a:lnTo>
                <a:close/>
                <a:moveTo>
                  <a:pt x="2362017" y="4475417"/>
                </a:moveTo>
                <a:lnTo>
                  <a:pt x="2489045" y="4504512"/>
                </a:lnTo>
                <a:lnTo>
                  <a:pt x="2482164" y="4581744"/>
                </a:lnTo>
                <a:lnTo>
                  <a:pt x="2353547" y="4552650"/>
                </a:lnTo>
                <a:lnTo>
                  <a:pt x="2362017" y="4475417"/>
                </a:lnTo>
                <a:close/>
                <a:moveTo>
                  <a:pt x="5626100" y="4463177"/>
                </a:moveTo>
                <a:lnTo>
                  <a:pt x="5713413" y="4485400"/>
                </a:lnTo>
                <a:lnTo>
                  <a:pt x="5717117" y="4629322"/>
                </a:lnTo>
                <a:lnTo>
                  <a:pt x="5628217" y="4607628"/>
                </a:lnTo>
                <a:lnTo>
                  <a:pt x="5626100" y="4463177"/>
                </a:lnTo>
                <a:close/>
                <a:moveTo>
                  <a:pt x="1654359" y="4461134"/>
                </a:moveTo>
                <a:lnTo>
                  <a:pt x="1787739" y="4490758"/>
                </a:lnTo>
                <a:lnTo>
                  <a:pt x="1778741" y="4563759"/>
                </a:lnTo>
                <a:lnTo>
                  <a:pt x="1645361" y="4533606"/>
                </a:lnTo>
                <a:lnTo>
                  <a:pt x="1654359" y="4461134"/>
                </a:lnTo>
                <a:close/>
                <a:moveTo>
                  <a:pt x="2865898" y="4455315"/>
                </a:moveTo>
                <a:lnTo>
                  <a:pt x="2986576" y="4483881"/>
                </a:lnTo>
                <a:lnTo>
                  <a:pt x="2980225" y="4558998"/>
                </a:lnTo>
                <a:lnTo>
                  <a:pt x="2859547" y="4530961"/>
                </a:lnTo>
                <a:lnTo>
                  <a:pt x="2865898" y="4455315"/>
                </a:lnTo>
                <a:close/>
                <a:moveTo>
                  <a:pt x="4799542" y="4448361"/>
                </a:moveTo>
                <a:lnTo>
                  <a:pt x="4892675" y="4470056"/>
                </a:lnTo>
                <a:lnTo>
                  <a:pt x="4891617" y="4609745"/>
                </a:lnTo>
                <a:lnTo>
                  <a:pt x="4797954" y="4588051"/>
                </a:lnTo>
                <a:lnTo>
                  <a:pt x="4799542" y="4448361"/>
                </a:lnTo>
                <a:close/>
                <a:moveTo>
                  <a:pt x="2188939" y="4435214"/>
                </a:moveTo>
                <a:lnTo>
                  <a:pt x="2315969" y="4464837"/>
                </a:lnTo>
                <a:lnTo>
                  <a:pt x="2308558" y="4542599"/>
                </a:lnTo>
                <a:lnTo>
                  <a:pt x="2180470" y="4513504"/>
                </a:lnTo>
                <a:lnTo>
                  <a:pt x="2188939" y="4435214"/>
                </a:lnTo>
                <a:close/>
                <a:moveTo>
                  <a:pt x="5495925" y="4429313"/>
                </a:moveTo>
                <a:lnTo>
                  <a:pt x="5564717" y="4446774"/>
                </a:lnTo>
                <a:lnTo>
                  <a:pt x="5566304" y="4592284"/>
                </a:lnTo>
                <a:lnTo>
                  <a:pt x="5498042" y="4574823"/>
                </a:lnTo>
                <a:lnTo>
                  <a:pt x="5495925" y="4429313"/>
                </a:lnTo>
                <a:close/>
                <a:moveTo>
                  <a:pt x="8697197" y="4416698"/>
                </a:moveTo>
                <a:lnTo>
                  <a:pt x="8861723" y="4462201"/>
                </a:lnTo>
                <a:lnTo>
                  <a:pt x="8884999" y="4619346"/>
                </a:lnTo>
                <a:lnTo>
                  <a:pt x="8719416" y="4578605"/>
                </a:lnTo>
                <a:lnTo>
                  <a:pt x="8697197" y="4416698"/>
                </a:lnTo>
                <a:close/>
                <a:moveTo>
                  <a:pt x="2695468" y="4416170"/>
                </a:moveTo>
                <a:lnTo>
                  <a:pt x="2821438" y="4445264"/>
                </a:lnTo>
                <a:lnTo>
                  <a:pt x="2815087" y="4520381"/>
                </a:lnTo>
                <a:lnTo>
                  <a:pt x="2688587" y="4490758"/>
                </a:lnTo>
                <a:lnTo>
                  <a:pt x="2695468" y="4416170"/>
                </a:lnTo>
                <a:close/>
                <a:moveTo>
                  <a:pt x="4657196" y="4414497"/>
                </a:moveTo>
                <a:lnTo>
                  <a:pt x="4750329" y="4436721"/>
                </a:lnTo>
                <a:lnTo>
                  <a:pt x="4748213" y="4577468"/>
                </a:lnTo>
                <a:lnTo>
                  <a:pt x="4654550" y="4555774"/>
                </a:lnTo>
                <a:lnTo>
                  <a:pt x="4657196" y="4414497"/>
                </a:lnTo>
                <a:close/>
                <a:moveTo>
                  <a:pt x="2022214" y="4397126"/>
                </a:moveTo>
                <a:lnTo>
                  <a:pt x="2154006" y="4427808"/>
                </a:lnTo>
                <a:lnTo>
                  <a:pt x="2145538" y="4505570"/>
                </a:lnTo>
                <a:lnTo>
                  <a:pt x="2012686" y="4475946"/>
                </a:lnTo>
                <a:lnTo>
                  <a:pt x="2022214" y="4397126"/>
                </a:lnTo>
                <a:close/>
                <a:moveTo>
                  <a:pt x="5369454" y="4396507"/>
                </a:moveTo>
                <a:lnTo>
                  <a:pt x="5443009" y="4415026"/>
                </a:lnTo>
                <a:lnTo>
                  <a:pt x="5444596" y="4561065"/>
                </a:lnTo>
                <a:lnTo>
                  <a:pt x="5371571" y="4543075"/>
                </a:lnTo>
                <a:lnTo>
                  <a:pt x="5369454" y="4396507"/>
                </a:lnTo>
                <a:close/>
                <a:moveTo>
                  <a:pt x="2540915" y="4379669"/>
                </a:moveTo>
                <a:lnTo>
                  <a:pt x="2659476" y="4407706"/>
                </a:lnTo>
                <a:lnTo>
                  <a:pt x="2653125" y="4482294"/>
                </a:lnTo>
                <a:lnTo>
                  <a:pt x="2533506" y="4454786"/>
                </a:lnTo>
                <a:lnTo>
                  <a:pt x="2540915" y="4379669"/>
                </a:lnTo>
                <a:close/>
                <a:moveTo>
                  <a:pt x="4504267" y="4377988"/>
                </a:moveTo>
                <a:lnTo>
                  <a:pt x="4599517" y="4400211"/>
                </a:lnTo>
                <a:lnTo>
                  <a:pt x="4596342" y="4542546"/>
                </a:lnTo>
                <a:lnTo>
                  <a:pt x="4501092" y="4520323"/>
                </a:lnTo>
                <a:lnTo>
                  <a:pt x="4504267" y="4377988"/>
                </a:lnTo>
                <a:close/>
                <a:moveTo>
                  <a:pt x="5994400" y="4369522"/>
                </a:moveTo>
                <a:lnTo>
                  <a:pt x="6101821" y="4396507"/>
                </a:lnTo>
                <a:lnTo>
                  <a:pt x="6108171" y="4535138"/>
                </a:lnTo>
                <a:lnTo>
                  <a:pt x="5999163" y="4507624"/>
                </a:lnTo>
                <a:lnTo>
                  <a:pt x="5994400" y="4369522"/>
                </a:lnTo>
                <a:close/>
                <a:moveTo>
                  <a:pt x="3032624" y="4363800"/>
                </a:moveTo>
                <a:lnTo>
                  <a:pt x="3153301" y="4392894"/>
                </a:lnTo>
                <a:lnTo>
                  <a:pt x="3148008" y="4469069"/>
                </a:lnTo>
                <a:lnTo>
                  <a:pt x="3026802" y="4439975"/>
                </a:lnTo>
                <a:lnTo>
                  <a:pt x="3032624" y="4363800"/>
                </a:lnTo>
                <a:close/>
                <a:moveTo>
                  <a:pt x="5236104" y="4361585"/>
                </a:moveTo>
                <a:lnTo>
                  <a:pt x="5306484" y="4379575"/>
                </a:lnTo>
                <a:lnTo>
                  <a:pt x="5307013" y="4526672"/>
                </a:lnTo>
                <a:lnTo>
                  <a:pt x="5236634" y="4509740"/>
                </a:lnTo>
                <a:lnTo>
                  <a:pt x="5236104" y="4361585"/>
                </a:lnTo>
                <a:close/>
                <a:moveTo>
                  <a:pt x="1848078" y="4357452"/>
                </a:moveTo>
                <a:lnTo>
                  <a:pt x="1978283" y="4387604"/>
                </a:lnTo>
                <a:lnTo>
                  <a:pt x="1969814" y="4466424"/>
                </a:lnTo>
                <a:lnTo>
                  <a:pt x="1838551" y="4436801"/>
                </a:lnTo>
                <a:lnTo>
                  <a:pt x="1848078" y="4357452"/>
                </a:lnTo>
                <a:close/>
                <a:moveTo>
                  <a:pt x="7419610" y="4349501"/>
                </a:moveTo>
                <a:lnTo>
                  <a:pt x="7428603" y="4457968"/>
                </a:lnTo>
                <a:lnTo>
                  <a:pt x="7595245" y="4510350"/>
                </a:lnTo>
                <a:lnTo>
                  <a:pt x="7584135" y="4398179"/>
                </a:lnTo>
                <a:lnTo>
                  <a:pt x="7419610" y="4349501"/>
                </a:lnTo>
                <a:close/>
                <a:moveTo>
                  <a:pt x="4360863" y="4344124"/>
                </a:moveTo>
                <a:lnTo>
                  <a:pt x="4462992" y="4367934"/>
                </a:lnTo>
                <a:lnTo>
                  <a:pt x="4458758" y="4510798"/>
                </a:lnTo>
                <a:lnTo>
                  <a:pt x="4356629" y="4487517"/>
                </a:lnTo>
                <a:lnTo>
                  <a:pt x="4360863" y="4344124"/>
                </a:lnTo>
                <a:close/>
                <a:moveTo>
                  <a:pt x="2375248" y="4341053"/>
                </a:moveTo>
                <a:lnTo>
                  <a:pt x="2501749" y="4370677"/>
                </a:lnTo>
                <a:lnTo>
                  <a:pt x="2494867" y="4445793"/>
                </a:lnTo>
                <a:lnTo>
                  <a:pt x="2367838" y="4415112"/>
                </a:lnTo>
                <a:lnTo>
                  <a:pt x="2375248" y="4341053"/>
                </a:lnTo>
                <a:close/>
                <a:moveTo>
                  <a:pt x="5881688" y="4340420"/>
                </a:moveTo>
                <a:lnTo>
                  <a:pt x="5953125" y="4358939"/>
                </a:lnTo>
                <a:lnTo>
                  <a:pt x="5957888" y="4497041"/>
                </a:lnTo>
                <a:lnTo>
                  <a:pt x="5885921" y="4479051"/>
                </a:lnTo>
                <a:lnTo>
                  <a:pt x="5881688" y="4340420"/>
                </a:lnTo>
                <a:close/>
                <a:moveTo>
                  <a:pt x="2877543" y="4326770"/>
                </a:moveTo>
                <a:lnTo>
                  <a:pt x="2997691" y="4355336"/>
                </a:lnTo>
                <a:lnTo>
                  <a:pt x="2991339" y="4431511"/>
                </a:lnTo>
                <a:lnTo>
                  <a:pt x="2870662" y="4402416"/>
                </a:lnTo>
                <a:lnTo>
                  <a:pt x="2877543" y="4326770"/>
                </a:lnTo>
                <a:close/>
                <a:moveTo>
                  <a:pt x="5077883" y="4320842"/>
                </a:moveTo>
                <a:lnTo>
                  <a:pt x="5165725" y="4343595"/>
                </a:lnTo>
                <a:lnTo>
                  <a:pt x="5165725" y="4491221"/>
                </a:lnTo>
                <a:lnTo>
                  <a:pt x="5077354" y="4469526"/>
                </a:lnTo>
                <a:lnTo>
                  <a:pt x="5077883" y="4320842"/>
                </a:lnTo>
                <a:close/>
                <a:moveTo>
                  <a:pt x="1672355" y="4317248"/>
                </a:moveTo>
                <a:lnTo>
                  <a:pt x="1806264" y="4347401"/>
                </a:lnTo>
                <a:lnTo>
                  <a:pt x="1796207" y="4426750"/>
                </a:lnTo>
                <a:lnTo>
                  <a:pt x="1662827" y="4396597"/>
                </a:lnTo>
                <a:lnTo>
                  <a:pt x="1672355" y="4317248"/>
                </a:lnTo>
                <a:close/>
                <a:moveTo>
                  <a:pt x="5754159" y="4308143"/>
                </a:moveTo>
                <a:lnTo>
                  <a:pt x="5838825" y="4329308"/>
                </a:lnTo>
                <a:lnTo>
                  <a:pt x="5842529" y="4468468"/>
                </a:lnTo>
                <a:lnTo>
                  <a:pt x="5758392" y="4446774"/>
                </a:lnTo>
                <a:lnTo>
                  <a:pt x="5754159" y="4308143"/>
                </a:lnTo>
                <a:close/>
                <a:moveTo>
                  <a:pt x="4206875" y="4301794"/>
                </a:moveTo>
                <a:lnTo>
                  <a:pt x="4307417" y="4331425"/>
                </a:lnTo>
                <a:lnTo>
                  <a:pt x="4307946" y="4331425"/>
                </a:lnTo>
                <a:lnTo>
                  <a:pt x="4302654" y="4475347"/>
                </a:lnTo>
                <a:lnTo>
                  <a:pt x="4201054" y="4448891"/>
                </a:lnTo>
                <a:lnTo>
                  <a:pt x="4206875" y="4301794"/>
                </a:lnTo>
                <a:close/>
                <a:moveTo>
                  <a:pt x="2203759" y="4301379"/>
                </a:moveTo>
                <a:lnTo>
                  <a:pt x="2329729" y="4331002"/>
                </a:lnTo>
                <a:lnTo>
                  <a:pt x="2322320" y="4405061"/>
                </a:lnTo>
                <a:lnTo>
                  <a:pt x="2195820" y="4375437"/>
                </a:lnTo>
                <a:lnTo>
                  <a:pt x="2203759" y="4301379"/>
                </a:lnTo>
                <a:close/>
                <a:moveTo>
                  <a:pt x="9155330" y="4292357"/>
                </a:moveTo>
                <a:lnTo>
                  <a:pt x="9307159" y="4337332"/>
                </a:lnTo>
                <a:lnTo>
                  <a:pt x="9328320" y="4472783"/>
                </a:lnTo>
                <a:lnTo>
                  <a:pt x="9177549" y="4433629"/>
                </a:lnTo>
                <a:lnTo>
                  <a:pt x="9155330" y="4292357"/>
                </a:lnTo>
                <a:close/>
                <a:moveTo>
                  <a:pt x="2707112" y="4286567"/>
                </a:moveTo>
                <a:lnTo>
                  <a:pt x="2832553" y="4316190"/>
                </a:lnTo>
                <a:lnTo>
                  <a:pt x="2826202" y="4391307"/>
                </a:lnTo>
                <a:lnTo>
                  <a:pt x="2700231" y="4361684"/>
                </a:lnTo>
                <a:lnTo>
                  <a:pt x="2707112" y="4286567"/>
                </a:lnTo>
                <a:close/>
                <a:moveTo>
                  <a:pt x="4939771" y="4284862"/>
                </a:moveTo>
                <a:lnTo>
                  <a:pt x="5024967" y="4307614"/>
                </a:lnTo>
                <a:lnTo>
                  <a:pt x="5023908" y="4455769"/>
                </a:lnTo>
                <a:lnTo>
                  <a:pt x="4938713" y="4434604"/>
                </a:lnTo>
                <a:lnTo>
                  <a:pt x="4939771" y="4284862"/>
                </a:lnTo>
                <a:close/>
                <a:moveTo>
                  <a:pt x="7878271" y="4282304"/>
                </a:moveTo>
                <a:lnTo>
                  <a:pt x="7889910" y="4398179"/>
                </a:lnTo>
                <a:lnTo>
                  <a:pt x="8080887" y="4457439"/>
                </a:lnTo>
                <a:lnTo>
                  <a:pt x="8069248" y="4334686"/>
                </a:lnTo>
                <a:lnTo>
                  <a:pt x="7878271" y="4282304"/>
                </a:lnTo>
                <a:close/>
                <a:moveTo>
                  <a:pt x="5621867" y="4274808"/>
                </a:moveTo>
                <a:lnTo>
                  <a:pt x="5709179" y="4296502"/>
                </a:lnTo>
                <a:lnTo>
                  <a:pt x="5712354" y="4435133"/>
                </a:lnTo>
                <a:lnTo>
                  <a:pt x="5624513" y="4412910"/>
                </a:lnTo>
                <a:lnTo>
                  <a:pt x="5621867" y="4274808"/>
                </a:lnTo>
                <a:close/>
                <a:moveTo>
                  <a:pt x="2037563" y="4263291"/>
                </a:moveTo>
                <a:lnTo>
                  <a:pt x="2168826" y="4293444"/>
                </a:lnTo>
                <a:lnTo>
                  <a:pt x="2160887" y="4366974"/>
                </a:lnTo>
                <a:lnTo>
                  <a:pt x="2029624" y="4335763"/>
                </a:lnTo>
                <a:lnTo>
                  <a:pt x="2037563" y="4263291"/>
                </a:lnTo>
                <a:close/>
                <a:moveTo>
                  <a:pt x="2553619" y="4250066"/>
                </a:moveTo>
                <a:lnTo>
                  <a:pt x="2671120" y="4278103"/>
                </a:lnTo>
                <a:lnTo>
                  <a:pt x="2664769" y="4352691"/>
                </a:lnTo>
                <a:lnTo>
                  <a:pt x="2546737" y="4324654"/>
                </a:lnTo>
                <a:lnTo>
                  <a:pt x="2553619" y="4250066"/>
                </a:lnTo>
                <a:close/>
                <a:moveTo>
                  <a:pt x="4802188" y="4249410"/>
                </a:moveTo>
                <a:lnTo>
                  <a:pt x="4895321" y="4273221"/>
                </a:lnTo>
                <a:lnTo>
                  <a:pt x="4893204" y="4422963"/>
                </a:lnTo>
                <a:lnTo>
                  <a:pt x="4800600" y="4399682"/>
                </a:lnTo>
                <a:lnTo>
                  <a:pt x="4802188" y="4249410"/>
                </a:lnTo>
                <a:close/>
                <a:moveTo>
                  <a:pt x="5492750" y="4241473"/>
                </a:moveTo>
                <a:lnTo>
                  <a:pt x="5562071" y="4258934"/>
                </a:lnTo>
                <a:lnTo>
                  <a:pt x="5564188" y="4397036"/>
                </a:lnTo>
                <a:lnTo>
                  <a:pt x="5495396" y="4379575"/>
                </a:lnTo>
                <a:lnTo>
                  <a:pt x="5492750" y="4241473"/>
                </a:lnTo>
                <a:close/>
                <a:moveTo>
                  <a:pt x="3042151" y="4234726"/>
                </a:moveTo>
                <a:lnTo>
                  <a:pt x="3162828" y="4263291"/>
                </a:lnTo>
                <a:lnTo>
                  <a:pt x="3159652" y="4310371"/>
                </a:lnTo>
                <a:lnTo>
                  <a:pt x="3157006" y="4339995"/>
                </a:lnTo>
                <a:lnTo>
                  <a:pt x="3036329" y="4309313"/>
                </a:lnTo>
                <a:lnTo>
                  <a:pt x="3042151" y="4234726"/>
                </a:lnTo>
                <a:close/>
                <a:moveTo>
                  <a:pt x="8355978" y="4230981"/>
                </a:moveTo>
                <a:lnTo>
                  <a:pt x="8369733" y="4343681"/>
                </a:lnTo>
                <a:lnTo>
                  <a:pt x="8577109" y="4396063"/>
                </a:lnTo>
                <a:lnTo>
                  <a:pt x="8563883" y="4289712"/>
                </a:lnTo>
                <a:lnTo>
                  <a:pt x="8355978" y="4230981"/>
                </a:lnTo>
                <a:close/>
                <a:moveTo>
                  <a:pt x="1865015" y="4222559"/>
                </a:moveTo>
                <a:lnTo>
                  <a:pt x="1994161" y="4252711"/>
                </a:lnTo>
                <a:lnTo>
                  <a:pt x="1985693" y="4325712"/>
                </a:lnTo>
                <a:lnTo>
                  <a:pt x="1856017" y="4295560"/>
                </a:lnTo>
                <a:lnTo>
                  <a:pt x="1865015" y="4222559"/>
                </a:lnTo>
                <a:close/>
                <a:moveTo>
                  <a:pt x="8905103" y="4218283"/>
                </a:moveTo>
                <a:lnTo>
                  <a:pt x="9062751" y="4264315"/>
                </a:lnTo>
                <a:lnTo>
                  <a:pt x="9084970" y="4409819"/>
                </a:lnTo>
                <a:lnTo>
                  <a:pt x="8926792" y="4368549"/>
                </a:lnTo>
                <a:lnTo>
                  <a:pt x="8905103" y="4218283"/>
                </a:lnTo>
                <a:close/>
                <a:moveTo>
                  <a:pt x="4660900" y="4212900"/>
                </a:moveTo>
                <a:lnTo>
                  <a:pt x="4753504" y="4237240"/>
                </a:lnTo>
                <a:lnTo>
                  <a:pt x="4750858" y="4387512"/>
                </a:lnTo>
                <a:lnTo>
                  <a:pt x="4658254" y="4364230"/>
                </a:lnTo>
                <a:lnTo>
                  <a:pt x="4660900" y="4212900"/>
                </a:lnTo>
                <a:close/>
                <a:moveTo>
                  <a:pt x="2389010" y="4210921"/>
                </a:moveTo>
                <a:lnTo>
                  <a:pt x="2514980" y="4240544"/>
                </a:lnTo>
                <a:lnTo>
                  <a:pt x="2507571" y="4315132"/>
                </a:lnTo>
                <a:lnTo>
                  <a:pt x="2381071" y="4284980"/>
                </a:lnTo>
                <a:lnTo>
                  <a:pt x="2389010" y="4210921"/>
                </a:lnTo>
                <a:close/>
                <a:moveTo>
                  <a:pt x="5367338" y="4210255"/>
                </a:moveTo>
                <a:lnTo>
                  <a:pt x="5440892" y="4228774"/>
                </a:lnTo>
                <a:lnTo>
                  <a:pt x="5442479" y="4366347"/>
                </a:lnTo>
                <a:lnTo>
                  <a:pt x="5368925" y="4347298"/>
                </a:lnTo>
                <a:lnTo>
                  <a:pt x="5367338" y="4210255"/>
                </a:lnTo>
                <a:close/>
                <a:moveTo>
                  <a:pt x="2888658" y="4198225"/>
                </a:moveTo>
                <a:lnTo>
                  <a:pt x="3008277" y="4226262"/>
                </a:lnTo>
                <a:lnTo>
                  <a:pt x="3002455" y="4301379"/>
                </a:lnTo>
                <a:lnTo>
                  <a:pt x="2882306" y="4270697"/>
                </a:lnTo>
                <a:lnTo>
                  <a:pt x="2888658" y="4198225"/>
                </a:lnTo>
                <a:close/>
                <a:moveTo>
                  <a:pt x="5988580" y="4196498"/>
                </a:moveTo>
                <a:lnTo>
                  <a:pt x="6093355" y="4225070"/>
                </a:lnTo>
                <a:lnTo>
                  <a:pt x="6099705" y="4366347"/>
                </a:lnTo>
                <a:lnTo>
                  <a:pt x="5993342" y="4337774"/>
                </a:lnTo>
                <a:lnTo>
                  <a:pt x="5988580" y="4196498"/>
                </a:lnTo>
                <a:close/>
                <a:moveTo>
                  <a:pt x="1689821" y="4181826"/>
                </a:moveTo>
                <a:lnTo>
                  <a:pt x="1822672" y="4213037"/>
                </a:lnTo>
                <a:lnTo>
                  <a:pt x="1813674" y="4285509"/>
                </a:lnTo>
                <a:lnTo>
                  <a:pt x="1680823" y="4254298"/>
                </a:lnTo>
                <a:lnTo>
                  <a:pt x="1689821" y="4181826"/>
                </a:lnTo>
                <a:close/>
                <a:moveTo>
                  <a:pt x="5234517" y="4176391"/>
                </a:moveTo>
                <a:lnTo>
                  <a:pt x="5304896" y="4193852"/>
                </a:lnTo>
                <a:lnTo>
                  <a:pt x="5305954" y="4331425"/>
                </a:lnTo>
                <a:lnTo>
                  <a:pt x="5236104" y="4313963"/>
                </a:lnTo>
                <a:lnTo>
                  <a:pt x="5234517" y="4176391"/>
                </a:lnTo>
                <a:close/>
                <a:moveTo>
                  <a:pt x="4509558" y="4173745"/>
                </a:moveTo>
                <a:lnTo>
                  <a:pt x="4603750" y="4198085"/>
                </a:lnTo>
                <a:lnTo>
                  <a:pt x="4600575" y="4349944"/>
                </a:lnTo>
                <a:lnTo>
                  <a:pt x="4505325" y="4326133"/>
                </a:lnTo>
                <a:lnTo>
                  <a:pt x="4509558" y="4173745"/>
                </a:lnTo>
                <a:close/>
                <a:moveTo>
                  <a:pt x="2218050" y="4170188"/>
                </a:moveTo>
                <a:lnTo>
                  <a:pt x="2342962" y="4199812"/>
                </a:lnTo>
                <a:lnTo>
                  <a:pt x="2335551" y="4273871"/>
                </a:lnTo>
                <a:lnTo>
                  <a:pt x="2210111" y="4243718"/>
                </a:lnTo>
                <a:lnTo>
                  <a:pt x="2218050" y="4170188"/>
                </a:lnTo>
                <a:close/>
                <a:moveTo>
                  <a:pt x="5876396" y="4166866"/>
                </a:moveTo>
                <a:lnTo>
                  <a:pt x="5947304" y="4185386"/>
                </a:lnTo>
                <a:lnTo>
                  <a:pt x="5952596" y="4326662"/>
                </a:lnTo>
                <a:lnTo>
                  <a:pt x="5880629" y="4308143"/>
                </a:lnTo>
                <a:lnTo>
                  <a:pt x="5876396" y="4166866"/>
                </a:lnTo>
                <a:close/>
                <a:moveTo>
                  <a:pt x="2718227" y="4157493"/>
                </a:moveTo>
                <a:lnTo>
                  <a:pt x="2843668" y="4187116"/>
                </a:lnTo>
                <a:lnTo>
                  <a:pt x="2836787" y="4260117"/>
                </a:lnTo>
                <a:lnTo>
                  <a:pt x="2712405" y="4228378"/>
                </a:lnTo>
                <a:lnTo>
                  <a:pt x="2718227" y="4157493"/>
                </a:lnTo>
                <a:close/>
                <a:moveTo>
                  <a:pt x="8660695" y="4145266"/>
                </a:moveTo>
                <a:lnTo>
                  <a:pt x="8822575" y="4193414"/>
                </a:lnTo>
                <a:lnTo>
                  <a:pt x="8845323" y="4346856"/>
                </a:lnTo>
                <a:lnTo>
                  <a:pt x="8682384" y="4305056"/>
                </a:lnTo>
                <a:lnTo>
                  <a:pt x="8660695" y="4145266"/>
                </a:lnTo>
                <a:close/>
                <a:moveTo>
                  <a:pt x="4367742" y="4137235"/>
                </a:moveTo>
                <a:lnTo>
                  <a:pt x="4468283" y="4163162"/>
                </a:lnTo>
                <a:lnTo>
                  <a:pt x="4464050" y="4316080"/>
                </a:lnTo>
                <a:lnTo>
                  <a:pt x="4362979" y="4290153"/>
                </a:lnTo>
                <a:lnTo>
                  <a:pt x="4367742" y="4137235"/>
                </a:lnTo>
                <a:close/>
                <a:moveTo>
                  <a:pt x="5078413" y="4136706"/>
                </a:moveTo>
                <a:lnTo>
                  <a:pt x="5165725" y="4158400"/>
                </a:lnTo>
                <a:lnTo>
                  <a:pt x="5165725" y="4295973"/>
                </a:lnTo>
                <a:lnTo>
                  <a:pt x="5077883" y="4273750"/>
                </a:lnTo>
                <a:lnTo>
                  <a:pt x="5078413" y="4136706"/>
                </a:lnTo>
                <a:close/>
                <a:moveTo>
                  <a:pt x="5749925" y="4132473"/>
                </a:moveTo>
                <a:lnTo>
                  <a:pt x="5833534" y="4155226"/>
                </a:lnTo>
                <a:lnTo>
                  <a:pt x="5837767" y="4297031"/>
                </a:lnTo>
                <a:lnTo>
                  <a:pt x="5753629" y="4274808"/>
                </a:lnTo>
                <a:lnTo>
                  <a:pt x="5749925" y="4132473"/>
                </a:lnTo>
                <a:close/>
                <a:moveTo>
                  <a:pt x="2053441" y="4131043"/>
                </a:moveTo>
                <a:lnTo>
                  <a:pt x="2183646" y="4161725"/>
                </a:lnTo>
                <a:lnTo>
                  <a:pt x="2175178" y="4235255"/>
                </a:lnTo>
                <a:lnTo>
                  <a:pt x="2044973" y="4204573"/>
                </a:lnTo>
                <a:lnTo>
                  <a:pt x="2053441" y="4131043"/>
                </a:lnTo>
                <a:close/>
                <a:moveTo>
                  <a:pt x="2566321" y="4120992"/>
                </a:moveTo>
                <a:lnTo>
                  <a:pt x="2682235" y="4149029"/>
                </a:lnTo>
                <a:lnTo>
                  <a:pt x="2675884" y="4219385"/>
                </a:lnTo>
                <a:lnTo>
                  <a:pt x="2559441" y="4190290"/>
                </a:lnTo>
                <a:lnTo>
                  <a:pt x="2566321" y="4120992"/>
                </a:lnTo>
                <a:close/>
                <a:moveTo>
                  <a:pt x="4213754" y="4108133"/>
                </a:moveTo>
                <a:lnTo>
                  <a:pt x="4313767" y="4137764"/>
                </a:lnTo>
                <a:lnTo>
                  <a:pt x="4309004" y="4281687"/>
                </a:lnTo>
                <a:lnTo>
                  <a:pt x="4207933" y="4255230"/>
                </a:lnTo>
                <a:lnTo>
                  <a:pt x="4213754" y="4108133"/>
                </a:lnTo>
                <a:close/>
                <a:moveTo>
                  <a:pt x="4941888" y="4101784"/>
                </a:moveTo>
                <a:lnTo>
                  <a:pt x="5027083" y="4123478"/>
                </a:lnTo>
                <a:lnTo>
                  <a:pt x="5025496" y="4260522"/>
                </a:lnTo>
                <a:lnTo>
                  <a:pt x="4940300" y="4238298"/>
                </a:lnTo>
                <a:lnTo>
                  <a:pt x="4941888" y="4101784"/>
                </a:lnTo>
                <a:close/>
                <a:moveTo>
                  <a:pt x="5618692" y="4097022"/>
                </a:moveTo>
                <a:lnTo>
                  <a:pt x="5705475" y="4120303"/>
                </a:lnTo>
                <a:lnTo>
                  <a:pt x="5708650" y="4263167"/>
                </a:lnTo>
                <a:lnTo>
                  <a:pt x="5621338" y="4239886"/>
                </a:lnTo>
                <a:lnTo>
                  <a:pt x="5618692" y="4097022"/>
                </a:lnTo>
                <a:close/>
                <a:moveTo>
                  <a:pt x="7398978" y="4095001"/>
                </a:moveTo>
                <a:lnTo>
                  <a:pt x="7406384" y="4187065"/>
                </a:lnTo>
                <a:lnTo>
                  <a:pt x="7569323" y="4238918"/>
                </a:lnTo>
                <a:lnTo>
                  <a:pt x="7557155" y="4106641"/>
                </a:lnTo>
                <a:lnTo>
                  <a:pt x="7398978" y="4095001"/>
                </a:lnTo>
                <a:close/>
                <a:moveTo>
                  <a:pt x="1880893" y="4090311"/>
                </a:moveTo>
                <a:lnTo>
                  <a:pt x="2008981" y="4120463"/>
                </a:lnTo>
                <a:lnTo>
                  <a:pt x="2001042" y="4193464"/>
                </a:lnTo>
                <a:lnTo>
                  <a:pt x="1871896" y="4162254"/>
                </a:lnTo>
                <a:lnTo>
                  <a:pt x="1880893" y="4090311"/>
                </a:lnTo>
                <a:close/>
                <a:moveTo>
                  <a:pt x="2402772" y="4082376"/>
                </a:moveTo>
                <a:lnTo>
                  <a:pt x="2527154" y="4111999"/>
                </a:lnTo>
                <a:lnTo>
                  <a:pt x="2520803" y="4180768"/>
                </a:lnTo>
                <a:lnTo>
                  <a:pt x="2395362" y="4149558"/>
                </a:lnTo>
                <a:lnTo>
                  <a:pt x="2402772" y="4082376"/>
                </a:lnTo>
                <a:close/>
                <a:moveTo>
                  <a:pt x="4804833" y="4066862"/>
                </a:moveTo>
                <a:lnTo>
                  <a:pt x="4897438" y="4090143"/>
                </a:lnTo>
                <a:lnTo>
                  <a:pt x="4895321" y="4227716"/>
                </a:lnTo>
                <a:lnTo>
                  <a:pt x="4803246" y="4203376"/>
                </a:lnTo>
                <a:lnTo>
                  <a:pt x="4804833" y="4066862"/>
                </a:lnTo>
                <a:close/>
                <a:moveTo>
                  <a:pt x="5490104" y="4063158"/>
                </a:moveTo>
                <a:lnTo>
                  <a:pt x="5559425" y="4081148"/>
                </a:lnTo>
                <a:lnTo>
                  <a:pt x="5561542" y="4224541"/>
                </a:lnTo>
                <a:lnTo>
                  <a:pt x="5492221" y="4206022"/>
                </a:lnTo>
                <a:lnTo>
                  <a:pt x="5490104" y="4063158"/>
                </a:lnTo>
                <a:close/>
                <a:moveTo>
                  <a:pt x="2901361" y="4050636"/>
                </a:moveTo>
                <a:lnTo>
                  <a:pt x="3171826" y="4117818"/>
                </a:lnTo>
                <a:lnTo>
                  <a:pt x="3160182" y="4209334"/>
                </a:lnTo>
                <a:lnTo>
                  <a:pt x="3046385" y="4181826"/>
                </a:lnTo>
                <a:lnTo>
                  <a:pt x="3046385" y="4181297"/>
                </a:lnTo>
                <a:lnTo>
                  <a:pt x="3044268" y="4181297"/>
                </a:lnTo>
                <a:lnTo>
                  <a:pt x="2893950" y="4144268"/>
                </a:lnTo>
                <a:lnTo>
                  <a:pt x="2901361" y="4050636"/>
                </a:lnTo>
                <a:close/>
                <a:moveTo>
                  <a:pt x="1706758" y="4049049"/>
                </a:moveTo>
                <a:lnTo>
                  <a:pt x="1839080" y="4080789"/>
                </a:lnTo>
                <a:lnTo>
                  <a:pt x="1830611" y="4152732"/>
                </a:lnTo>
                <a:lnTo>
                  <a:pt x="1697760" y="4120992"/>
                </a:lnTo>
                <a:lnTo>
                  <a:pt x="1706758" y="4049049"/>
                </a:lnTo>
                <a:close/>
                <a:moveTo>
                  <a:pt x="2232340" y="4041643"/>
                </a:moveTo>
                <a:lnTo>
                  <a:pt x="2356195" y="4071267"/>
                </a:lnTo>
                <a:lnTo>
                  <a:pt x="2349843" y="4137920"/>
                </a:lnTo>
                <a:lnTo>
                  <a:pt x="2224931" y="4107238"/>
                </a:lnTo>
                <a:lnTo>
                  <a:pt x="2232340" y="4041643"/>
                </a:lnTo>
                <a:close/>
                <a:moveTo>
                  <a:pt x="4665133" y="4031410"/>
                </a:moveTo>
                <a:lnTo>
                  <a:pt x="4756679" y="4054692"/>
                </a:lnTo>
                <a:lnTo>
                  <a:pt x="4754033" y="4191206"/>
                </a:lnTo>
                <a:lnTo>
                  <a:pt x="4662488" y="4167925"/>
                </a:lnTo>
                <a:lnTo>
                  <a:pt x="4665133" y="4031410"/>
                </a:lnTo>
                <a:close/>
                <a:moveTo>
                  <a:pt x="5365221" y="4028764"/>
                </a:moveTo>
                <a:lnTo>
                  <a:pt x="5438775" y="4048871"/>
                </a:lnTo>
                <a:lnTo>
                  <a:pt x="5440892" y="4192264"/>
                </a:lnTo>
                <a:lnTo>
                  <a:pt x="5367338" y="4172687"/>
                </a:lnTo>
                <a:lnTo>
                  <a:pt x="5365221" y="4028764"/>
                </a:lnTo>
                <a:close/>
                <a:moveTo>
                  <a:pt x="7851291" y="4021455"/>
                </a:moveTo>
                <a:lnTo>
                  <a:pt x="7861872" y="4123043"/>
                </a:lnTo>
                <a:lnTo>
                  <a:pt x="8068190" y="4187594"/>
                </a:lnTo>
                <a:lnTo>
                  <a:pt x="8053377" y="4076482"/>
                </a:lnTo>
                <a:lnTo>
                  <a:pt x="7851291" y="4021455"/>
                </a:lnTo>
                <a:close/>
                <a:moveTo>
                  <a:pt x="5982230" y="4019240"/>
                </a:moveTo>
                <a:lnTo>
                  <a:pt x="6084888" y="4046755"/>
                </a:lnTo>
                <a:lnTo>
                  <a:pt x="6091767" y="4193852"/>
                </a:lnTo>
                <a:lnTo>
                  <a:pt x="5987521" y="4165808"/>
                </a:lnTo>
                <a:lnTo>
                  <a:pt x="5982230" y="4019240"/>
                </a:lnTo>
                <a:close/>
                <a:moveTo>
                  <a:pt x="9113537" y="4018809"/>
                </a:moveTo>
                <a:lnTo>
                  <a:pt x="9264308" y="4062725"/>
                </a:lnTo>
                <a:lnTo>
                  <a:pt x="9289172" y="4218812"/>
                </a:lnTo>
                <a:lnTo>
                  <a:pt x="9137872" y="4178070"/>
                </a:lnTo>
                <a:lnTo>
                  <a:pt x="9113537" y="4018809"/>
                </a:lnTo>
                <a:close/>
                <a:moveTo>
                  <a:pt x="2068261" y="4003027"/>
                </a:moveTo>
                <a:lnTo>
                  <a:pt x="2197938" y="4034237"/>
                </a:lnTo>
                <a:lnTo>
                  <a:pt x="2191056" y="4097716"/>
                </a:lnTo>
                <a:lnTo>
                  <a:pt x="2060852" y="4065977"/>
                </a:lnTo>
                <a:lnTo>
                  <a:pt x="2068261" y="4003027"/>
                </a:lnTo>
                <a:close/>
                <a:moveTo>
                  <a:pt x="5233459" y="3993842"/>
                </a:moveTo>
                <a:lnTo>
                  <a:pt x="5303838" y="4012891"/>
                </a:lnTo>
                <a:lnTo>
                  <a:pt x="5304896" y="4156284"/>
                </a:lnTo>
                <a:lnTo>
                  <a:pt x="5234517" y="4137764"/>
                </a:lnTo>
                <a:lnTo>
                  <a:pt x="5233459" y="3993842"/>
                </a:lnTo>
                <a:close/>
                <a:moveTo>
                  <a:pt x="4513792" y="3992784"/>
                </a:moveTo>
                <a:lnTo>
                  <a:pt x="4607454" y="4016595"/>
                </a:lnTo>
                <a:lnTo>
                  <a:pt x="4604808" y="4153109"/>
                </a:lnTo>
                <a:lnTo>
                  <a:pt x="4510617" y="4129298"/>
                </a:lnTo>
                <a:lnTo>
                  <a:pt x="4513792" y="3992784"/>
                </a:lnTo>
                <a:close/>
                <a:moveTo>
                  <a:pt x="5871104" y="3988551"/>
                </a:moveTo>
                <a:lnTo>
                  <a:pt x="5941484" y="4007599"/>
                </a:lnTo>
                <a:lnTo>
                  <a:pt x="5946775" y="4154167"/>
                </a:lnTo>
                <a:lnTo>
                  <a:pt x="5875867" y="4134590"/>
                </a:lnTo>
                <a:lnTo>
                  <a:pt x="5871104" y="3988551"/>
                </a:lnTo>
                <a:close/>
                <a:moveTo>
                  <a:pt x="8326353" y="3981772"/>
                </a:moveTo>
                <a:lnTo>
                  <a:pt x="8335875" y="4063254"/>
                </a:lnTo>
                <a:lnTo>
                  <a:pt x="8542723" y="4126218"/>
                </a:lnTo>
                <a:lnTo>
                  <a:pt x="8529497" y="4027275"/>
                </a:lnTo>
                <a:lnTo>
                  <a:pt x="8326353" y="3981772"/>
                </a:lnTo>
                <a:close/>
                <a:moveTo>
                  <a:pt x="2581141" y="3970758"/>
                </a:moveTo>
                <a:lnTo>
                  <a:pt x="2856371" y="4039527"/>
                </a:lnTo>
                <a:lnTo>
                  <a:pt x="2847903" y="4132630"/>
                </a:lnTo>
                <a:lnTo>
                  <a:pt x="2572144" y="4065977"/>
                </a:lnTo>
                <a:lnTo>
                  <a:pt x="2581141" y="3970758"/>
                </a:lnTo>
                <a:close/>
                <a:moveTo>
                  <a:pt x="1896243" y="3962294"/>
                </a:moveTo>
                <a:lnTo>
                  <a:pt x="2023802" y="3992976"/>
                </a:lnTo>
                <a:lnTo>
                  <a:pt x="2016391" y="4054868"/>
                </a:lnTo>
                <a:lnTo>
                  <a:pt x="1889362" y="4023129"/>
                </a:lnTo>
                <a:lnTo>
                  <a:pt x="1896243" y="3962294"/>
                </a:lnTo>
                <a:close/>
                <a:moveTo>
                  <a:pt x="4373563" y="3957332"/>
                </a:moveTo>
                <a:lnTo>
                  <a:pt x="4473046" y="3982201"/>
                </a:lnTo>
                <a:lnTo>
                  <a:pt x="4469342" y="4119245"/>
                </a:lnTo>
                <a:lnTo>
                  <a:pt x="4369329" y="4093318"/>
                </a:lnTo>
                <a:lnTo>
                  <a:pt x="4373563" y="3957332"/>
                </a:lnTo>
                <a:close/>
                <a:moveTo>
                  <a:pt x="5745163" y="3954687"/>
                </a:moveTo>
                <a:lnTo>
                  <a:pt x="5828771" y="3976910"/>
                </a:lnTo>
                <a:lnTo>
                  <a:pt x="5833004" y="4122949"/>
                </a:lnTo>
                <a:lnTo>
                  <a:pt x="5749396" y="4099667"/>
                </a:lnTo>
                <a:lnTo>
                  <a:pt x="5745163" y="3954687"/>
                </a:lnTo>
                <a:close/>
                <a:moveTo>
                  <a:pt x="5080000" y="3952041"/>
                </a:moveTo>
                <a:lnTo>
                  <a:pt x="5165725" y="3975323"/>
                </a:lnTo>
                <a:lnTo>
                  <a:pt x="5165725" y="4119774"/>
                </a:lnTo>
                <a:lnTo>
                  <a:pt x="5079471" y="4097022"/>
                </a:lnTo>
                <a:lnTo>
                  <a:pt x="5080000" y="3952041"/>
                </a:lnTo>
                <a:close/>
                <a:moveTo>
                  <a:pt x="8864897" y="3946321"/>
                </a:moveTo>
                <a:lnTo>
                  <a:pt x="9019900" y="3991295"/>
                </a:lnTo>
                <a:lnTo>
                  <a:pt x="9045293" y="4152673"/>
                </a:lnTo>
                <a:lnTo>
                  <a:pt x="8889761" y="4110874"/>
                </a:lnTo>
                <a:lnTo>
                  <a:pt x="8864897" y="3946321"/>
                </a:lnTo>
                <a:close/>
                <a:moveTo>
                  <a:pt x="1723695" y="3921033"/>
                </a:moveTo>
                <a:lnTo>
                  <a:pt x="1854959" y="3952773"/>
                </a:lnTo>
                <a:lnTo>
                  <a:pt x="1847548" y="4013078"/>
                </a:lnTo>
                <a:lnTo>
                  <a:pt x="1715755" y="3979222"/>
                </a:lnTo>
                <a:lnTo>
                  <a:pt x="1723695" y="3921033"/>
                </a:lnTo>
                <a:close/>
                <a:moveTo>
                  <a:pt x="4220633" y="3920823"/>
                </a:moveTo>
                <a:lnTo>
                  <a:pt x="4320117" y="3949925"/>
                </a:lnTo>
                <a:lnTo>
                  <a:pt x="4315883" y="4093847"/>
                </a:lnTo>
                <a:lnTo>
                  <a:pt x="4214813" y="4067391"/>
                </a:lnTo>
                <a:lnTo>
                  <a:pt x="4220633" y="3920823"/>
                </a:lnTo>
                <a:close/>
                <a:moveTo>
                  <a:pt x="5615517" y="3919235"/>
                </a:moveTo>
                <a:lnTo>
                  <a:pt x="5700713" y="3942517"/>
                </a:lnTo>
                <a:lnTo>
                  <a:pt x="5703888" y="4087497"/>
                </a:lnTo>
                <a:lnTo>
                  <a:pt x="5618163" y="4063687"/>
                </a:lnTo>
                <a:lnTo>
                  <a:pt x="5615517" y="3919235"/>
                </a:lnTo>
                <a:close/>
                <a:moveTo>
                  <a:pt x="4943475" y="3915002"/>
                </a:moveTo>
                <a:lnTo>
                  <a:pt x="5028142" y="3938284"/>
                </a:lnTo>
                <a:lnTo>
                  <a:pt x="5027083" y="4083794"/>
                </a:lnTo>
                <a:lnTo>
                  <a:pt x="4942417" y="4061041"/>
                </a:lnTo>
                <a:lnTo>
                  <a:pt x="4943475" y="3915002"/>
                </a:lnTo>
                <a:close/>
                <a:moveTo>
                  <a:pt x="2249807" y="3887707"/>
                </a:moveTo>
                <a:lnTo>
                  <a:pt x="2541974" y="3960707"/>
                </a:lnTo>
                <a:lnTo>
                  <a:pt x="2532447" y="4055926"/>
                </a:lnTo>
                <a:lnTo>
                  <a:pt x="2238692" y="3983983"/>
                </a:lnTo>
                <a:lnTo>
                  <a:pt x="2249807" y="3887707"/>
                </a:lnTo>
                <a:close/>
                <a:moveTo>
                  <a:pt x="5487988" y="3884313"/>
                </a:moveTo>
                <a:lnTo>
                  <a:pt x="5556779" y="3902833"/>
                </a:lnTo>
                <a:lnTo>
                  <a:pt x="5558896" y="4047284"/>
                </a:lnTo>
                <a:lnTo>
                  <a:pt x="5489575" y="4028764"/>
                </a:lnTo>
                <a:lnTo>
                  <a:pt x="5487988" y="3884313"/>
                </a:lnTo>
                <a:close/>
                <a:moveTo>
                  <a:pt x="4807479" y="3879022"/>
                </a:moveTo>
                <a:lnTo>
                  <a:pt x="4899025" y="3903362"/>
                </a:lnTo>
                <a:lnTo>
                  <a:pt x="4897438" y="4049400"/>
                </a:lnTo>
                <a:lnTo>
                  <a:pt x="4805363" y="4025061"/>
                </a:lnTo>
                <a:lnTo>
                  <a:pt x="4807479" y="3879022"/>
                </a:lnTo>
                <a:close/>
                <a:moveTo>
                  <a:pt x="8624192" y="3875950"/>
                </a:moveTo>
                <a:lnTo>
                  <a:pt x="8782369" y="3921982"/>
                </a:lnTo>
                <a:lnTo>
                  <a:pt x="8807233" y="4088122"/>
                </a:lnTo>
                <a:lnTo>
                  <a:pt x="8646940" y="4045264"/>
                </a:lnTo>
                <a:lnTo>
                  <a:pt x="8624192" y="3875950"/>
                </a:lnTo>
                <a:close/>
                <a:moveTo>
                  <a:pt x="5363104" y="3849920"/>
                </a:moveTo>
                <a:lnTo>
                  <a:pt x="5436659" y="3870027"/>
                </a:lnTo>
                <a:lnTo>
                  <a:pt x="5438246" y="4014478"/>
                </a:lnTo>
                <a:lnTo>
                  <a:pt x="5364692" y="3993842"/>
                </a:lnTo>
                <a:lnTo>
                  <a:pt x="5363104" y="3849920"/>
                </a:lnTo>
                <a:close/>
                <a:moveTo>
                  <a:pt x="2086786" y="3846974"/>
                </a:moveTo>
                <a:lnTo>
                  <a:pt x="2214874" y="3879243"/>
                </a:lnTo>
                <a:lnTo>
                  <a:pt x="2204289" y="3975519"/>
                </a:lnTo>
                <a:lnTo>
                  <a:pt x="2075142" y="3943780"/>
                </a:lnTo>
                <a:lnTo>
                  <a:pt x="2086786" y="3846974"/>
                </a:lnTo>
                <a:close/>
                <a:moveTo>
                  <a:pt x="5976409" y="3846745"/>
                </a:moveTo>
                <a:lnTo>
                  <a:pt x="6076421" y="3875318"/>
                </a:lnTo>
                <a:lnTo>
                  <a:pt x="6083300" y="4017124"/>
                </a:lnTo>
                <a:lnTo>
                  <a:pt x="5981700" y="3988022"/>
                </a:lnTo>
                <a:lnTo>
                  <a:pt x="5976409" y="3846745"/>
                </a:lnTo>
                <a:close/>
                <a:moveTo>
                  <a:pt x="4668308" y="3841454"/>
                </a:moveTo>
                <a:lnTo>
                  <a:pt x="4759854" y="3866323"/>
                </a:lnTo>
                <a:lnTo>
                  <a:pt x="4757208" y="4012891"/>
                </a:lnTo>
                <a:lnTo>
                  <a:pt x="4665663" y="3988022"/>
                </a:lnTo>
                <a:lnTo>
                  <a:pt x="4668308" y="3841454"/>
                </a:lnTo>
                <a:close/>
                <a:moveTo>
                  <a:pt x="5865284" y="3816056"/>
                </a:moveTo>
                <a:lnTo>
                  <a:pt x="5935663" y="3835104"/>
                </a:lnTo>
                <a:lnTo>
                  <a:pt x="5940425" y="3976381"/>
                </a:lnTo>
                <a:lnTo>
                  <a:pt x="5870046" y="3956274"/>
                </a:lnTo>
                <a:lnTo>
                  <a:pt x="5865284" y="3816056"/>
                </a:lnTo>
                <a:close/>
                <a:moveTo>
                  <a:pt x="5232400" y="3814469"/>
                </a:moveTo>
                <a:lnTo>
                  <a:pt x="5302779" y="3834046"/>
                </a:lnTo>
                <a:lnTo>
                  <a:pt x="5303838" y="3976910"/>
                </a:lnTo>
                <a:lnTo>
                  <a:pt x="5233459" y="3957862"/>
                </a:lnTo>
                <a:lnTo>
                  <a:pt x="5232400" y="3814469"/>
                </a:lnTo>
                <a:close/>
                <a:moveTo>
                  <a:pt x="1915827" y="3804655"/>
                </a:moveTo>
                <a:lnTo>
                  <a:pt x="2041797" y="3835336"/>
                </a:lnTo>
                <a:lnTo>
                  <a:pt x="2030153" y="3932671"/>
                </a:lnTo>
                <a:lnTo>
                  <a:pt x="1904182" y="3901989"/>
                </a:lnTo>
                <a:lnTo>
                  <a:pt x="1915827" y="3804655"/>
                </a:lnTo>
                <a:close/>
                <a:moveTo>
                  <a:pt x="4518554" y="3801240"/>
                </a:moveTo>
                <a:lnTo>
                  <a:pt x="4611158" y="3826109"/>
                </a:lnTo>
                <a:lnTo>
                  <a:pt x="4607983" y="3973206"/>
                </a:lnTo>
                <a:lnTo>
                  <a:pt x="4515379" y="3948866"/>
                </a:lnTo>
                <a:lnTo>
                  <a:pt x="4518554" y="3801240"/>
                </a:lnTo>
                <a:close/>
                <a:moveTo>
                  <a:pt x="5740929" y="3780075"/>
                </a:moveTo>
                <a:lnTo>
                  <a:pt x="5824009" y="3804415"/>
                </a:lnTo>
                <a:lnTo>
                  <a:pt x="5827713" y="3944104"/>
                </a:lnTo>
                <a:lnTo>
                  <a:pt x="5744104" y="3920294"/>
                </a:lnTo>
                <a:lnTo>
                  <a:pt x="5740929" y="3780075"/>
                </a:lnTo>
                <a:close/>
                <a:moveTo>
                  <a:pt x="9075977" y="3776478"/>
                </a:moveTo>
                <a:lnTo>
                  <a:pt x="9227277" y="3822510"/>
                </a:lnTo>
                <a:lnTo>
                  <a:pt x="9248437" y="3960607"/>
                </a:lnTo>
                <a:lnTo>
                  <a:pt x="9097137" y="3914046"/>
                </a:lnTo>
                <a:lnTo>
                  <a:pt x="9075977" y="3776478"/>
                </a:lnTo>
                <a:close/>
                <a:moveTo>
                  <a:pt x="5080529" y="3773197"/>
                </a:moveTo>
                <a:lnTo>
                  <a:pt x="5165725" y="3796478"/>
                </a:lnTo>
                <a:lnTo>
                  <a:pt x="5165725" y="3938813"/>
                </a:lnTo>
                <a:lnTo>
                  <a:pt x="5080000" y="3916061"/>
                </a:lnTo>
                <a:lnTo>
                  <a:pt x="5080529" y="3773197"/>
                </a:lnTo>
                <a:close/>
                <a:moveTo>
                  <a:pt x="4379383" y="3763672"/>
                </a:moveTo>
                <a:lnTo>
                  <a:pt x="4477808" y="3790129"/>
                </a:lnTo>
                <a:lnTo>
                  <a:pt x="4474104" y="3937755"/>
                </a:lnTo>
                <a:lnTo>
                  <a:pt x="4375150" y="3911828"/>
                </a:lnTo>
                <a:lnTo>
                  <a:pt x="4379383" y="3763672"/>
                </a:lnTo>
                <a:close/>
                <a:moveTo>
                  <a:pt x="1743279" y="3761277"/>
                </a:moveTo>
                <a:lnTo>
                  <a:pt x="1875071" y="3794075"/>
                </a:lnTo>
                <a:lnTo>
                  <a:pt x="1862898" y="3891410"/>
                </a:lnTo>
                <a:lnTo>
                  <a:pt x="1731105" y="3859141"/>
                </a:lnTo>
                <a:lnTo>
                  <a:pt x="1743279" y="3761277"/>
                </a:lnTo>
                <a:close/>
                <a:moveTo>
                  <a:pt x="7824311" y="3758488"/>
                </a:moveTo>
                <a:lnTo>
                  <a:pt x="7834892" y="3861664"/>
                </a:lnTo>
                <a:lnTo>
                  <a:pt x="8033275" y="3923570"/>
                </a:lnTo>
                <a:lnTo>
                  <a:pt x="8018462" y="3811399"/>
                </a:lnTo>
                <a:lnTo>
                  <a:pt x="7824311" y="3758488"/>
                </a:lnTo>
                <a:close/>
                <a:moveTo>
                  <a:pt x="5611813" y="3744095"/>
                </a:moveTo>
                <a:lnTo>
                  <a:pt x="5697009" y="3767905"/>
                </a:lnTo>
                <a:lnTo>
                  <a:pt x="5700184" y="3908124"/>
                </a:lnTo>
                <a:lnTo>
                  <a:pt x="5614459" y="3883784"/>
                </a:lnTo>
                <a:lnTo>
                  <a:pt x="5611813" y="3744095"/>
                </a:lnTo>
                <a:close/>
                <a:moveTo>
                  <a:pt x="4945063" y="3736687"/>
                </a:moveTo>
                <a:lnTo>
                  <a:pt x="5029729" y="3759439"/>
                </a:lnTo>
                <a:lnTo>
                  <a:pt x="5028671" y="3901774"/>
                </a:lnTo>
                <a:lnTo>
                  <a:pt x="4943475" y="3878493"/>
                </a:lnTo>
                <a:lnTo>
                  <a:pt x="4945063" y="3736687"/>
                </a:lnTo>
                <a:close/>
                <a:moveTo>
                  <a:pt x="4228042" y="3729808"/>
                </a:moveTo>
                <a:lnTo>
                  <a:pt x="4330700" y="3760498"/>
                </a:lnTo>
                <a:lnTo>
                  <a:pt x="4326467" y="3904420"/>
                </a:lnTo>
                <a:lnTo>
                  <a:pt x="4222221" y="3876905"/>
                </a:lnTo>
                <a:lnTo>
                  <a:pt x="4228042" y="3729808"/>
                </a:lnTo>
                <a:close/>
                <a:moveTo>
                  <a:pt x="5484813" y="3708643"/>
                </a:moveTo>
                <a:lnTo>
                  <a:pt x="5554134" y="3728221"/>
                </a:lnTo>
                <a:lnTo>
                  <a:pt x="5556250" y="3866852"/>
                </a:lnTo>
                <a:lnTo>
                  <a:pt x="5486929" y="3847274"/>
                </a:lnTo>
                <a:lnTo>
                  <a:pt x="5484813" y="3708643"/>
                </a:lnTo>
                <a:close/>
                <a:moveTo>
                  <a:pt x="8828923" y="3700286"/>
                </a:moveTo>
                <a:lnTo>
                  <a:pt x="8982339" y="3747377"/>
                </a:lnTo>
                <a:lnTo>
                  <a:pt x="9004029" y="3885474"/>
                </a:lnTo>
                <a:lnTo>
                  <a:pt x="8849555" y="3838383"/>
                </a:lnTo>
                <a:lnTo>
                  <a:pt x="8828923" y="3700286"/>
                </a:lnTo>
                <a:close/>
                <a:moveTo>
                  <a:pt x="4809596" y="3699648"/>
                </a:moveTo>
                <a:lnTo>
                  <a:pt x="4901142" y="3725046"/>
                </a:lnTo>
                <a:lnTo>
                  <a:pt x="4899025" y="3866323"/>
                </a:lnTo>
                <a:lnTo>
                  <a:pt x="4807479" y="3840925"/>
                </a:lnTo>
                <a:lnTo>
                  <a:pt x="4809596" y="3699648"/>
                </a:lnTo>
                <a:close/>
                <a:moveTo>
                  <a:pt x="5970588" y="3675308"/>
                </a:moveTo>
                <a:lnTo>
                  <a:pt x="6068484" y="3703352"/>
                </a:lnTo>
                <a:lnTo>
                  <a:pt x="6075363" y="3843041"/>
                </a:lnTo>
                <a:lnTo>
                  <a:pt x="5975880" y="3813939"/>
                </a:lnTo>
                <a:lnTo>
                  <a:pt x="5970588" y="3675308"/>
                </a:lnTo>
                <a:close/>
                <a:moveTo>
                  <a:pt x="5360459" y="3673192"/>
                </a:moveTo>
                <a:lnTo>
                  <a:pt x="5434013" y="3694357"/>
                </a:lnTo>
                <a:lnTo>
                  <a:pt x="5436129" y="3832459"/>
                </a:lnTo>
                <a:lnTo>
                  <a:pt x="5362575" y="3811823"/>
                </a:lnTo>
                <a:lnTo>
                  <a:pt x="5360459" y="3673192"/>
                </a:lnTo>
                <a:close/>
                <a:moveTo>
                  <a:pt x="4671483" y="3662080"/>
                </a:moveTo>
                <a:lnTo>
                  <a:pt x="4762500" y="3686949"/>
                </a:lnTo>
                <a:lnTo>
                  <a:pt x="4760383" y="3828226"/>
                </a:lnTo>
                <a:lnTo>
                  <a:pt x="4668838" y="3802828"/>
                </a:lnTo>
                <a:lnTo>
                  <a:pt x="4671483" y="3662080"/>
                </a:lnTo>
                <a:close/>
                <a:moveTo>
                  <a:pt x="5859992" y="3643561"/>
                </a:moveTo>
                <a:lnTo>
                  <a:pt x="5929842" y="3663668"/>
                </a:lnTo>
                <a:lnTo>
                  <a:pt x="5934604" y="3802299"/>
                </a:lnTo>
                <a:lnTo>
                  <a:pt x="5864754" y="3782192"/>
                </a:lnTo>
                <a:lnTo>
                  <a:pt x="5859992" y="3643561"/>
                </a:lnTo>
                <a:close/>
                <a:moveTo>
                  <a:pt x="5231342" y="3637211"/>
                </a:moveTo>
                <a:lnTo>
                  <a:pt x="5301721" y="3657318"/>
                </a:lnTo>
                <a:lnTo>
                  <a:pt x="5302779" y="3794362"/>
                </a:lnTo>
                <a:lnTo>
                  <a:pt x="5232400" y="3774784"/>
                </a:lnTo>
                <a:lnTo>
                  <a:pt x="5231342" y="3637211"/>
                </a:lnTo>
                <a:close/>
                <a:moveTo>
                  <a:pt x="8590335" y="3627799"/>
                </a:moveTo>
                <a:lnTo>
                  <a:pt x="8745867" y="3675418"/>
                </a:lnTo>
                <a:lnTo>
                  <a:pt x="8766499" y="3812986"/>
                </a:lnTo>
                <a:lnTo>
                  <a:pt x="8608850" y="3764838"/>
                </a:lnTo>
                <a:lnTo>
                  <a:pt x="8590335" y="3627799"/>
                </a:lnTo>
                <a:close/>
                <a:moveTo>
                  <a:pt x="4522788" y="3621338"/>
                </a:moveTo>
                <a:lnTo>
                  <a:pt x="4615392" y="3646736"/>
                </a:lnTo>
                <a:lnTo>
                  <a:pt x="4612217" y="3787483"/>
                </a:lnTo>
                <a:lnTo>
                  <a:pt x="4519613" y="3761556"/>
                </a:lnTo>
                <a:lnTo>
                  <a:pt x="4522788" y="3621338"/>
                </a:lnTo>
                <a:close/>
                <a:moveTo>
                  <a:pt x="9270452" y="3609582"/>
                </a:moveTo>
                <a:lnTo>
                  <a:pt x="9331944" y="3990446"/>
                </a:lnTo>
                <a:lnTo>
                  <a:pt x="9342312" y="3992833"/>
                </a:lnTo>
                <a:lnTo>
                  <a:pt x="9270452" y="3609582"/>
                </a:lnTo>
                <a:close/>
                <a:moveTo>
                  <a:pt x="5736167" y="3608109"/>
                </a:moveTo>
                <a:lnTo>
                  <a:pt x="5818717" y="3631920"/>
                </a:lnTo>
                <a:lnTo>
                  <a:pt x="5822950" y="3770551"/>
                </a:lnTo>
                <a:lnTo>
                  <a:pt x="5739342" y="3746740"/>
                </a:lnTo>
                <a:lnTo>
                  <a:pt x="5736167" y="3608109"/>
                </a:lnTo>
                <a:close/>
                <a:moveTo>
                  <a:pt x="5081058" y="3594881"/>
                </a:moveTo>
                <a:lnTo>
                  <a:pt x="5165725" y="3618163"/>
                </a:lnTo>
                <a:lnTo>
                  <a:pt x="5165725" y="3755736"/>
                </a:lnTo>
                <a:lnTo>
                  <a:pt x="5080529" y="3731925"/>
                </a:lnTo>
                <a:lnTo>
                  <a:pt x="5081058" y="3594881"/>
                </a:lnTo>
                <a:close/>
                <a:moveTo>
                  <a:pt x="4385204" y="3584299"/>
                </a:moveTo>
                <a:lnTo>
                  <a:pt x="4482042" y="3610755"/>
                </a:lnTo>
                <a:lnTo>
                  <a:pt x="4478867" y="3750444"/>
                </a:lnTo>
                <a:lnTo>
                  <a:pt x="4380971" y="3723459"/>
                </a:lnTo>
                <a:lnTo>
                  <a:pt x="4385204" y="3584299"/>
                </a:lnTo>
                <a:close/>
                <a:moveTo>
                  <a:pt x="5608638" y="3571071"/>
                </a:moveTo>
                <a:lnTo>
                  <a:pt x="5692775" y="3595940"/>
                </a:lnTo>
                <a:lnTo>
                  <a:pt x="5696479" y="3734571"/>
                </a:lnTo>
                <a:lnTo>
                  <a:pt x="5611284" y="3710231"/>
                </a:lnTo>
                <a:lnTo>
                  <a:pt x="5608638" y="3571071"/>
                </a:lnTo>
                <a:close/>
                <a:moveTo>
                  <a:pt x="4947179" y="3557313"/>
                </a:moveTo>
                <a:lnTo>
                  <a:pt x="5031317" y="3581124"/>
                </a:lnTo>
                <a:lnTo>
                  <a:pt x="5030258" y="3717109"/>
                </a:lnTo>
                <a:lnTo>
                  <a:pt x="4945592" y="3693299"/>
                </a:lnTo>
                <a:lnTo>
                  <a:pt x="4947179" y="3557313"/>
                </a:lnTo>
                <a:close/>
                <a:moveTo>
                  <a:pt x="4234921" y="3543556"/>
                </a:moveTo>
                <a:lnTo>
                  <a:pt x="4333346" y="3572658"/>
                </a:lnTo>
                <a:lnTo>
                  <a:pt x="4328583" y="3716580"/>
                </a:lnTo>
                <a:lnTo>
                  <a:pt x="4229100" y="3690653"/>
                </a:lnTo>
                <a:lnTo>
                  <a:pt x="4234921" y="3543556"/>
                </a:lnTo>
                <a:close/>
                <a:moveTo>
                  <a:pt x="5482167" y="3535090"/>
                </a:moveTo>
                <a:lnTo>
                  <a:pt x="5551488" y="3555197"/>
                </a:lnTo>
                <a:lnTo>
                  <a:pt x="5554134" y="3693299"/>
                </a:lnTo>
                <a:lnTo>
                  <a:pt x="5484813" y="3673192"/>
                </a:lnTo>
                <a:lnTo>
                  <a:pt x="5482167" y="3535090"/>
                </a:lnTo>
                <a:close/>
                <a:moveTo>
                  <a:pt x="9036829" y="3522506"/>
                </a:moveTo>
                <a:lnTo>
                  <a:pt x="9187600" y="3570655"/>
                </a:lnTo>
                <a:lnTo>
                  <a:pt x="9212993" y="3732033"/>
                </a:lnTo>
                <a:lnTo>
                  <a:pt x="9061164" y="3681768"/>
                </a:lnTo>
                <a:lnTo>
                  <a:pt x="9036829" y="3522506"/>
                </a:lnTo>
                <a:close/>
                <a:moveTo>
                  <a:pt x="4812242" y="3519216"/>
                </a:moveTo>
                <a:lnTo>
                  <a:pt x="4903258" y="3544614"/>
                </a:lnTo>
                <a:lnTo>
                  <a:pt x="4901671" y="3681129"/>
                </a:lnTo>
                <a:lnTo>
                  <a:pt x="4810125" y="3654672"/>
                </a:lnTo>
                <a:lnTo>
                  <a:pt x="4812242" y="3519216"/>
                </a:lnTo>
                <a:close/>
                <a:moveTo>
                  <a:pt x="7798389" y="3506104"/>
                </a:moveTo>
                <a:lnTo>
                  <a:pt x="7807383" y="3599227"/>
                </a:lnTo>
                <a:lnTo>
                  <a:pt x="7997830" y="3657958"/>
                </a:lnTo>
                <a:lnTo>
                  <a:pt x="7985134" y="3560602"/>
                </a:lnTo>
                <a:lnTo>
                  <a:pt x="7798389" y="3506104"/>
                </a:lnTo>
                <a:close/>
                <a:moveTo>
                  <a:pt x="5964767" y="3502813"/>
                </a:moveTo>
                <a:lnTo>
                  <a:pt x="6060017" y="3530857"/>
                </a:lnTo>
                <a:lnTo>
                  <a:pt x="6066896" y="3668430"/>
                </a:lnTo>
                <a:lnTo>
                  <a:pt x="5970059" y="3640386"/>
                </a:lnTo>
                <a:lnTo>
                  <a:pt x="5964767" y="3502813"/>
                </a:lnTo>
                <a:close/>
                <a:moveTo>
                  <a:pt x="5358871" y="3499639"/>
                </a:moveTo>
                <a:lnTo>
                  <a:pt x="5432425" y="3520804"/>
                </a:lnTo>
                <a:lnTo>
                  <a:pt x="5434013" y="3658906"/>
                </a:lnTo>
                <a:lnTo>
                  <a:pt x="5359929" y="3637740"/>
                </a:lnTo>
                <a:lnTo>
                  <a:pt x="5358871" y="3499639"/>
                </a:lnTo>
                <a:close/>
                <a:moveTo>
                  <a:pt x="4675188" y="3480061"/>
                </a:moveTo>
                <a:lnTo>
                  <a:pt x="4765675" y="3505988"/>
                </a:lnTo>
                <a:lnTo>
                  <a:pt x="4763029" y="3641444"/>
                </a:lnTo>
                <a:lnTo>
                  <a:pt x="4672542" y="3615517"/>
                </a:lnTo>
                <a:lnTo>
                  <a:pt x="4675188" y="3480061"/>
                </a:lnTo>
                <a:close/>
                <a:moveTo>
                  <a:pt x="5855229" y="3471066"/>
                </a:moveTo>
                <a:lnTo>
                  <a:pt x="5924021" y="3491173"/>
                </a:lnTo>
                <a:lnTo>
                  <a:pt x="5928784" y="3628216"/>
                </a:lnTo>
                <a:lnTo>
                  <a:pt x="5859463" y="3607580"/>
                </a:lnTo>
                <a:lnTo>
                  <a:pt x="5855229" y="3471066"/>
                </a:lnTo>
                <a:close/>
                <a:moveTo>
                  <a:pt x="5230284" y="3462600"/>
                </a:moveTo>
                <a:lnTo>
                  <a:pt x="5300663" y="3482707"/>
                </a:lnTo>
                <a:lnTo>
                  <a:pt x="5301192" y="3620808"/>
                </a:lnTo>
                <a:lnTo>
                  <a:pt x="5230813" y="3600702"/>
                </a:lnTo>
                <a:lnTo>
                  <a:pt x="5230284" y="3462600"/>
                </a:lnTo>
                <a:close/>
                <a:moveTo>
                  <a:pt x="8791363" y="3444198"/>
                </a:moveTo>
                <a:lnTo>
                  <a:pt x="8942663" y="3492876"/>
                </a:lnTo>
                <a:lnTo>
                  <a:pt x="8966998" y="3650021"/>
                </a:lnTo>
                <a:lnTo>
                  <a:pt x="8814111" y="3599227"/>
                </a:lnTo>
                <a:lnTo>
                  <a:pt x="8791363" y="3444198"/>
                </a:lnTo>
                <a:close/>
                <a:moveTo>
                  <a:pt x="4527550" y="3438789"/>
                </a:moveTo>
                <a:lnTo>
                  <a:pt x="4619096" y="3464716"/>
                </a:lnTo>
                <a:lnTo>
                  <a:pt x="4615921" y="3599643"/>
                </a:lnTo>
                <a:lnTo>
                  <a:pt x="4524375" y="3573187"/>
                </a:lnTo>
                <a:lnTo>
                  <a:pt x="4527550" y="3438789"/>
                </a:lnTo>
                <a:close/>
                <a:moveTo>
                  <a:pt x="5731934" y="3435614"/>
                </a:moveTo>
                <a:lnTo>
                  <a:pt x="5814484" y="3459425"/>
                </a:lnTo>
                <a:lnTo>
                  <a:pt x="5818188" y="3595940"/>
                </a:lnTo>
                <a:lnTo>
                  <a:pt x="5735109" y="3571071"/>
                </a:lnTo>
                <a:lnTo>
                  <a:pt x="5731934" y="3435614"/>
                </a:lnTo>
                <a:close/>
                <a:moveTo>
                  <a:pt x="5081588" y="3420270"/>
                </a:moveTo>
                <a:lnTo>
                  <a:pt x="5165725" y="3444080"/>
                </a:lnTo>
                <a:lnTo>
                  <a:pt x="5165725" y="3582182"/>
                </a:lnTo>
                <a:lnTo>
                  <a:pt x="5081058" y="3558372"/>
                </a:lnTo>
                <a:lnTo>
                  <a:pt x="5081588" y="3420270"/>
                </a:lnTo>
                <a:close/>
                <a:moveTo>
                  <a:pt x="7556626" y="3416157"/>
                </a:moveTo>
                <a:lnTo>
                  <a:pt x="7568794" y="3517744"/>
                </a:lnTo>
                <a:lnTo>
                  <a:pt x="7759241" y="3479649"/>
                </a:lnTo>
                <a:lnTo>
                  <a:pt x="7758713" y="3477532"/>
                </a:lnTo>
                <a:lnTo>
                  <a:pt x="7556626" y="3416157"/>
                </a:lnTo>
                <a:close/>
                <a:moveTo>
                  <a:pt x="4391025" y="3400692"/>
                </a:moveTo>
                <a:lnTo>
                  <a:pt x="4487333" y="3427149"/>
                </a:lnTo>
                <a:lnTo>
                  <a:pt x="4483629" y="3561546"/>
                </a:lnTo>
                <a:lnTo>
                  <a:pt x="4387321" y="3534561"/>
                </a:lnTo>
                <a:lnTo>
                  <a:pt x="4391025" y="3400692"/>
                </a:lnTo>
                <a:close/>
                <a:moveTo>
                  <a:pt x="5605463" y="3399634"/>
                </a:moveTo>
                <a:lnTo>
                  <a:pt x="5689071" y="3423446"/>
                </a:lnTo>
                <a:lnTo>
                  <a:pt x="5692246" y="3558372"/>
                </a:lnTo>
                <a:lnTo>
                  <a:pt x="5607579" y="3534032"/>
                </a:lnTo>
                <a:lnTo>
                  <a:pt x="5605463" y="3399634"/>
                </a:lnTo>
                <a:close/>
                <a:moveTo>
                  <a:pt x="4948238" y="3381644"/>
                </a:moveTo>
                <a:lnTo>
                  <a:pt x="5032904" y="3405983"/>
                </a:lnTo>
                <a:lnTo>
                  <a:pt x="5031317" y="3544085"/>
                </a:lnTo>
                <a:lnTo>
                  <a:pt x="4947179" y="3519745"/>
                </a:lnTo>
                <a:lnTo>
                  <a:pt x="4948238" y="3381644"/>
                </a:lnTo>
                <a:close/>
                <a:moveTo>
                  <a:pt x="8555419" y="3368007"/>
                </a:moveTo>
                <a:lnTo>
                  <a:pt x="8707777" y="3417215"/>
                </a:lnTo>
                <a:lnTo>
                  <a:pt x="8729996" y="3571713"/>
                </a:lnTo>
                <a:lnTo>
                  <a:pt x="8576051" y="3519861"/>
                </a:lnTo>
                <a:lnTo>
                  <a:pt x="8555419" y="3368007"/>
                </a:lnTo>
                <a:close/>
                <a:moveTo>
                  <a:pt x="5479521" y="3363653"/>
                </a:moveTo>
                <a:lnTo>
                  <a:pt x="5549900" y="3383231"/>
                </a:lnTo>
                <a:lnTo>
                  <a:pt x="5551488" y="3517100"/>
                </a:lnTo>
                <a:lnTo>
                  <a:pt x="5481109" y="3496464"/>
                </a:lnTo>
                <a:lnTo>
                  <a:pt x="5479521" y="3363653"/>
                </a:lnTo>
                <a:close/>
                <a:moveTo>
                  <a:pt x="4242329" y="3360479"/>
                </a:moveTo>
                <a:lnTo>
                  <a:pt x="4339696" y="3388522"/>
                </a:lnTo>
                <a:lnTo>
                  <a:pt x="4334933" y="3532444"/>
                </a:lnTo>
                <a:lnTo>
                  <a:pt x="4236508" y="3507576"/>
                </a:lnTo>
                <a:lnTo>
                  <a:pt x="4242329" y="3360479"/>
                </a:lnTo>
                <a:close/>
                <a:moveTo>
                  <a:pt x="4814358" y="3343546"/>
                </a:moveTo>
                <a:lnTo>
                  <a:pt x="4904846" y="3369474"/>
                </a:lnTo>
                <a:lnTo>
                  <a:pt x="4903258" y="3507576"/>
                </a:lnTo>
                <a:lnTo>
                  <a:pt x="4812771" y="3481119"/>
                </a:lnTo>
                <a:lnTo>
                  <a:pt x="4814358" y="3343546"/>
                </a:lnTo>
                <a:close/>
                <a:moveTo>
                  <a:pt x="5356225" y="3328202"/>
                </a:moveTo>
                <a:lnTo>
                  <a:pt x="5430309" y="3349367"/>
                </a:lnTo>
                <a:lnTo>
                  <a:pt x="5431367" y="3482177"/>
                </a:lnTo>
                <a:lnTo>
                  <a:pt x="5357813" y="3460483"/>
                </a:lnTo>
                <a:lnTo>
                  <a:pt x="5356225" y="3328202"/>
                </a:lnTo>
                <a:close/>
                <a:moveTo>
                  <a:pt x="5958946" y="3326615"/>
                </a:moveTo>
                <a:lnTo>
                  <a:pt x="6052080" y="3353601"/>
                </a:lnTo>
                <a:lnTo>
                  <a:pt x="6058959" y="3499639"/>
                </a:lnTo>
                <a:lnTo>
                  <a:pt x="5964238" y="3472124"/>
                </a:lnTo>
                <a:lnTo>
                  <a:pt x="5958946" y="3326615"/>
                </a:lnTo>
                <a:close/>
                <a:moveTo>
                  <a:pt x="4678363" y="3303862"/>
                </a:moveTo>
                <a:lnTo>
                  <a:pt x="4768321" y="3329789"/>
                </a:lnTo>
                <a:lnTo>
                  <a:pt x="4766204" y="3467891"/>
                </a:lnTo>
                <a:lnTo>
                  <a:pt x="4675717" y="3441964"/>
                </a:lnTo>
                <a:lnTo>
                  <a:pt x="4678363" y="3303862"/>
                </a:lnTo>
                <a:close/>
                <a:moveTo>
                  <a:pt x="5849938" y="3294338"/>
                </a:moveTo>
                <a:lnTo>
                  <a:pt x="5918200" y="3314445"/>
                </a:lnTo>
                <a:lnTo>
                  <a:pt x="5922963" y="3459425"/>
                </a:lnTo>
                <a:lnTo>
                  <a:pt x="5853642" y="3438789"/>
                </a:lnTo>
                <a:lnTo>
                  <a:pt x="5849938" y="3294338"/>
                </a:lnTo>
                <a:close/>
                <a:moveTo>
                  <a:pt x="9001384" y="3292345"/>
                </a:moveTo>
                <a:lnTo>
                  <a:pt x="9151627" y="3339436"/>
                </a:lnTo>
                <a:lnTo>
                  <a:pt x="9169084" y="3449490"/>
                </a:lnTo>
                <a:lnTo>
                  <a:pt x="9018842" y="3405045"/>
                </a:lnTo>
                <a:lnTo>
                  <a:pt x="9001384" y="3292345"/>
                </a:lnTo>
                <a:close/>
                <a:moveTo>
                  <a:pt x="5229225" y="3291164"/>
                </a:moveTo>
                <a:lnTo>
                  <a:pt x="5299075" y="3311799"/>
                </a:lnTo>
                <a:lnTo>
                  <a:pt x="5300134" y="3443551"/>
                </a:lnTo>
                <a:lnTo>
                  <a:pt x="5230284" y="3422916"/>
                </a:lnTo>
                <a:lnTo>
                  <a:pt x="5229225" y="3291164"/>
                </a:lnTo>
                <a:close/>
                <a:moveTo>
                  <a:pt x="7540227" y="3280705"/>
                </a:moveTo>
                <a:lnTo>
                  <a:pt x="7547633" y="3344197"/>
                </a:lnTo>
                <a:lnTo>
                  <a:pt x="7750248" y="3405574"/>
                </a:lnTo>
                <a:lnTo>
                  <a:pt x="7742313" y="3340493"/>
                </a:lnTo>
                <a:lnTo>
                  <a:pt x="7741784" y="3341552"/>
                </a:lnTo>
                <a:lnTo>
                  <a:pt x="7540227" y="3280705"/>
                </a:lnTo>
                <a:close/>
                <a:moveTo>
                  <a:pt x="4531783" y="3262062"/>
                </a:moveTo>
                <a:lnTo>
                  <a:pt x="4622271" y="3288518"/>
                </a:lnTo>
                <a:lnTo>
                  <a:pt x="4619625" y="3426091"/>
                </a:lnTo>
                <a:lnTo>
                  <a:pt x="4528608" y="3399634"/>
                </a:lnTo>
                <a:lnTo>
                  <a:pt x="4531783" y="3262062"/>
                </a:lnTo>
                <a:close/>
                <a:moveTo>
                  <a:pt x="5727171" y="3258358"/>
                </a:moveTo>
                <a:lnTo>
                  <a:pt x="5809192" y="3282168"/>
                </a:lnTo>
                <a:lnTo>
                  <a:pt x="5812896" y="3426619"/>
                </a:lnTo>
                <a:lnTo>
                  <a:pt x="5730875" y="3402279"/>
                </a:lnTo>
                <a:lnTo>
                  <a:pt x="5727171" y="3258358"/>
                </a:lnTo>
                <a:close/>
                <a:moveTo>
                  <a:pt x="5083175" y="3249362"/>
                </a:moveTo>
                <a:lnTo>
                  <a:pt x="5165725" y="3273174"/>
                </a:lnTo>
                <a:lnTo>
                  <a:pt x="5165725" y="3403338"/>
                </a:lnTo>
                <a:lnTo>
                  <a:pt x="5082646" y="3378998"/>
                </a:lnTo>
                <a:lnTo>
                  <a:pt x="5083175" y="3249362"/>
                </a:lnTo>
                <a:close/>
                <a:moveTo>
                  <a:pt x="8012114" y="3231498"/>
                </a:moveTo>
                <a:lnTo>
                  <a:pt x="8030101" y="3298694"/>
                </a:lnTo>
                <a:lnTo>
                  <a:pt x="8035391" y="3300281"/>
                </a:lnTo>
                <a:lnTo>
                  <a:pt x="8082474" y="3252662"/>
                </a:lnTo>
                <a:lnTo>
                  <a:pt x="8012114" y="3231498"/>
                </a:lnTo>
                <a:close/>
                <a:moveTo>
                  <a:pt x="4396846" y="3223435"/>
                </a:moveTo>
                <a:lnTo>
                  <a:pt x="4492096" y="3250950"/>
                </a:lnTo>
                <a:lnTo>
                  <a:pt x="4487863" y="3387994"/>
                </a:lnTo>
                <a:lnTo>
                  <a:pt x="4392613" y="3361008"/>
                </a:lnTo>
                <a:lnTo>
                  <a:pt x="4396846" y="3223435"/>
                </a:lnTo>
                <a:close/>
                <a:moveTo>
                  <a:pt x="5601759" y="3220790"/>
                </a:moveTo>
                <a:lnTo>
                  <a:pt x="5684838" y="3245129"/>
                </a:lnTo>
                <a:lnTo>
                  <a:pt x="5688542" y="3389052"/>
                </a:lnTo>
                <a:lnTo>
                  <a:pt x="5604404" y="3364183"/>
                </a:lnTo>
                <a:lnTo>
                  <a:pt x="5601759" y="3220790"/>
                </a:lnTo>
                <a:close/>
                <a:moveTo>
                  <a:pt x="5962650" y="3213382"/>
                </a:moveTo>
                <a:lnTo>
                  <a:pt x="6024034" y="3231372"/>
                </a:lnTo>
                <a:lnTo>
                  <a:pt x="6024034" y="3271056"/>
                </a:lnTo>
                <a:lnTo>
                  <a:pt x="5962650" y="3253066"/>
                </a:lnTo>
                <a:lnTo>
                  <a:pt x="5962650" y="3213382"/>
                </a:lnTo>
                <a:close/>
                <a:moveTo>
                  <a:pt x="4950354" y="3211265"/>
                </a:moveTo>
                <a:lnTo>
                  <a:pt x="5033963" y="3235605"/>
                </a:lnTo>
                <a:lnTo>
                  <a:pt x="5032904" y="3364713"/>
                </a:lnTo>
                <a:lnTo>
                  <a:pt x="4948767" y="3340372"/>
                </a:lnTo>
                <a:lnTo>
                  <a:pt x="4950354" y="3211265"/>
                </a:lnTo>
                <a:close/>
                <a:moveTo>
                  <a:pt x="8756447" y="3207687"/>
                </a:moveTo>
                <a:lnTo>
                  <a:pt x="8907219" y="3264302"/>
                </a:lnTo>
                <a:lnTo>
                  <a:pt x="8925205" y="3377002"/>
                </a:lnTo>
                <a:lnTo>
                  <a:pt x="8775492" y="3332557"/>
                </a:lnTo>
                <a:lnTo>
                  <a:pt x="8756447" y="3207687"/>
                </a:lnTo>
                <a:close/>
                <a:moveTo>
                  <a:pt x="5476875" y="3184280"/>
                </a:moveTo>
                <a:lnTo>
                  <a:pt x="5547254" y="3204916"/>
                </a:lnTo>
                <a:lnTo>
                  <a:pt x="5548842" y="3347780"/>
                </a:lnTo>
                <a:lnTo>
                  <a:pt x="5478992" y="3326615"/>
                </a:lnTo>
                <a:lnTo>
                  <a:pt x="5476875" y="3184280"/>
                </a:lnTo>
                <a:close/>
                <a:moveTo>
                  <a:pt x="4248679" y="3183222"/>
                </a:moveTo>
                <a:lnTo>
                  <a:pt x="4343929" y="3211265"/>
                </a:lnTo>
                <a:lnTo>
                  <a:pt x="4339696" y="3355188"/>
                </a:lnTo>
                <a:lnTo>
                  <a:pt x="4242858" y="3329789"/>
                </a:lnTo>
                <a:lnTo>
                  <a:pt x="4248679" y="3183222"/>
                </a:lnTo>
                <a:close/>
                <a:moveTo>
                  <a:pt x="4817004" y="3173168"/>
                </a:moveTo>
                <a:lnTo>
                  <a:pt x="4906963" y="3199096"/>
                </a:lnTo>
                <a:lnTo>
                  <a:pt x="4905375" y="3327144"/>
                </a:lnTo>
                <a:lnTo>
                  <a:pt x="4815417" y="3300688"/>
                </a:lnTo>
                <a:lnTo>
                  <a:pt x="4817004" y="3173168"/>
                </a:lnTo>
                <a:close/>
                <a:moveTo>
                  <a:pt x="7082094" y="3167475"/>
                </a:moveTo>
                <a:lnTo>
                  <a:pt x="7184195" y="4321458"/>
                </a:lnTo>
                <a:lnTo>
                  <a:pt x="7246091" y="4155319"/>
                </a:lnTo>
                <a:lnTo>
                  <a:pt x="7246091" y="4051614"/>
                </a:lnTo>
                <a:lnTo>
                  <a:pt x="7316450" y="4059550"/>
                </a:lnTo>
                <a:lnTo>
                  <a:pt x="7311160" y="3960078"/>
                </a:lnTo>
                <a:lnTo>
                  <a:pt x="7240271" y="3951083"/>
                </a:lnTo>
                <a:lnTo>
                  <a:pt x="7216465" y="3797113"/>
                </a:lnTo>
                <a:lnTo>
                  <a:pt x="7304283" y="3811928"/>
                </a:lnTo>
                <a:lnTo>
                  <a:pt x="7298993" y="3708752"/>
                </a:lnTo>
                <a:lnTo>
                  <a:pt x="7216465" y="3690762"/>
                </a:lnTo>
                <a:lnTo>
                  <a:pt x="7199008" y="3548962"/>
                </a:lnTo>
                <a:lnTo>
                  <a:pt x="7291586" y="3560073"/>
                </a:lnTo>
                <a:lnTo>
                  <a:pt x="7286825" y="3462188"/>
                </a:lnTo>
                <a:lnTo>
                  <a:pt x="7186840" y="3436791"/>
                </a:lnTo>
                <a:lnTo>
                  <a:pt x="7181021" y="3300281"/>
                </a:lnTo>
                <a:lnTo>
                  <a:pt x="7279948" y="3319330"/>
                </a:lnTo>
                <a:lnTo>
                  <a:pt x="7274658" y="3216153"/>
                </a:lnTo>
                <a:lnTo>
                  <a:pt x="7082094" y="3167475"/>
                </a:lnTo>
                <a:close/>
                <a:moveTo>
                  <a:pt x="5354109" y="3147770"/>
                </a:moveTo>
                <a:lnTo>
                  <a:pt x="5428192" y="3169993"/>
                </a:lnTo>
                <a:lnTo>
                  <a:pt x="5429779" y="3311799"/>
                </a:lnTo>
                <a:lnTo>
                  <a:pt x="5356225" y="3290105"/>
                </a:lnTo>
                <a:lnTo>
                  <a:pt x="5354109" y="3147770"/>
                </a:lnTo>
                <a:close/>
                <a:moveTo>
                  <a:pt x="7524356" y="3146311"/>
                </a:moveTo>
                <a:lnTo>
                  <a:pt x="7531233" y="3209275"/>
                </a:lnTo>
                <a:lnTo>
                  <a:pt x="7733849" y="3270651"/>
                </a:lnTo>
                <a:lnTo>
                  <a:pt x="7726442" y="3205571"/>
                </a:lnTo>
                <a:lnTo>
                  <a:pt x="7524356" y="3146311"/>
                </a:lnTo>
                <a:close/>
                <a:moveTo>
                  <a:pt x="5844646" y="3138246"/>
                </a:moveTo>
                <a:lnTo>
                  <a:pt x="5912909" y="3158882"/>
                </a:lnTo>
                <a:lnTo>
                  <a:pt x="5917142" y="3282168"/>
                </a:lnTo>
                <a:lnTo>
                  <a:pt x="5848350" y="3262062"/>
                </a:lnTo>
                <a:lnTo>
                  <a:pt x="5844646" y="3138246"/>
                </a:lnTo>
                <a:close/>
                <a:moveTo>
                  <a:pt x="4681538" y="3134013"/>
                </a:moveTo>
                <a:lnTo>
                  <a:pt x="4771496" y="3159411"/>
                </a:lnTo>
                <a:lnTo>
                  <a:pt x="4768850" y="3287459"/>
                </a:lnTo>
                <a:lnTo>
                  <a:pt x="4678892" y="3261004"/>
                </a:lnTo>
                <a:lnTo>
                  <a:pt x="4681538" y="3134013"/>
                </a:lnTo>
                <a:close/>
                <a:moveTo>
                  <a:pt x="8523678" y="3132555"/>
                </a:moveTo>
                <a:lnTo>
                  <a:pt x="8672862" y="3180703"/>
                </a:lnTo>
                <a:lnTo>
                  <a:pt x="8691378" y="3308218"/>
                </a:lnTo>
                <a:lnTo>
                  <a:pt x="8541135" y="3263244"/>
                </a:lnTo>
                <a:lnTo>
                  <a:pt x="8523678" y="3132555"/>
                </a:lnTo>
                <a:close/>
                <a:moveTo>
                  <a:pt x="5227638" y="3110732"/>
                </a:moveTo>
                <a:lnTo>
                  <a:pt x="5298017" y="3131368"/>
                </a:lnTo>
                <a:lnTo>
                  <a:pt x="5299075" y="3273174"/>
                </a:lnTo>
                <a:lnTo>
                  <a:pt x="5229225" y="3252008"/>
                </a:lnTo>
                <a:lnTo>
                  <a:pt x="5227638" y="3110732"/>
                </a:lnTo>
                <a:close/>
                <a:moveTo>
                  <a:pt x="6696801" y="3101884"/>
                </a:moveTo>
                <a:lnTo>
                  <a:pt x="6753685" y="3119967"/>
                </a:lnTo>
                <a:lnTo>
                  <a:pt x="6768409" y="3107549"/>
                </a:lnTo>
                <a:lnTo>
                  <a:pt x="6696801" y="3101884"/>
                </a:lnTo>
                <a:close/>
                <a:moveTo>
                  <a:pt x="5722938" y="3100678"/>
                </a:moveTo>
                <a:lnTo>
                  <a:pt x="5804429" y="3126077"/>
                </a:lnTo>
                <a:lnTo>
                  <a:pt x="5808134" y="3249892"/>
                </a:lnTo>
                <a:lnTo>
                  <a:pt x="5726113" y="3225552"/>
                </a:lnTo>
                <a:lnTo>
                  <a:pt x="5722938" y="3100678"/>
                </a:lnTo>
                <a:close/>
                <a:moveTo>
                  <a:pt x="6636356" y="3097101"/>
                </a:moveTo>
                <a:lnTo>
                  <a:pt x="6612389" y="3116313"/>
                </a:lnTo>
                <a:lnTo>
                  <a:pt x="6629780" y="3257953"/>
                </a:lnTo>
                <a:lnTo>
                  <a:pt x="6751210" y="3126579"/>
                </a:lnTo>
                <a:lnTo>
                  <a:pt x="6668685" y="3099659"/>
                </a:lnTo>
                <a:lnTo>
                  <a:pt x="6636356" y="3097101"/>
                </a:lnTo>
                <a:close/>
                <a:moveTo>
                  <a:pt x="4536546" y="3092212"/>
                </a:moveTo>
                <a:lnTo>
                  <a:pt x="4625975" y="3118139"/>
                </a:lnTo>
                <a:lnTo>
                  <a:pt x="4623329" y="3244071"/>
                </a:lnTo>
                <a:lnTo>
                  <a:pt x="4533371" y="3217615"/>
                </a:lnTo>
                <a:lnTo>
                  <a:pt x="4536546" y="3092212"/>
                </a:lnTo>
                <a:close/>
                <a:moveTo>
                  <a:pt x="7974024" y="3090226"/>
                </a:moveTo>
                <a:lnTo>
                  <a:pt x="7992011" y="3156365"/>
                </a:lnTo>
                <a:lnTo>
                  <a:pt x="8135376" y="3200280"/>
                </a:lnTo>
                <a:lnTo>
                  <a:pt x="8183517" y="3152132"/>
                </a:lnTo>
                <a:lnTo>
                  <a:pt x="7974024" y="3090226"/>
                </a:lnTo>
                <a:close/>
                <a:moveTo>
                  <a:pt x="5083704" y="3067872"/>
                </a:moveTo>
                <a:lnTo>
                  <a:pt x="5165725" y="3092212"/>
                </a:lnTo>
                <a:lnTo>
                  <a:pt x="5165725" y="3232959"/>
                </a:lnTo>
                <a:lnTo>
                  <a:pt x="5083175" y="3208620"/>
                </a:lnTo>
                <a:lnTo>
                  <a:pt x="5083704" y="3067872"/>
                </a:lnTo>
                <a:close/>
                <a:moveTo>
                  <a:pt x="6351625" y="3064826"/>
                </a:moveTo>
                <a:lnTo>
                  <a:pt x="6348155" y="3067760"/>
                </a:lnTo>
                <a:lnTo>
                  <a:pt x="6370031" y="3393405"/>
                </a:lnTo>
                <a:lnTo>
                  <a:pt x="6536673" y="3290229"/>
                </a:lnTo>
                <a:lnTo>
                  <a:pt x="6528208" y="3155835"/>
                </a:lnTo>
                <a:lnTo>
                  <a:pt x="6549770" y="3134414"/>
                </a:lnTo>
                <a:lnTo>
                  <a:pt x="6351625" y="3064826"/>
                </a:lnTo>
                <a:close/>
                <a:moveTo>
                  <a:pt x="5598584" y="3062581"/>
                </a:moveTo>
                <a:lnTo>
                  <a:pt x="5681663" y="3087979"/>
                </a:lnTo>
                <a:lnTo>
                  <a:pt x="5683779" y="3213382"/>
                </a:lnTo>
                <a:lnTo>
                  <a:pt x="5601229" y="3187984"/>
                </a:lnTo>
                <a:lnTo>
                  <a:pt x="5598584" y="3062581"/>
                </a:lnTo>
                <a:close/>
                <a:moveTo>
                  <a:pt x="5966884" y="3054115"/>
                </a:moveTo>
                <a:lnTo>
                  <a:pt x="6020859" y="3076338"/>
                </a:lnTo>
                <a:lnTo>
                  <a:pt x="6020859" y="3194862"/>
                </a:lnTo>
                <a:lnTo>
                  <a:pt x="5962650" y="3173168"/>
                </a:lnTo>
                <a:lnTo>
                  <a:pt x="5966884" y="3054115"/>
                </a:lnTo>
                <a:close/>
                <a:moveTo>
                  <a:pt x="4402667" y="3053586"/>
                </a:moveTo>
                <a:lnTo>
                  <a:pt x="4496329" y="3080572"/>
                </a:lnTo>
                <a:lnTo>
                  <a:pt x="4493154" y="3205974"/>
                </a:lnTo>
                <a:lnTo>
                  <a:pt x="4398963" y="3178460"/>
                </a:lnTo>
                <a:lnTo>
                  <a:pt x="4402667" y="3053586"/>
                </a:lnTo>
                <a:close/>
                <a:moveTo>
                  <a:pt x="4951413" y="3029246"/>
                </a:moveTo>
                <a:lnTo>
                  <a:pt x="5035550" y="3053586"/>
                </a:lnTo>
                <a:lnTo>
                  <a:pt x="5034492" y="3194333"/>
                </a:lnTo>
                <a:lnTo>
                  <a:pt x="4950354" y="3169465"/>
                </a:lnTo>
                <a:lnTo>
                  <a:pt x="4951413" y="3029246"/>
                </a:lnTo>
                <a:close/>
                <a:moveTo>
                  <a:pt x="5474229" y="3024484"/>
                </a:moveTo>
                <a:lnTo>
                  <a:pt x="5544609" y="3046707"/>
                </a:lnTo>
                <a:lnTo>
                  <a:pt x="5546725" y="3171581"/>
                </a:lnTo>
                <a:lnTo>
                  <a:pt x="5476346" y="3150416"/>
                </a:lnTo>
                <a:lnTo>
                  <a:pt x="5474229" y="3024484"/>
                </a:lnTo>
                <a:close/>
                <a:moveTo>
                  <a:pt x="7542872" y="3016151"/>
                </a:moveTo>
                <a:lnTo>
                  <a:pt x="7549220" y="3084935"/>
                </a:lnTo>
                <a:lnTo>
                  <a:pt x="7717449" y="3134671"/>
                </a:lnTo>
                <a:lnTo>
                  <a:pt x="7709513" y="3066416"/>
                </a:lnTo>
                <a:lnTo>
                  <a:pt x="7542872" y="3016151"/>
                </a:lnTo>
                <a:close/>
                <a:moveTo>
                  <a:pt x="8934727" y="3008214"/>
                </a:moveTo>
                <a:lnTo>
                  <a:pt x="8945837" y="3073823"/>
                </a:lnTo>
                <a:lnTo>
                  <a:pt x="9126366" y="3135193"/>
                </a:lnTo>
                <a:lnTo>
                  <a:pt x="9113700" y="3062426"/>
                </a:lnTo>
                <a:lnTo>
                  <a:pt x="8934727" y="3008214"/>
                </a:lnTo>
                <a:close/>
                <a:moveTo>
                  <a:pt x="4255029" y="3003848"/>
                </a:moveTo>
                <a:lnTo>
                  <a:pt x="4350808" y="3032950"/>
                </a:lnTo>
                <a:lnTo>
                  <a:pt x="4346046" y="3182163"/>
                </a:lnTo>
                <a:lnTo>
                  <a:pt x="4249208" y="3155708"/>
                </a:lnTo>
                <a:lnTo>
                  <a:pt x="4255029" y="3003848"/>
                </a:lnTo>
                <a:close/>
                <a:moveTo>
                  <a:pt x="4819121" y="2990620"/>
                </a:moveTo>
                <a:lnTo>
                  <a:pt x="4909079" y="3016547"/>
                </a:lnTo>
                <a:lnTo>
                  <a:pt x="4906963" y="3156236"/>
                </a:lnTo>
                <a:lnTo>
                  <a:pt x="4817004" y="3129251"/>
                </a:lnTo>
                <a:lnTo>
                  <a:pt x="4819121" y="2990620"/>
                </a:lnTo>
                <a:close/>
                <a:moveTo>
                  <a:pt x="5351992" y="2987974"/>
                </a:moveTo>
                <a:lnTo>
                  <a:pt x="5426604" y="3010727"/>
                </a:lnTo>
                <a:lnTo>
                  <a:pt x="5427663" y="3136129"/>
                </a:lnTo>
                <a:lnTo>
                  <a:pt x="5353579" y="3114435"/>
                </a:lnTo>
                <a:lnTo>
                  <a:pt x="5351992" y="2987974"/>
                </a:lnTo>
                <a:close/>
                <a:moveTo>
                  <a:pt x="5839354" y="2974217"/>
                </a:moveTo>
                <a:lnTo>
                  <a:pt x="5907088" y="2995912"/>
                </a:lnTo>
                <a:lnTo>
                  <a:pt x="5911850" y="3131368"/>
                </a:lnTo>
                <a:lnTo>
                  <a:pt x="5844117" y="3109673"/>
                </a:lnTo>
                <a:lnTo>
                  <a:pt x="5839354" y="2974217"/>
                </a:lnTo>
                <a:close/>
                <a:moveTo>
                  <a:pt x="7999946" y="2962182"/>
                </a:moveTo>
                <a:lnTo>
                  <a:pt x="8007353" y="3031495"/>
                </a:lnTo>
                <a:lnTo>
                  <a:pt x="8259696" y="3104512"/>
                </a:lnTo>
                <a:lnTo>
                  <a:pt x="8332172" y="3061654"/>
                </a:lnTo>
                <a:lnTo>
                  <a:pt x="7999946" y="2962182"/>
                </a:lnTo>
                <a:close/>
                <a:moveTo>
                  <a:pt x="4684713" y="2950406"/>
                </a:moveTo>
                <a:lnTo>
                  <a:pt x="4774142" y="2976863"/>
                </a:lnTo>
                <a:lnTo>
                  <a:pt x="4772025" y="3115493"/>
                </a:lnTo>
                <a:lnTo>
                  <a:pt x="4682067" y="3089038"/>
                </a:lnTo>
                <a:lnTo>
                  <a:pt x="4684713" y="2950406"/>
                </a:lnTo>
                <a:close/>
                <a:moveTo>
                  <a:pt x="5227109" y="2949877"/>
                </a:moveTo>
                <a:lnTo>
                  <a:pt x="5297488" y="2971042"/>
                </a:lnTo>
                <a:lnTo>
                  <a:pt x="5298017" y="3097503"/>
                </a:lnTo>
                <a:lnTo>
                  <a:pt x="5227638" y="3076868"/>
                </a:lnTo>
                <a:lnTo>
                  <a:pt x="5227109" y="2949877"/>
                </a:lnTo>
                <a:close/>
                <a:moveTo>
                  <a:pt x="5718704" y="2937179"/>
                </a:moveTo>
                <a:lnTo>
                  <a:pt x="5800196" y="2962047"/>
                </a:lnTo>
                <a:lnTo>
                  <a:pt x="5803900" y="3097503"/>
                </a:lnTo>
                <a:lnTo>
                  <a:pt x="5721879" y="3072635"/>
                </a:lnTo>
                <a:lnTo>
                  <a:pt x="5718704" y="2937179"/>
                </a:lnTo>
                <a:close/>
                <a:moveTo>
                  <a:pt x="4540779" y="2908077"/>
                </a:moveTo>
                <a:lnTo>
                  <a:pt x="4630208" y="2934533"/>
                </a:lnTo>
                <a:lnTo>
                  <a:pt x="4627033" y="3072635"/>
                </a:lnTo>
                <a:lnTo>
                  <a:pt x="4537604" y="3046178"/>
                </a:lnTo>
                <a:lnTo>
                  <a:pt x="4540779" y="2908077"/>
                </a:lnTo>
                <a:close/>
                <a:moveTo>
                  <a:pt x="5084233" y="2905960"/>
                </a:moveTo>
                <a:lnTo>
                  <a:pt x="5165725" y="2931358"/>
                </a:lnTo>
                <a:lnTo>
                  <a:pt x="5165725" y="3058348"/>
                </a:lnTo>
                <a:lnTo>
                  <a:pt x="5083704" y="3033479"/>
                </a:lnTo>
                <a:lnTo>
                  <a:pt x="5084233" y="2905960"/>
                </a:lnTo>
                <a:close/>
                <a:moveTo>
                  <a:pt x="5963709" y="2899081"/>
                </a:moveTo>
                <a:lnTo>
                  <a:pt x="6017684" y="2920775"/>
                </a:lnTo>
                <a:lnTo>
                  <a:pt x="6017155" y="3040357"/>
                </a:lnTo>
                <a:lnTo>
                  <a:pt x="5959475" y="3018135"/>
                </a:lnTo>
                <a:lnTo>
                  <a:pt x="5963709" y="2899081"/>
                </a:lnTo>
                <a:close/>
                <a:moveTo>
                  <a:pt x="5595409" y="2898023"/>
                </a:moveTo>
                <a:lnTo>
                  <a:pt x="5677429" y="2923950"/>
                </a:lnTo>
                <a:lnTo>
                  <a:pt x="5680604" y="3059406"/>
                </a:lnTo>
                <a:lnTo>
                  <a:pt x="5598054" y="3033479"/>
                </a:lnTo>
                <a:lnTo>
                  <a:pt x="5595409" y="2898023"/>
                </a:lnTo>
                <a:close/>
                <a:moveTo>
                  <a:pt x="7530704" y="2881758"/>
                </a:moveTo>
                <a:lnTo>
                  <a:pt x="7536523" y="2945780"/>
                </a:lnTo>
                <a:lnTo>
                  <a:pt x="7700520" y="2994458"/>
                </a:lnTo>
                <a:lnTo>
                  <a:pt x="7693114" y="2930965"/>
                </a:lnTo>
                <a:lnTo>
                  <a:pt x="7530704" y="2881758"/>
                </a:lnTo>
                <a:close/>
                <a:moveTo>
                  <a:pt x="4408488" y="2868921"/>
                </a:moveTo>
                <a:lnTo>
                  <a:pt x="4501092" y="2896436"/>
                </a:lnTo>
                <a:lnTo>
                  <a:pt x="4497917" y="3033479"/>
                </a:lnTo>
                <a:lnTo>
                  <a:pt x="4404254" y="3005964"/>
                </a:lnTo>
                <a:lnTo>
                  <a:pt x="4408488" y="2868921"/>
                </a:lnTo>
                <a:close/>
                <a:moveTo>
                  <a:pt x="4953000" y="2865746"/>
                </a:moveTo>
                <a:lnTo>
                  <a:pt x="5036608" y="2891673"/>
                </a:lnTo>
                <a:lnTo>
                  <a:pt x="5036079" y="3019722"/>
                </a:lnTo>
                <a:lnTo>
                  <a:pt x="4951942" y="2994324"/>
                </a:lnTo>
                <a:lnTo>
                  <a:pt x="4953000" y="2865746"/>
                </a:lnTo>
                <a:close/>
                <a:moveTo>
                  <a:pt x="8910393" y="2864826"/>
                </a:moveTo>
                <a:lnTo>
                  <a:pt x="8922560" y="2935198"/>
                </a:lnTo>
                <a:lnTo>
                  <a:pt x="9101010" y="2989517"/>
                </a:lnTo>
                <a:lnTo>
                  <a:pt x="9088699" y="2918790"/>
                </a:lnTo>
                <a:lnTo>
                  <a:pt x="8910393" y="2864826"/>
                </a:lnTo>
                <a:close/>
                <a:moveTo>
                  <a:pt x="5471584" y="2859926"/>
                </a:moveTo>
                <a:lnTo>
                  <a:pt x="5542492" y="2882149"/>
                </a:lnTo>
                <a:lnTo>
                  <a:pt x="5544609" y="3017076"/>
                </a:lnTo>
                <a:lnTo>
                  <a:pt x="5473700" y="2995912"/>
                </a:lnTo>
                <a:lnTo>
                  <a:pt x="5471584" y="2859926"/>
                </a:lnTo>
                <a:close/>
                <a:moveTo>
                  <a:pt x="4821767" y="2826062"/>
                </a:moveTo>
                <a:lnTo>
                  <a:pt x="4910667" y="2853047"/>
                </a:lnTo>
                <a:lnTo>
                  <a:pt x="4909079" y="2981624"/>
                </a:lnTo>
                <a:lnTo>
                  <a:pt x="4819650" y="2955169"/>
                </a:lnTo>
                <a:lnTo>
                  <a:pt x="4821767" y="2826062"/>
                </a:lnTo>
                <a:close/>
                <a:moveTo>
                  <a:pt x="4261908" y="2823945"/>
                </a:moveTo>
                <a:lnTo>
                  <a:pt x="4352396" y="2851989"/>
                </a:lnTo>
                <a:lnTo>
                  <a:pt x="4348692" y="3000145"/>
                </a:lnTo>
                <a:lnTo>
                  <a:pt x="4256088" y="2975805"/>
                </a:lnTo>
                <a:lnTo>
                  <a:pt x="4261908" y="2823945"/>
                </a:lnTo>
                <a:close/>
                <a:moveTo>
                  <a:pt x="5350404" y="2821829"/>
                </a:moveTo>
                <a:lnTo>
                  <a:pt x="5424488" y="2845110"/>
                </a:lnTo>
                <a:lnTo>
                  <a:pt x="5426075" y="2980566"/>
                </a:lnTo>
                <a:lnTo>
                  <a:pt x="5351463" y="2957814"/>
                </a:lnTo>
                <a:lnTo>
                  <a:pt x="5350404" y="2821829"/>
                </a:lnTo>
                <a:close/>
                <a:moveTo>
                  <a:pt x="8365183" y="2820299"/>
                </a:moveTo>
                <a:lnTo>
                  <a:pt x="8459513" y="2852826"/>
                </a:lnTo>
                <a:lnTo>
                  <a:pt x="8461014" y="2842350"/>
                </a:lnTo>
                <a:lnTo>
                  <a:pt x="8365183" y="2820299"/>
                </a:lnTo>
                <a:close/>
                <a:moveTo>
                  <a:pt x="5835121" y="2812305"/>
                </a:moveTo>
                <a:lnTo>
                  <a:pt x="5902325" y="2833470"/>
                </a:lnTo>
                <a:lnTo>
                  <a:pt x="5906029" y="2957814"/>
                </a:lnTo>
                <a:lnTo>
                  <a:pt x="5838825" y="2937179"/>
                </a:lnTo>
                <a:lnTo>
                  <a:pt x="5835121" y="2812305"/>
                </a:lnTo>
                <a:close/>
                <a:moveTo>
                  <a:pt x="4687888" y="2785319"/>
                </a:moveTo>
                <a:lnTo>
                  <a:pt x="4776788" y="2812305"/>
                </a:lnTo>
                <a:lnTo>
                  <a:pt x="4774671" y="2941412"/>
                </a:lnTo>
                <a:lnTo>
                  <a:pt x="4685771" y="2914955"/>
                </a:lnTo>
                <a:lnTo>
                  <a:pt x="4687888" y="2785319"/>
                </a:lnTo>
                <a:close/>
                <a:moveTo>
                  <a:pt x="5225521" y="2783203"/>
                </a:moveTo>
                <a:lnTo>
                  <a:pt x="5295900" y="2805426"/>
                </a:lnTo>
                <a:lnTo>
                  <a:pt x="5296959" y="2940882"/>
                </a:lnTo>
                <a:lnTo>
                  <a:pt x="5227109" y="2918659"/>
                </a:lnTo>
                <a:lnTo>
                  <a:pt x="5225521" y="2783203"/>
                </a:lnTo>
                <a:close/>
                <a:moveTo>
                  <a:pt x="5714471" y="2774208"/>
                </a:moveTo>
                <a:lnTo>
                  <a:pt x="5795434" y="2800135"/>
                </a:lnTo>
                <a:lnTo>
                  <a:pt x="5798609" y="2925538"/>
                </a:lnTo>
                <a:lnTo>
                  <a:pt x="5717646" y="2900669"/>
                </a:lnTo>
                <a:lnTo>
                  <a:pt x="5714471" y="2774208"/>
                </a:lnTo>
                <a:close/>
                <a:moveTo>
                  <a:pt x="5956300" y="2747223"/>
                </a:moveTo>
                <a:lnTo>
                  <a:pt x="6010805" y="2768916"/>
                </a:lnTo>
                <a:lnTo>
                  <a:pt x="6010805" y="2887970"/>
                </a:lnTo>
                <a:lnTo>
                  <a:pt x="5952596" y="2866805"/>
                </a:lnTo>
                <a:lnTo>
                  <a:pt x="5956300" y="2747223"/>
                </a:lnTo>
                <a:close/>
                <a:moveTo>
                  <a:pt x="7518537" y="2744719"/>
                </a:moveTo>
                <a:lnTo>
                  <a:pt x="7524356" y="2811387"/>
                </a:lnTo>
                <a:lnTo>
                  <a:pt x="7684120" y="2859535"/>
                </a:lnTo>
                <a:lnTo>
                  <a:pt x="7676714" y="2792868"/>
                </a:lnTo>
                <a:lnTo>
                  <a:pt x="7518537" y="2744719"/>
                </a:lnTo>
                <a:close/>
                <a:moveTo>
                  <a:pt x="4545542" y="2741402"/>
                </a:moveTo>
                <a:lnTo>
                  <a:pt x="4633383" y="2768387"/>
                </a:lnTo>
                <a:lnTo>
                  <a:pt x="4630738" y="2898023"/>
                </a:lnTo>
                <a:lnTo>
                  <a:pt x="4541838" y="2871567"/>
                </a:lnTo>
                <a:lnTo>
                  <a:pt x="4545542" y="2741402"/>
                </a:lnTo>
                <a:close/>
                <a:moveTo>
                  <a:pt x="5085292" y="2739285"/>
                </a:moveTo>
                <a:lnTo>
                  <a:pt x="5165196" y="2764684"/>
                </a:lnTo>
                <a:lnTo>
                  <a:pt x="5165725" y="2900140"/>
                </a:lnTo>
                <a:lnTo>
                  <a:pt x="5084233" y="2874741"/>
                </a:lnTo>
                <a:lnTo>
                  <a:pt x="5085292" y="2739285"/>
                </a:lnTo>
                <a:close/>
                <a:moveTo>
                  <a:pt x="5592234" y="2736110"/>
                </a:moveTo>
                <a:lnTo>
                  <a:pt x="5673725" y="2761508"/>
                </a:lnTo>
                <a:lnTo>
                  <a:pt x="5676900" y="2888499"/>
                </a:lnTo>
                <a:lnTo>
                  <a:pt x="5594879" y="2863630"/>
                </a:lnTo>
                <a:lnTo>
                  <a:pt x="5592234" y="2736110"/>
                </a:lnTo>
                <a:close/>
                <a:moveTo>
                  <a:pt x="8886587" y="2723555"/>
                </a:moveTo>
                <a:lnTo>
                  <a:pt x="8898225" y="2791810"/>
                </a:lnTo>
                <a:lnTo>
                  <a:pt x="9076009" y="2845881"/>
                </a:lnTo>
                <a:lnTo>
                  <a:pt x="9061138" y="2760444"/>
                </a:lnTo>
                <a:lnTo>
                  <a:pt x="9063280" y="2778582"/>
                </a:lnTo>
                <a:lnTo>
                  <a:pt x="8886587" y="2723555"/>
                </a:lnTo>
                <a:close/>
                <a:moveTo>
                  <a:pt x="7970850" y="2703449"/>
                </a:moveTo>
                <a:lnTo>
                  <a:pt x="7976669" y="2756359"/>
                </a:lnTo>
                <a:lnTo>
                  <a:pt x="8452789" y="2899747"/>
                </a:lnTo>
                <a:lnTo>
                  <a:pt x="8458464" y="2860145"/>
                </a:lnTo>
                <a:lnTo>
                  <a:pt x="8298308" y="2804911"/>
                </a:lnTo>
                <a:lnTo>
                  <a:pt x="8176970" y="2776991"/>
                </a:lnTo>
                <a:lnTo>
                  <a:pt x="8176687" y="2774577"/>
                </a:lnTo>
                <a:lnTo>
                  <a:pt x="7970850" y="2703449"/>
                </a:lnTo>
                <a:close/>
                <a:moveTo>
                  <a:pt x="4413779" y="2701188"/>
                </a:moveTo>
                <a:lnTo>
                  <a:pt x="4505325" y="2729761"/>
                </a:lnTo>
                <a:lnTo>
                  <a:pt x="4502150" y="2859926"/>
                </a:lnTo>
                <a:lnTo>
                  <a:pt x="4410075" y="2832411"/>
                </a:lnTo>
                <a:lnTo>
                  <a:pt x="4413779" y="2701188"/>
                </a:lnTo>
                <a:close/>
                <a:moveTo>
                  <a:pt x="4954588" y="2699072"/>
                </a:moveTo>
                <a:lnTo>
                  <a:pt x="5038725" y="2725528"/>
                </a:lnTo>
                <a:lnTo>
                  <a:pt x="5037138" y="2859926"/>
                </a:lnTo>
                <a:lnTo>
                  <a:pt x="4953529" y="2834528"/>
                </a:lnTo>
                <a:lnTo>
                  <a:pt x="4954588" y="2699072"/>
                </a:lnTo>
                <a:close/>
                <a:moveTo>
                  <a:pt x="5468938" y="2696955"/>
                </a:moveTo>
                <a:lnTo>
                  <a:pt x="5539846" y="2719708"/>
                </a:lnTo>
                <a:lnTo>
                  <a:pt x="5541963" y="2847756"/>
                </a:lnTo>
                <a:lnTo>
                  <a:pt x="5471054" y="2826591"/>
                </a:lnTo>
                <a:lnTo>
                  <a:pt x="5468938" y="2696955"/>
                </a:lnTo>
                <a:close/>
                <a:moveTo>
                  <a:pt x="5829829" y="2662033"/>
                </a:moveTo>
                <a:lnTo>
                  <a:pt x="5897034" y="2683727"/>
                </a:lnTo>
                <a:lnTo>
                  <a:pt x="5900738" y="2800135"/>
                </a:lnTo>
                <a:lnTo>
                  <a:pt x="5833534" y="2778970"/>
                </a:lnTo>
                <a:lnTo>
                  <a:pt x="5829829" y="2662033"/>
                </a:lnTo>
                <a:close/>
                <a:moveTo>
                  <a:pt x="5348288" y="2658858"/>
                </a:moveTo>
                <a:lnTo>
                  <a:pt x="5422371" y="2682140"/>
                </a:lnTo>
                <a:lnTo>
                  <a:pt x="5423959" y="2812305"/>
                </a:lnTo>
                <a:lnTo>
                  <a:pt x="5349875" y="2789552"/>
                </a:lnTo>
                <a:lnTo>
                  <a:pt x="5348288" y="2658858"/>
                </a:lnTo>
                <a:close/>
                <a:moveTo>
                  <a:pt x="4823883" y="2658329"/>
                </a:moveTo>
                <a:lnTo>
                  <a:pt x="4912254" y="2685844"/>
                </a:lnTo>
                <a:lnTo>
                  <a:pt x="4910667" y="2821300"/>
                </a:lnTo>
                <a:lnTo>
                  <a:pt x="4822296" y="2793785"/>
                </a:lnTo>
                <a:lnTo>
                  <a:pt x="4823883" y="2658329"/>
                </a:lnTo>
                <a:close/>
                <a:moveTo>
                  <a:pt x="5710238" y="2623936"/>
                </a:moveTo>
                <a:lnTo>
                  <a:pt x="5791200" y="2649863"/>
                </a:lnTo>
                <a:lnTo>
                  <a:pt x="5794375" y="2766800"/>
                </a:lnTo>
                <a:lnTo>
                  <a:pt x="5713413" y="2740873"/>
                </a:lnTo>
                <a:lnTo>
                  <a:pt x="5710238" y="2623936"/>
                </a:lnTo>
                <a:close/>
                <a:moveTo>
                  <a:pt x="5224992" y="2620232"/>
                </a:moveTo>
                <a:lnTo>
                  <a:pt x="5294842" y="2641926"/>
                </a:lnTo>
                <a:lnTo>
                  <a:pt x="5295900" y="2773678"/>
                </a:lnTo>
                <a:lnTo>
                  <a:pt x="5225521" y="2753043"/>
                </a:lnTo>
                <a:lnTo>
                  <a:pt x="5224992" y="2620232"/>
                </a:lnTo>
                <a:close/>
                <a:moveTo>
                  <a:pt x="4691592" y="2617057"/>
                </a:moveTo>
                <a:lnTo>
                  <a:pt x="4779963" y="2644572"/>
                </a:lnTo>
                <a:lnTo>
                  <a:pt x="4777317" y="2779499"/>
                </a:lnTo>
                <a:lnTo>
                  <a:pt x="4688946" y="2752514"/>
                </a:lnTo>
                <a:lnTo>
                  <a:pt x="4691592" y="2617057"/>
                </a:lnTo>
                <a:close/>
                <a:moveTo>
                  <a:pt x="8602478" y="2611380"/>
                </a:moveTo>
                <a:lnTo>
                  <a:pt x="8586102" y="2620423"/>
                </a:lnTo>
                <a:lnTo>
                  <a:pt x="8586102" y="2681226"/>
                </a:lnTo>
                <a:lnTo>
                  <a:pt x="8658582" y="2627594"/>
                </a:lnTo>
                <a:lnTo>
                  <a:pt x="8615787" y="2614142"/>
                </a:lnTo>
                <a:lnTo>
                  <a:pt x="8602478" y="2611380"/>
                </a:lnTo>
                <a:close/>
                <a:moveTo>
                  <a:pt x="8156437" y="2607539"/>
                </a:moveTo>
                <a:lnTo>
                  <a:pt x="8163960" y="2666128"/>
                </a:lnTo>
                <a:lnTo>
                  <a:pt x="8157107" y="2607732"/>
                </a:lnTo>
                <a:lnTo>
                  <a:pt x="8156437" y="2607539"/>
                </a:lnTo>
                <a:close/>
                <a:moveTo>
                  <a:pt x="7505840" y="2605035"/>
                </a:moveTo>
                <a:lnTo>
                  <a:pt x="7512188" y="2673818"/>
                </a:lnTo>
                <a:lnTo>
                  <a:pt x="7668250" y="2720909"/>
                </a:lnTo>
                <a:lnTo>
                  <a:pt x="7659785" y="2651596"/>
                </a:lnTo>
                <a:lnTo>
                  <a:pt x="7505840" y="2605035"/>
                </a:lnTo>
                <a:close/>
                <a:moveTo>
                  <a:pt x="8865955" y="2601860"/>
                </a:moveTo>
                <a:lnTo>
                  <a:pt x="8873890" y="2652125"/>
                </a:lnTo>
                <a:lnTo>
                  <a:pt x="9052434" y="2710434"/>
                </a:lnTo>
                <a:lnTo>
                  <a:pt x="9042770" y="2654913"/>
                </a:lnTo>
                <a:lnTo>
                  <a:pt x="8865955" y="2601860"/>
                </a:lnTo>
                <a:close/>
                <a:moveTo>
                  <a:pt x="5949421" y="2588485"/>
                </a:moveTo>
                <a:lnTo>
                  <a:pt x="6003396" y="2609649"/>
                </a:lnTo>
                <a:lnTo>
                  <a:pt x="6003396" y="2729232"/>
                </a:lnTo>
                <a:lnTo>
                  <a:pt x="5945188" y="2707009"/>
                </a:lnTo>
                <a:lnTo>
                  <a:pt x="5949421" y="2588485"/>
                </a:lnTo>
                <a:close/>
                <a:moveTo>
                  <a:pt x="5589059" y="2584780"/>
                </a:moveTo>
                <a:lnTo>
                  <a:pt x="5670550" y="2610179"/>
                </a:lnTo>
                <a:lnTo>
                  <a:pt x="5673196" y="2727645"/>
                </a:lnTo>
                <a:lnTo>
                  <a:pt x="5591704" y="2702246"/>
                </a:lnTo>
                <a:lnTo>
                  <a:pt x="5589059" y="2584780"/>
                </a:lnTo>
                <a:close/>
                <a:moveTo>
                  <a:pt x="5085821" y="2576315"/>
                </a:moveTo>
                <a:lnTo>
                  <a:pt x="5165196" y="2601184"/>
                </a:lnTo>
                <a:lnTo>
                  <a:pt x="5165196" y="2734523"/>
                </a:lnTo>
                <a:lnTo>
                  <a:pt x="5085292" y="2710183"/>
                </a:lnTo>
                <a:lnTo>
                  <a:pt x="5085821" y="2576315"/>
                </a:lnTo>
                <a:close/>
                <a:moveTo>
                  <a:pt x="4549246" y="2573139"/>
                </a:moveTo>
                <a:lnTo>
                  <a:pt x="4637088" y="2600125"/>
                </a:lnTo>
                <a:lnTo>
                  <a:pt x="4633913" y="2735581"/>
                </a:lnTo>
                <a:lnTo>
                  <a:pt x="4546071" y="2708596"/>
                </a:lnTo>
                <a:lnTo>
                  <a:pt x="4549246" y="2573139"/>
                </a:lnTo>
                <a:close/>
                <a:moveTo>
                  <a:pt x="7953392" y="2548949"/>
                </a:moveTo>
                <a:lnTo>
                  <a:pt x="7961328" y="2618263"/>
                </a:lnTo>
                <a:lnTo>
                  <a:pt x="8158161" y="2679230"/>
                </a:lnTo>
                <a:lnTo>
                  <a:pt x="8148740" y="2605318"/>
                </a:lnTo>
                <a:lnTo>
                  <a:pt x="7953392" y="2548949"/>
                </a:lnTo>
                <a:close/>
                <a:moveTo>
                  <a:pt x="5466292" y="2545096"/>
                </a:moveTo>
                <a:lnTo>
                  <a:pt x="5538259" y="2567848"/>
                </a:lnTo>
                <a:lnTo>
                  <a:pt x="5539317" y="2685314"/>
                </a:lnTo>
                <a:lnTo>
                  <a:pt x="5468409" y="2662562"/>
                </a:lnTo>
                <a:lnTo>
                  <a:pt x="5466292" y="2545096"/>
                </a:lnTo>
                <a:close/>
                <a:moveTo>
                  <a:pt x="4956175" y="2535043"/>
                </a:moveTo>
                <a:lnTo>
                  <a:pt x="5039783" y="2561499"/>
                </a:lnTo>
                <a:lnTo>
                  <a:pt x="5038725" y="2696427"/>
                </a:lnTo>
                <a:lnTo>
                  <a:pt x="4954588" y="2671028"/>
                </a:lnTo>
                <a:lnTo>
                  <a:pt x="4956175" y="2535043"/>
                </a:lnTo>
                <a:close/>
                <a:moveTo>
                  <a:pt x="4419600" y="2532397"/>
                </a:moveTo>
                <a:lnTo>
                  <a:pt x="4510088" y="2559912"/>
                </a:lnTo>
                <a:lnTo>
                  <a:pt x="4505854" y="2696427"/>
                </a:lnTo>
                <a:lnTo>
                  <a:pt x="4415367" y="2667854"/>
                </a:lnTo>
                <a:lnTo>
                  <a:pt x="4419600" y="2532397"/>
                </a:lnTo>
                <a:close/>
                <a:moveTo>
                  <a:pt x="8872919" y="2509792"/>
                </a:moveTo>
                <a:lnTo>
                  <a:pt x="8851833" y="2520931"/>
                </a:lnTo>
                <a:lnTo>
                  <a:pt x="8853258" y="2529373"/>
                </a:lnTo>
                <a:lnTo>
                  <a:pt x="9030570" y="2584824"/>
                </a:lnTo>
                <a:lnTo>
                  <a:pt x="9025071" y="2553230"/>
                </a:lnTo>
                <a:lnTo>
                  <a:pt x="8984867" y="2539509"/>
                </a:lnTo>
                <a:lnTo>
                  <a:pt x="8872919" y="2509792"/>
                </a:lnTo>
                <a:close/>
                <a:moveTo>
                  <a:pt x="5346700" y="2505941"/>
                </a:moveTo>
                <a:lnTo>
                  <a:pt x="5420784" y="2530280"/>
                </a:lnTo>
                <a:lnTo>
                  <a:pt x="5421842" y="2648276"/>
                </a:lnTo>
                <a:lnTo>
                  <a:pt x="5347759" y="2624465"/>
                </a:lnTo>
                <a:lnTo>
                  <a:pt x="5346700" y="2505941"/>
                </a:lnTo>
                <a:close/>
                <a:moveTo>
                  <a:pt x="4826000" y="2494300"/>
                </a:moveTo>
                <a:lnTo>
                  <a:pt x="4913842" y="2521815"/>
                </a:lnTo>
                <a:lnTo>
                  <a:pt x="4912783" y="2658858"/>
                </a:lnTo>
                <a:lnTo>
                  <a:pt x="4824413" y="2631872"/>
                </a:lnTo>
                <a:lnTo>
                  <a:pt x="4826000" y="2494300"/>
                </a:lnTo>
                <a:close/>
                <a:moveTo>
                  <a:pt x="5824538" y="2493771"/>
                </a:moveTo>
                <a:lnTo>
                  <a:pt x="5891213" y="2514936"/>
                </a:lnTo>
                <a:lnTo>
                  <a:pt x="5895446" y="2646159"/>
                </a:lnTo>
                <a:lnTo>
                  <a:pt x="5829300" y="2623936"/>
                </a:lnTo>
                <a:lnTo>
                  <a:pt x="5824538" y="2493771"/>
                </a:lnTo>
                <a:close/>
                <a:moveTo>
                  <a:pt x="8138460" y="2467542"/>
                </a:moveTo>
                <a:lnTo>
                  <a:pt x="8147613" y="2538819"/>
                </a:lnTo>
                <a:lnTo>
                  <a:pt x="8149072" y="2539261"/>
                </a:lnTo>
                <a:lnTo>
                  <a:pt x="8140734" y="2468215"/>
                </a:lnTo>
                <a:lnTo>
                  <a:pt x="8138460" y="2467542"/>
                </a:lnTo>
                <a:close/>
                <a:moveTo>
                  <a:pt x="5223934" y="2466785"/>
                </a:moveTo>
                <a:lnTo>
                  <a:pt x="5294313" y="2489009"/>
                </a:lnTo>
                <a:lnTo>
                  <a:pt x="5294842" y="2608062"/>
                </a:lnTo>
                <a:lnTo>
                  <a:pt x="5224463" y="2585310"/>
                </a:lnTo>
                <a:lnTo>
                  <a:pt x="5223934" y="2466785"/>
                </a:lnTo>
                <a:close/>
                <a:moveTo>
                  <a:pt x="7492615" y="2464822"/>
                </a:moveTo>
                <a:lnTo>
                  <a:pt x="7498963" y="2534134"/>
                </a:lnTo>
                <a:lnTo>
                  <a:pt x="7650792" y="2580167"/>
                </a:lnTo>
                <a:lnTo>
                  <a:pt x="7642328" y="2509796"/>
                </a:lnTo>
                <a:lnTo>
                  <a:pt x="7492615" y="2464822"/>
                </a:lnTo>
                <a:close/>
                <a:moveTo>
                  <a:pt x="5706004" y="2455145"/>
                </a:moveTo>
                <a:lnTo>
                  <a:pt x="5786438" y="2481601"/>
                </a:lnTo>
                <a:lnTo>
                  <a:pt x="5789613" y="2611766"/>
                </a:lnTo>
                <a:lnTo>
                  <a:pt x="5709709" y="2585839"/>
                </a:lnTo>
                <a:lnTo>
                  <a:pt x="5706004" y="2455145"/>
                </a:lnTo>
                <a:close/>
                <a:moveTo>
                  <a:pt x="4694767" y="2452499"/>
                </a:moveTo>
                <a:lnTo>
                  <a:pt x="4782608" y="2480014"/>
                </a:lnTo>
                <a:lnTo>
                  <a:pt x="4779963" y="2618645"/>
                </a:lnTo>
                <a:lnTo>
                  <a:pt x="4692121" y="2592188"/>
                </a:lnTo>
                <a:lnTo>
                  <a:pt x="4694767" y="2452499"/>
                </a:lnTo>
                <a:close/>
                <a:moveTo>
                  <a:pt x="5946246" y="2429217"/>
                </a:moveTo>
                <a:lnTo>
                  <a:pt x="6000221" y="2450912"/>
                </a:lnTo>
                <a:lnTo>
                  <a:pt x="6000221" y="2570494"/>
                </a:lnTo>
                <a:lnTo>
                  <a:pt x="5942013" y="2548271"/>
                </a:lnTo>
                <a:lnTo>
                  <a:pt x="5946246" y="2429217"/>
                </a:lnTo>
                <a:close/>
                <a:moveTo>
                  <a:pt x="5086350" y="2422868"/>
                </a:moveTo>
                <a:lnTo>
                  <a:pt x="5165196" y="2447737"/>
                </a:lnTo>
                <a:lnTo>
                  <a:pt x="5165196" y="2566790"/>
                </a:lnTo>
                <a:lnTo>
                  <a:pt x="5086350" y="2541392"/>
                </a:lnTo>
                <a:lnTo>
                  <a:pt x="5086350" y="2422868"/>
                </a:lnTo>
                <a:close/>
                <a:moveTo>
                  <a:pt x="5585884" y="2415990"/>
                </a:moveTo>
                <a:lnTo>
                  <a:pt x="5666317" y="2441917"/>
                </a:lnTo>
                <a:lnTo>
                  <a:pt x="5668963" y="2573669"/>
                </a:lnTo>
                <a:lnTo>
                  <a:pt x="5588529" y="2547212"/>
                </a:lnTo>
                <a:lnTo>
                  <a:pt x="5585884" y="2415990"/>
                </a:lnTo>
                <a:close/>
                <a:moveTo>
                  <a:pt x="7938051" y="2408206"/>
                </a:moveTo>
                <a:lnTo>
                  <a:pt x="7945457" y="2477520"/>
                </a:lnTo>
                <a:lnTo>
                  <a:pt x="8139969" y="2536502"/>
                </a:lnTo>
                <a:lnTo>
                  <a:pt x="8130894" y="2465301"/>
                </a:lnTo>
                <a:lnTo>
                  <a:pt x="7938051" y="2408206"/>
                </a:lnTo>
                <a:close/>
                <a:moveTo>
                  <a:pt x="4553479" y="2408052"/>
                </a:moveTo>
                <a:lnTo>
                  <a:pt x="4640263" y="2435567"/>
                </a:lnTo>
                <a:lnTo>
                  <a:pt x="4637088" y="2575785"/>
                </a:lnTo>
                <a:lnTo>
                  <a:pt x="4549775" y="2549859"/>
                </a:lnTo>
                <a:lnTo>
                  <a:pt x="4553479" y="2408052"/>
                </a:lnTo>
                <a:close/>
                <a:moveTo>
                  <a:pt x="4957233" y="2380537"/>
                </a:moveTo>
                <a:lnTo>
                  <a:pt x="5041371" y="2408052"/>
                </a:lnTo>
                <a:lnTo>
                  <a:pt x="5039783" y="2527106"/>
                </a:lnTo>
                <a:lnTo>
                  <a:pt x="4956175" y="2500121"/>
                </a:lnTo>
                <a:lnTo>
                  <a:pt x="4957233" y="2380537"/>
                </a:lnTo>
                <a:close/>
                <a:moveTo>
                  <a:pt x="5463646" y="2376305"/>
                </a:moveTo>
                <a:lnTo>
                  <a:pt x="5535613" y="2399587"/>
                </a:lnTo>
                <a:lnTo>
                  <a:pt x="5537729" y="2530810"/>
                </a:lnTo>
                <a:lnTo>
                  <a:pt x="5465763" y="2508586"/>
                </a:lnTo>
                <a:lnTo>
                  <a:pt x="5463646" y="2376305"/>
                </a:lnTo>
                <a:close/>
                <a:moveTo>
                  <a:pt x="4424892" y="2367310"/>
                </a:moveTo>
                <a:lnTo>
                  <a:pt x="4513792" y="2395353"/>
                </a:lnTo>
                <a:lnTo>
                  <a:pt x="4510617" y="2537688"/>
                </a:lnTo>
                <a:lnTo>
                  <a:pt x="4420129" y="2510174"/>
                </a:lnTo>
                <a:lnTo>
                  <a:pt x="4424892" y="2367310"/>
                </a:lnTo>
                <a:close/>
                <a:moveTo>
                  <a:pt x="5820304" y="2347732"/>
                </a:moveTo>
                <a:lnTo>
                  <a:pt x="5886450" y="2369955"/>
                </a:lnTo>
                <a:lnTo>
                  <a:pt x="5890684" y="2482131"/>
                </a:lnTo>
                <a:lnTo>
                  <a:pt x="5824009" y="2460965"/>
                </a:lnTo>
                <a:lnTo>
                  <a:pt x="5820304" y="2347732"/>
                </a:lnTo>
                <a:close/>
                <a:moveTo>
                  <a:pt x="4828117" y="2338737"/>
                </a:moveTo>
                <a:lnTo>
                  <a:pt x="4915958" y="2367310"/>
                </a:lnTo>
                <a:lnTo>
                  <a:pt x="4914900" y="2487422"/>
                </a:lnTo>
                <a:lnTo>
                  <a:pt x="4827058" y="2459377"/>
                </a:lnTo>
                <a:lnTo>
                  <a:pt x="4828117" y="2338737"/>
                </a:lnTo>
                <a:close/>
                <a:moveTo>
                  <a:pt x="5344054" y="2337679"/>
                </a:moveTo>
                <a:lnTo>
                  <a:pt x="5418667" y="2361489"/>
                </a:lnTo>
                <a:lnTo>
                  <a:pt x="5420254" y="2493771"/>
                </a:lnTo>
                <a:lnTo>
                  <a:pt x="5345642" y="2469960"/>
                </a:lnTo>
                <a:lnTo>
                  <a:pt x="5344054" y="2337679"/>
                </a:lnTo>
                <a:close/>
                <a:moveTo>
                  <a:pt x="7479918" y="2324608"/>
                </a:moveTo>
                <a:lnTo>
                  <a:pt x="7486266" y="2393921"/>
                </a:lnTo>
                <a:lnTo>
                  <a:pt x="7633863" y="2438895"/>
                </a:lnTo>
                <a:lnTo>
                  <a:pt x="7625399" y="2368524"/>
                </a:lnTo>
                <a:lnTo>
                  <a:pt x="7479918" y="2324608"/>
                </a:lnTo>
                <a:close/>
                <a:moveTo>
                  <a:pt x="8123725" y="2323277"/>
                </a:moveTo>
                <a:lnTo>
                  <a:pt x="8123208" y="2327253"/>
                </a:lnTo>
                <a:lnTo>
                  <a:pt x="8120337" y="2326393"/>
                </a:lnTo>
                <a:lnTo>
                  <a:pt x="8130021" y="2401813"/>
                </a:lnTo>
                <a:lnTo>
                  <a:pt x="8133056" y="2402790"/>
                </a:lnTo>
                <a:lnTo>
                  <a:pt x="8123725" y="2323277"/>
                </a:lnTo>
                <a:close/>
                <a:moveTo>
                  <a:pt x="5702829" y="2308577"/>
                </a:moveTo>
                <a:lnTo>
                  <a:pt x="5782204" y="2335033"/>
                </a:lnTo>
                <a:lnTo>
                  <a:pt x="5785379" y="2447737"/>
                </a:lnTo>
                <a:lnTo>
                  <a:pt x="5705475" y="2421810"/>
                </a:lnTo>
                <a:lnTo>
                  <a:pt x="5702829" y="2308577"/>
                </a:lnTo>
                <a:close/>
                <a:moveTo>
                  <a:pt x="5222346" y="2297994"/>
                </a:moveTo>
                <a:lnTo>
                  <a:pt x="5292725" y="2320747"/>
                </a:lnTo>
                <a:lnTo>
                  <a:pt x="5293254" y="2453558"/>
                </a:lnTo>
                <a:lnTo>
                  <a:pt x="5223934" y="2430805"/>
                </a:lnTo>
                <a:lnTo>
                  <a:pt x="5222346" y="2297994"/>
                </a:lnTo>
                <a:close/>
                <a:moveTo>
                  <a:pt x="4697942" y="2296936"/>
                </a:moveTo>
                <a:lnTo>
                  <a:pt x="4784725" y="2324980"/>
                </a:lnTo>
                <a:lnTo>
                  <a:pt x="4783138" y="2445091"/>
                </a:lnTo>
                <a:lnTo>
                  <a:pt x="4695296" y="2417577"/>
                </a:lnTo>
                <a:lnTo>
                  <a:pt x="4697942" y="2296936"/>
                </a:lnTo>
                <a:close/>
                <a:moveTo>
                  <a:pt x="5938838" y="2284766"/>
                </a:moveTo>
                <a:lnTo>
                  <a:pt x="5993342" y="2306461"/>
                </a:lnTo>
                <a:lnTo>
                  <a:pt x="5993342" y="2426043"/>
                </a:lnTo>
                <a:lnTo>
                  <a:pt x="5935134" y="2403820"/>
                </a:lnTo>
                <a:lnTo>
                  <a:pt x="5938838" y="2284766"/>
                </a:lnTo>
                <a:close/>
                <a:moveTo>
                  <a:pt x="5583238" y="2268363"/>
                </a:moveTo>
                <a:lnTo>
                  <a:pt x="5663142" y="2295349"/>
                </a:lnTo>
                <a:lnTo>
                  <a:pt x="5665788" y="2409111"/>
                </a:lnTo>
                <a:lnTo>
                  <a:pt x="5585354" y="2383184"/>
                </a:lnTo>
                <a:lnTo>
                  <a:pt x="5583238" y="2268363"/>
                </a:lnTo>
                <a:close/>
                <a:moveTo>
                  <a:pt x="7921651" y="2266936"/>
                </a:moveTo>
                <a:lnTo>
                  <a:pt x="7929587" y="2337307"/>
                </a:lnTo>
                <a:lnTo>
                  <a:pt x="8122493" y="2399390"/>
                </a:lnTo>
                <a:lnTo>
                  <a:pt x="8112905" y="2324169"/>
                </a:lnTo>
                <a:lnTo>
                  <a:pt x="7921651" y="2266936"/>
                </a:lnTo>
                <a:close/>
                <a:moveTo>
                  <a:pt x="5087408" y="2254077"/>
                </a:moveTo>
                <a:lnTo>
                  <a:pt x="5165196" y="2279475"/>
                </a:lnTo>
                <a:lnTo>
                  <a:pt x="5165196" y="2412286"/>
                </a:lnTo>
                <a:lnTo>
                  <a:pt x="5086879" y="2386888"/>
                </a:lnTo>
                <a:lnTo>
                  <a:pt x="5087408" y="2254077"/>
                </a:lnTo>
                <a:close/>
                <a:moveTo>
                  <a:pt x="4557183" y="2251431"/>
                </a:moveTo>
                <a:lnTo>
                  <a:pt x="4643438" y="2279475"/>
                </a:lnTo>
                <a:lnTo>
                  <a:pt x="4640792" y="2400116"/>
                </a:lnTo>
                <a:lnTo>
                  <a:pt x="4554538" y="2373130"/>
                </a:lnTo>
                <a:lnTo>
                  <a:pt x="4557183" y="2251431"/>
                </a:lnTo>
                <a:close/>
                <a:moveTo>
                  <a:pt x="5462059" y="2228149"/>
                </a:moveTo>
                <a:lnTo>
                  <a:pt x="5533496" y="2252489"/>
                </a:lnTo>
                <a:lnTo>
                  <a:pt x="5535084" y="2366252"/>
                </a:lnTo>
                <a:lnTo>
                  <a:pt x="5463117" y="2343499"/>
                </a:lnTo>
                <a:lnTo>
                  <a:pt x="5462059" y="2228149"/>
                </a:lnTo>
                <a:close/>
                <a:moveTo>
                  <a:pt x="4959350" y="2212275"/>
                </a:moveTo>
                <a:lnTo>
                  <a:pt x="5042429" y="2239261"/>
                </a:lnTo>
                <a:lnTo>
                  <a:pt x="5041371" y="2372072"/>
                </a:lnTo>
                <a:lnTo>
                  <a:pt x="4957763" y="2345615"/>
                </a:lnTo>
                <a:lnTo>
                  <a:pt x="4959350" y="2212275"/>
                </a:lnTo>
                <a:close/>
                <a:moveTo>
                  <a:pt x="4430183" y="2210160"/>
                </a:moveTo>
                <a:lnTo>
                  <a:pt x="4518554" y="2238732"/>
                </a:lnTo>
                <a:lnTo>
                  <a:pt x="4515379" y="2359902"/>
                </a:lnTo>
                <a:lnTo>
                  <a:pt x="4425950" y="2332387"/>
                </a:lnTo>
                <a:lnTo>
                  <a:pt x="4430183" y="2210160"/>
                </a:lnTo>
                <a:close/>
                <a:moveTo>
                  <a:pt x="7480491" y="2205025"/>
                </a:moveTo>
                <a:lnTo>
                  <a:pt x="7469700" y="2210356"/>
                </a:lnTo>
                <a:lnTo>
                  <a:pt x="7473570" y="2253708"/>
                </a:lnTo>
                <a:lnTo>
                  <a:pt x="7642328" y="2305031"/>
                </a:lnTo>
                <a:lnTo>
                  <a:pt x="7647618" y="2285454"/>
                </a:lnTo>
                <a:lnTo>
                  <a:pt x="7665293" y="2270144"/>
                </a:lnTo>
                <a:lnTo>
                  <a:pt x="7480491" y="2205025"/>
                </a:lnTo>
                <a:close/>
                <a:moveTo>
                  <a:pt x="8103854" y="2198031"/>
                </a:moveTo>
                <a:lnTo>
                  <a:pt x="8111294" y="2255975"/>
                </a:lnTo>
                <a:lnTo>
                  <a:pt x="8115995" y="2257404"/>
                </a:lnTo>
                <a:lnTo>
                  <a:pt x="8109227" y="2199734"/>
                </a:lnTo>
                <a:lnTo>
                  <a:pt x="8103854" y="2198031"/>
                </a:lnTo>
                <a:close/>
                <a:moveTo>
                  <a:pt x="5815542" y="2194814"/>
                </a:moveTo>
                <a:lnTo>
                  <a:pt x="5881688" y="2217567"/>
                </a:lnTo>
                <a:lnTo>
                  <a:pt x="5884863" y="2324980"/>
                </a:lnTo>
                <a:lnTo>
                  <a:pt x="5818717" y="2304344"/>
                </a:lnTo>
                <a:lnTo>
                  <a:pt x="5815542" y="2194814"/>
                </a:lnTo>
                <a:close/>
                <a:moveTo>
                  <a:pt x="5342467" y="2188465"/>
                </a:moveTo>
                <a:lnTo>
                  <a:pt x="5416550" y="2212806"/>
                </a:lnTo>
                <a:lnTo>
                  <a:pt x="5418138" y="2329212"/>
                </a:lnTo>
                <a:lnTo>
                  <a:pt x="5344054" y="2304344"/>
                </a:lnTo>
                <a:lnTo>
                  <a:pt x="5342467" y="2188465"/>
                </a:lnTo>
                <a:close/>
                <a:moveTo>
                  <a:pt x="4830763" y="2170475"/>
                </a:moveTo>
                <a:lnTo>
                  <a:pt x="4918075" y="2198519"/>
                </a:lnTo>
                <a:lnTo>
                  <a:pt x="4915958" y="2332916"/>
                </a:lnTo>
                <a:lnTo>
                  <a:pt x="4828646" y="2304344"/>
                </a:lnTo>
                <a:lnTo>
                  <a:pt x="4830763" y="2170475"/>
                </a:lnTo>
                <a:close/>
                <a:moveTo>
                  <a:pt x="5698067" y="2155660"/>
                </a:moveTo>
                <a:lnTo>
                  <a:pt x="5777971" y="2182645"/>
                </a:lnTo>
                <a:lnTo>
                  <a:pt x="5780617" y="2291645"/>
                </a:lnTo>
                <a:lnTo>
                  <a:pt x="5701242" y="2266247"/>
                </a:lnTo>
                <a:lnTo>
                  <a:pt x="5698067" y="2155660"/>
                </a:lnTo>
                <a:close/>
                <a:moveTo>
                  <a:pt x="5221817" y="2148251"/>
                </a:moveTo>
                <a:lnTo>
                  <a:pt x="5292196" y="2171533"/>
                </a:lnTo>
                <a:lnTo>
                  <a:pt x="5292725" y="2287941"/>
                </a:lnTo>
                <a:lnTo>
                  <a:pt x="5222346" y="2265188"/>
                </a:lnTo>
                <a:lnTo>
                  <a:pt x="5221817" y="2148251"/>
                </a:lnTo>
                <a:close/>
                <a:moveTo>
                  <a:pt x="7913938" y="2137829"/>
                </a:moveTo>
                <a:lnTo>
                  <a:pt x="7908178" y="2143588"/>
                </a:lnTo>
                <a:lnTo>
                  <a:pt x="7914245" y="2196035"/>
                </a:lnTo>
                <a:lnTo>
                  <a:pt x="8103927" y="2253734"/>
                </a:lnTo>
                <a:lnTo>
                  <a:pt x="8097046" y="2199746"/>
                </a:lnTo>
                <a:lnTo>
                  <a:pt x="7943938" y="2147339"/>
                </a:lnTo>
                <a:lnTo>
                  <a:pt x="7913938" y="2137829"/>
                </a:lnTo>
                <a:close/>
                <a:moveTo>
                  <a:pt x="5935663" y="2132907"/>
                </a:moveTo>
                <a:lnTo>
                  <a:pt x="5990167" y="2154601"/>
                </a:lnTo>
                <a:lnTo>
                  <a:pt x="5990167" y="2274183"/>
                </a:lnTo>
                <a:lnTo>
                  <a:pt x="5931959" y="2252489"/>
                </a:lnTo>
                <a:lnTo>
                  <a:pt x="5935663" y="2132907"/>
                </a:lnTo>
                <a:close/>
                <a:moveTo>
                  <a:pt x="4700588" y="2128145"/>
                </a:moveTo>
                <a:lnTo>
                  <a:pt x="4787371" y="2156718"/>
                </a:lnTo>
                <a:lnTo>
                  <a:pt x="4785783" y="2291115"/>
                </a:lnTo>
                <a:lnTo>
                  <a:pt x="4698471" y="2263072"/>
                </a:lnTo>
                <a:lnTo>
                  <a:pt x="4700588" y="2128145"/>
                </a:lnTo>
                <a:close/>
                <a:moveTo>
                  <a:pt x="5580063" y="2115446"/>
                </a:moveTo>
                <a:lnTo>
                  <a:pt x="5659438" y="2142431"/>
                </a:lnTo>
                <a:lnTo>
                  <a:pt x="5662084" y="2253547"/>
                </a:lnTo>
                <a:lnTo>
                  <a:pt x="5582709" y="2227621"/>
                </a:lnTo>
                <a:lnTo>
                  <a:pt x="5580063" y="2115446"/>
                </a:lnTo>
                <a:close/>
                <a:moveTo>
                  <a:pt x="5088467" y="2103805"/>
                </a:moveTo>
                <a:lnTo>
                  <a:pt x="5165196" y="2129203"/>
                </a:lnTo>
                <a:lnTo>
                  <a:pt x="5165196" y="2246669"/>
                </a:lnTo>
                <a:lnTo>
                  <a:pt x="5087408" y="2221272"/>
                </a:lnTo>
                <a:lnTo>
                  <a:pt x="5088467" y="2103805"/>
                </a:lnTo>
                <a:close/>
                <a:moveTo>
                  <a:pt x="7904412" y="2100262"/>
                </a:moveTo>
                <a:lnTo>
                  <a:pt x="8139394" y="2173808"/>
                </a:lnTo>
                <a:lnTo>
                  <a:pt x="8207665" y="2750007"/>
                </a:lnTo>
                <a:lnTo>
                  <a:pt x="8462229" y="2808737"/>
                </a:lnTo>
                <a:lnTo>
                  <a:pt x="8446352" y="2752123"/>
                </a:lnTo>
                <a:lnTo>
                  <a:pt x="8469941" y="2681041"/>
                </a:lnTo>
                <a:lnTo>
                  <a:pt x="8470055" y="2667530"/>
                </a:lnTo>
                <a:lnTo>
                  <a:pt x="8475514" y="2664249"/>
                </a:lnTo>
                <a:lnTo>
                  <a:pt x="8483928" y="2638894"/>
                </a:lnTo>
                <a:lnTo>
                  <a:pt x="8596656" y="2576459"/>
                </a:lnTo>
                <a:lnTo>
                  <a:pt x="8653285" y="2588099"/>
                </a:lnTo>
                <a:lnTo>
                  <a:pt x="8834621" y="2492566"/>
                </a:lnTo>
                <a:lnTo>
                  <a:pt x="8845709" y="2484438"/>
                </a:lnTo>
                <a:lnTo>
                  <a:pt x="8848330" y="2485344"/>
                </a:lnTo>
                <a:lnTo>
                  <a:pt x="8869214" y="2474341"/>
                </a:lnTo>
                <a:lnTo>
                  <a:pt x="9055506" y="2524078"/>
                </a:lnTo>
                <a:lnTo>
                  <a:pt x="9180407" y="3226733"/>
                </a:lnTo>
                <a:lnTo>
                  <a:pt x="9236506" y="3249484"/>
                </a:lnTo>
                <a:lnTo>
                  <a:pt x="9371991" y="3971716"/>
                </a:lnTo>
                <a:lnTo>
                  <a:pt x="9473605" y="3993939"/>
                </a:lnTo>
                <a:lnTo>
                  <a:pt x="9963151" y="6853237"/>
                </a:lnTo>
                <a:lnTo>
                  <a:pt x="9952038" y="6853237"/>
                </a:lnTo>
                <a:lnTo>
                  <a:pt x="9952038" y="6853238"/>
                </a:lnTo>
                <a:lnTo>
                  <a:pt x="9945689" y="6853238"/>
                </a:lnTo>
                <a:lnTo>
                  <a:pt x="9945689" y="6853237"/>
                </a:lnTo>
                <a:lnTo>
                  <a:pt x="9945688" y="6853237"/>
                </a:lnTo>
                <a:lnTo>
                  <a:pt x="9935637" y="6853237"/>
                </a:lnTo>
                <a:lnTo>
                  <a:pt x="9929809" y="6853237"/>
                </a:lnTo>
                <a:lnTo>
                  <a:pt x="9925454" y="6827803"/>
                </a:lnTo>
                <a:lnTo>
                  <a:pt x="9780633" y="6795035"/>
                </a:lnTo>
                <a:lnTo>
                  <a:pt x="9752066" y="6613023"/>
                </a:lnTo>
                <a:lnTo>
                  <a:pt x="9762117" y="6617255"/>
                </a:lnTo>
                <a:lnTo>
                  <a:pt x="9892910" y="6637739"/>
                </a:lnTo>
                <a:lnTo>
                  <a:pt x="9873534" y="6524579"/>
                </a:lnTo>
                <a:lnTo>
                  <a:pt x="9733550" y="6485508"/>
                </a:lnTo>
                <a:lnTo>
                  <a:pt x="9732492" y="6484979"/>
                </a:lnTo>
                <a:lnTo>
                  <a:pt x="9707628" y="6326246"/>
                </a:lnTo>
                <a:lnTo>
                  <a:pt x="9843653" y="6350066"/>
                </a:lnTo>
                <a:lnTo>
                  <a:pt x="9822408" y="6225991"/>
                </a:lnTo>
                <a:lnTo>
                  <a:pt x="9695990" y="6203493"/>
                </a:lnTo>
                <a:lnTo>
                  <a:pt x="9687525" y="6199790"/>
                </a:lnTo>
                <a:lnTo>
                  <a:pt x="9661074" y="6031004"/>
                </a:lnTo>
                <a:lnTo>
                  <a:pt x="9667952" y="6034708"/>
                </a:lnTo>
                <a:lnTo>
                  <a:pt x="9792328" y="6050314"/>
                </a:lnTo>
                <a:lnTo>
                  <a:pt x="9773506" y="5940386"/>
                </a:lnTo>
                <a:lnTo>
                  <a:pt x="9641501" y="5903489"/>
                </a:lnTo>
                <a:lnTo>
                  <a:pt x="9616107" y="5741053"/>
                </a:lnTo>
                <a:lnTo>
                  <a:pt x="9621398" y="5743699"/>
                </a:lnTo>
                <a:lnTo>
                  <a:pt x="9743564" y="5765518"/>
                </a:lnTo>
                <a:lnTo>
                  <a:pt x="9725398" y="5659424"/>
                </a:lnTo>
                <a:lnTo>
                  <a:pt x="9601824" y="5630470"/>
                </a:lnTo>
                <a:lnTo>
                  <a:pt x="9598650" y="5628354"/>
                </a:lnTo>
                <a:lnTo>
                  <a:pt x="9572199" y="5460627"/>
                </a:lnTo>
                <a:lnTo>
                  <a:pt x="9574315" y="5462214"/>
                </a:lnTo>
                <a:lnTo>
                  <a:pt x="9696897" y="5492973"/>
                </a:lnTo>
                <a:lnTo>
                  <a:pt x="9676218" y="5372204"/>
                </a:lnTo>
                <a:lnTo>
                  <a:pt x="9555270" y="5339461"/>
                </a:lnTo>
                <a:lnTo>
                  <a:pt x="9553154" y="5338403"/>
                </a:lnTo>
                <a:lnTo>
                  <a:pt x="9528290" y="5180729"/>
                </a:lnTo>
                <a:lnTo>
                  <a:pt x="9649934" y="5218695"/>
                </a:lnTo>
                <a:lnTo>
                  <a:pt x="9630796" y="5106928"/>
                </a:lnTo>
                <a:lnTo>
                  <a:pt x="9517181" y="5077024"/>
                </a:lnTo>
                <a:lnTo>
                  <a:pt x="9511361" y="5071733"/>
                </a:lnTo>
                <a:lnTo>
                  <a:pt x="9484910" y="4905064"/>
                </a:lnTo>
                <a:lnTo>
                  <a:pt x="9489671" y="4907709"/>
                </a:lnTo>
                <a:lnTo>
                  <a:pt x="9603190" y="4945697"/>
                </a:lnTo>
                <a:lnTo>
                  <a:pt x="9585235" y="4840837"/>
                </a:lnTo>
                <a:lnTo>
                  <a:pt x="9471155" y="4804533"/>
                </a:lnTo>
                <a:lnTo>
                  <a:pt x="9469569" y="4803475"/>
                </a:lnTo>
                <a:lnTo>
                  <a:pt x="9446821" y="4660087"/>
                </a:lnTo>
                <a:lnTo>
                  <a:pt x="9452111" y="4663262"/>
                </a:lnTo>
                <a:lnTo>
                  <a:pt x="9559537" y="4690757"/>
                </a:lnTo>
                <a:lnTo>
                  <a:pt x="9542210" y="4589559"/>
                </a:lnTo>
                <a:lnTo>
                  <a:pt x="9431479" y="4562202"/>
                </a:lnTo>
                <a:lnTo>
                  <a:pt x="9406615" y="4400824"/>
                </a:lnTo>
                <a:lnTo>
                  <a:pt x="9514513" y="4427803"/>
                </a:lnTo>
                <a:lnTo>
                  <a:pt x="9488186" y="4274045"/>
                </a:lnTo>
                <a:lnTo>
                  <a:pt x="9381751" y="4244738"/>
                </a:lnTo>
                <a:lnTo>
                  <a:pt x="9357945" y="4090768"/>
                </a:lnTo>
                <a:lnTo>
                  <a:pt x="9462066" y="4121497"/>
                </a:lnTo>
                <a:lnTo>
                  <a:pt x="9445227" y="4023158"/>
                </a:lnTo>
                <a:lnTo>
                  <a:pt x="9326124" y="3995738"/>
                </a:lnTo>
                <a:lnTo>
                  <a:pt x="9220652" y="3343982"/>
                </a:lnTo>
                <a:lnTo>
                  <a:pt x="9207398" y="3273294"/>
                </a:lnTo>
                <a:lnTo>
                  <a:pt x="9150240" y="3250542"/>
                </a:lnTo>
                <a:lnTo>
                  <a:pt x="9147162" y="3233145"/>
                </a:lnTo>
                <a:lnTo>
                  <a:pt x="9143058" y="3231092"/>
                </a:lnTo>
                <a:lnTo>
                  <a:pt x="9142439" y="3227538"/>
                </a:lnTo>
                <a:lnTo>
                  <a:pt x="8877593" y="3131496"/>
                </a:lnTo>
                <a:lnTo>
                  <a:pt x="8439034" y="2997632"/>
                </a:lnTo>
                <a:lnTo>
                  <a:pt x="8444325" y="2961653"/>
                </a:lnTo>
                <a:lnTo>
                  <a:pt x="7985134" y="2826731"/>
                </a:lnTo>
                <a:lnTo>
                  <a:pt x="7992011" y="2891282"/>
                </a:lnTo>
                <a:lnTo>
                  <a:pt x="8407822" y="3016680"/>
                </a:lnTo>
                <a:lnTo>
                  <a:pt x="8439034" y="2997632"/>
                </a:lnTo>
                <a:lnTo>
                  <a:pt x="8952714" y="6853237"/>
                </a:lnTo>
                <a:lnTo>
                  <a:pt x="6276974" y="6853237"/>
                </a:lnTo>
                <a:lnTo>
                  <a:pt x="6276974" y="6853238"/>
                </a:lnTo>
                <a:lnTo>
                  <a:pt x="6270625" y="6853238"/>
                </a:lnTo>
                <a:lnTo>
                  <a:pt x="6270625" y="6853237"/>
                </a:lnTo>
                <a:lnTo>
                  <a:pt x="6203707" y="6853237"/>
                </a:lnTo>
                <a:lnTo>
                  <a:pt x="6203421" y="6856413"/>
                </a:lnTo>
                <a:lnTo>
                  <a:pt x="6178550" y="6856413"/>
                </a:lnTo>
                <a:lnTo>
                  <a:pt x="6077480" y="6843714"/>
                </a:lnTo>
                <a:lnTo>
                  <a:pt x="6073775" y="6722015"/>
                </a:lnTo>
                <a:lnTo>
                  <a:pt x="6161848" y="6736359"/>
                </a:lnTo>
                <a:lnTo>
                  <a:pt x="6159752" y="6688058"/>
                </a:lnTo>
                <a:lnTo>
                  <a:pt x="6072717" y="6673336"/>
                </a:lnTo>
                <a:lnTo>
                  <a:pt x="6066896" y="6515656"/>
                </a:lnTo>
                <a:lnTo>
                  <a:pt x="6152908" y="6530340"/>
                </a:lnTo>
                <a:lnTo>
                  <a:pt x="6150606" y="6477282"/>
                </a:lnTo>
                <a:lnTo>
                  <a:pt x="6064780" y="6462214"/>
                </a:lnTo>
                <a:lnTo>
                  <a:pt x="6059488" y="6307181"/>
                </a:lnTo>
                <a:lnTo>
                  <a:pt x="6143895" y="6322639"/>
                </a:lnTo>
                <a:lnTo>
                  <a:pt x="6141206" y="6260681"/>
                </a:lnTo>
                <a:lnTo>
                  <a:pt x="6057900" y="6246860"/>
                </a:lnTo>
                <a:lnTo>
                  <a:pt x="6052609" y="6098705"/>
                </a:lnTo>
                <a:lnTo>
                  <a:pt x="6134845" y="6114103"/>
                </a:lnTo>
                <a:lnTo>
                  <a:pt x="6132395" y="6057638"/>
                </a:lnTo>
                <a:lnTo>
                  <a:pt x="6050492" y="6042089"/>
                </a:lnTo>
                <a:lnTo>
                  <a:pt x="6046259" y="5896050"/>
                </a:lnTo>
                <a:lnTo>
                  <a:pt x="6126090" y="5912341"/>
                </a:lnTo>
                <a:lnTo>
                  <a:pt x="6123904" y="5861982"/>
                </a:lnTo>
                <a:lnTo>
                  <a:pt x="6044142" y="5845254"/>
                </a:lnTo>
                <a:lnTo>
                  <a:pt x="6038850" y="5698686"/>
                </a:lnTo>
                <a:lnTo>
                  <a:pt x="6117531" y="5715110"/>
                </a:lnTo>
                <a:lnTo>
                  <a:pt x="6115370" y="5665312"/>
                </a:lnTo>
                <a:lnTo>
                  <a:pt x="6037792" y="5648419"/>
                </a:lnTo>
                <a:lnTo>
                  <a:pt x="6032500" y="5494972"/>
                </a:lnTo>
                <a:lnTo>
                  <a:pt x="6108661" y="5510718"/>
                </a:lnTo>
                <a:lnTo>
                  <a:pt x="6106273" y="5455675"/>
                </a:lnTo>
                <a:lnTo>
                  <a:pt x="6030384" y="5439414"/>
                </a:lnTo>
                <a:lnTo>
                  <a:pt x="6026150" y="5314011"/>
                </a:lnTo>
                <a:lnTo>
                  <a:pt x="6100888" y="5331595"/>
                </a:lnTo>
                <a:lnTo>
                  <a:pt x="6097766" y="5259656"/>
                </a:lnTo>
                <a:lnTo>
                  <a:pt x="6024034" y="5243638"/>
                </a:lnTo>
                <a:lnTo>
                  <a:pt x="6018742" y="5107652"/>
                </a:lnTo>
                <a:lnTo>
                  <a:pt x="6091894" y="5124339"/>
                </a:lnTo>
                <a:lnTo>
                  <a:pt x="6089858" y="5077424"/>
                </a:lnTo>
                <a:lnTo>
                  <a:pt x="6017684" y="5061089"/>
                </a:lnTo>
                <a:lnTo>
                  <a:pt x="6012392" y="4913463"/>
                </a:lnTo>
                <a:lnTo>
                  <a:pt x="6083459" y="4929954"/>
                </a:lnTo>
                <a:lnTo>
                  <a:pt x="6081713" y="4889718"/>
                </a:lnTo>
                <a:lnTo>
                  <a:pt x="6094756" y="4884942"/>
                </a:lnTo>
                <a:lnTo>
                  <a:pt x="6011334" y="4865842"/>
                </a:lnTo>
                <a:lnTo>
                  <a:pt x="6006571" y="4734619"/>
                </a:lnTo>
                <a:lnTo>
                  <a:pt x="6118755" y="4761075"/>
                </a:lnTo>
                <a:lnTo>
                  <a:pt x="6123798" y="4874307"/>
                </a:lnTo>
                <a:lnTo>
                  <a:pt x="6172742" y="4856384"/>
                </a:lnTo>
                <a:lnTo>
                  <a:pt x="6159666" y="4465425"/>
                </a:lnTo>
                <a:lnTo>
                  <a:pt x="6134459" y="3901273"/>
                </a:lnTo>
                <a:lnTo>
                  <a:pt x="6109759" y="3895954"/>
                </a:lnTo>
                <a:lnTo>
                  <a:pt x="6117167" y="3762085"/>
                </a:lnTo>
                <a:lnTo>
                  <a:pt x="6176302" y="3769731"/>
                </a:lnTo>
                <a:lnTo>
                  <a:pt x="6174913" y="3736081"/>
                </a:lnTo>
                <a:lnTo>
                  <a:pt x="6106055" y="3722930"/>
                </a:lnTo>
                <a:lnTo>
                  <a:pt x="6102880" y="3589061"/>
                </a:lnTo>
                <a:lnTo>
                  <a:pt x="6169476" y="3604399"/>
                </a:lnTo>
                <a:lnTo>
                  <a:pt x="6168275" y="3575316"/>
                </a:lnTo>
                <a:lnTo>
                  <a:pt x="6092296" y="3553080"/>
                </a:lnTo>
                <a:lnTo>
                  <a:pt x="6099705" y="3419741"/>
                </a:lnTo>
                <a:lnTo>
                  <a:pt x="6162500" y="3435438"/>
                </a:lnTo>
                <a:lnTo>
                  <a:pt x="6158951" y="3349488"/>
                </a:lnTo>
                <a:lnTo>
                  <a:pt x="6198866" y="3329269"/>
                </a:lnTo>
                <a:lnTo>
                  <a:pt x="6183856" y="3163769"/>
                </a:lnTo>
                <a:lnTo>
                  <a:pt x="6344745" y="3027259"/>
                </a:lnTo>
                <a:lnTo>
                  <a:pt x="6569067" y="3106381"/>
                </a:lnTo>
                <a:lnTo>
                  <a:pt x="6605540" y="3072872"/>
                </a:lnTo>
                <a:lnTo>
                  <a:pt x="6611191" y="3074668"/>
                </a:lnTo>
                <a:lnTo>
                  <a:pt x="6625242" y="3063238"/>
                </a:lnTo>
                <a:lnTo>
                  <a:pt x="6772370" y="3074879"/>
                </a:lnTo>
                <a:lnTo>
                  <a:pt x="7269325" y="2676990"/>
                </a:lnTo>
                <a:lnTo>
                  <a:pt x="7235983" y="2315080"/>
                </a:lnTo>
                <a:lnTo>
                  <a:pt x="7396872" y="2179628"/>
                </a:lnTo>
                <a:lnTo>
                  <a:pt x="7432860" y="2191269"/>
                </a:lnTo>
                <a:lnTo>
                  <a:pt x="7477845" y="2168517"/>
                </a:lnTo>
                <a:lnTo>
                  <a:pt x="7668900" y="2235714"/>
                </a:lnTo>
                <a:lnTo>
                  <a:pt x="7829789" y="2121426"/>
                </a:lnTo>
                <a:lnTo>
                  <a:pt x="7862073" y="2143120"/>
                </a:lnTo>
                <a:lnTo>
                  <a:pt x="7897532" y="2107140"/>
                </a:lnTo>
                <a:lnTo>
                  <a:pt x="7904412" y="2100262"/>
                </a:lnTo>
                <a:close/>
                <a:moveTo>
                  <a:pt x="4561417" y="2083169"/>
                </a:moveTo>
                <a:lnTo>
                  <a:pt x="4646613" y="2111213"/>
                </a:lnTo>
                <a:lnTo>
                  <a:pt x="4644496" y="2245611"/>
                </a:lnTo>
                <a:lnTo>
                  <a:pt x="4558242" y="2218097"/>
                </a:lnTo>
                <a:lnTo>
                  <a:pt x="4561417" y="2083169"/>
                </a:lnTo>
                <a:close/>
                <a:moveTo>
                  <a:pt x="5459413" y="2074703"/>
                </a:moveTo>
                <a:lnTo>
                  <a:pt x="5531909" y="2099572"/>
                </a:lnTo>
                <a:lnTo>
                  <a:pt x="5532967" y="2211747"/>
                </a:lnTo>
                <a:lnTo>
                  <a:pt x="5461529" y="2188465"/>
                </a:lnTo>
                <a:lnTo>
                  <a:pt x="5459413" y="2074703"/>
                </a:lnTo>
                <a:close/>
                <a:moveTo>
                  <a:pt x="4960408" y="2061475"/>
                </a:moveTo>
                <a:lnTo>
                  <a:pt x="5043488" y="2088990"/>
                </a:lnTo>
                <a:lnTo>
                  <a:pt x="5042429" y="2206455"/>
                </a:lnTo>
                <a:lnTo>
                  <a:pt x="4959350" y="2179470"/>
                </a:lnTo>
                <a:lnTo>
                  <a:pt x="4960408" y="2061475"/>
                </a:lnTo>
                <a:close/>
                <a:moveTo>
                  <a:pt x="5811309" y="2048247"/>
                </a:moveTo>
                <a:lnTo>
                  <a:pt x="5876396" y="2071528"/>
                </a:lnTo>
                <a:lnTo>
                  <a:pt x="5880100" y="2182645"/>
                </a:lnTo>
                <a:lnTo>
                  <a:pt x="5815013" y="2160422"/>
                </a:lnTo>
                <a:lnTo>
                  <a:pt x="5811309" y="2048247"/>
                </a:lnTo>
                <a:close/>
                <a:moveTo>
                  <a:pt x="4434946" y="2041897"/>
                </a:moveTo>
                <a:lnTo>
                  <a:pt x="4522258" y="2070470"/>
                </a:lnTo>
                <a:lnTo>
                  <a:pt x="4519083" y="2205927"/>
                </a:lnTo>
                <a:lnTo>
                  <a:pt x="4430713" y="2177354"/>
                </a:lnTo>
                <a:lnTo>
                  <a:pt x="4434946" y="2041897"/>
                </a:lnTo>
                <a:close/>
                <a:moveTo>
                  <a:pt x="5340879" y="2035019"/>
                </a:moveTo>
                <a:lnTo>
                  <a:pt x="5414963" y="2059888"/>
                </a:lnTo>
                <a:lnTo>
                  <a:pt x="5416021" y="2174179"/>
                </a:lnTo>
                <a:lnTo>
                  <a:pt x="5341938" y="2150368"/>
                </a:lnTo>
                <a:lnTo>
                  <a:pt x="5340879" y="2035019"/>
                </a:lnTo>
                <a:close/>
                <a:moveTo>
                  <a:pt x="4832879" y="2018616"/>
                </a:moveTo>
                <a:lnTo>
                  <a:pt x="4919133" y="2047189"/>
                </a:lnTo>
                <a:lnTo>
                  <a:pt x="4918075" y="2166242"/>
                </a:lnTo>
                <a:lnTo>
                  <a:pt x="4830763" y="2138199"/>
                </a:lnTo>
                <a:lnTo>
                  <a:pt x="4832879" y="2018616"/>
                </a:lnTo>
                <a:close/>
                <a:moveTo>
                  <a:pt x="5694363" y="2007504"/>
                </a:moveTo>
                <a:lnTo>
                  <a:pt x="5773738" y="2035548"/>
                </a:lnTo>
                <a:lnTo>
                  <a:pt x="5776913" y="2147723"/>
                </a:lnTo>
                <a:lnTo>
                  <a:pt x="5697538" y="2121266"/>
                </a:lnTo>
                <a:lnTo>
                  <a:pt x="5694363" y="2007504"/>
                </a:lnTo>
                <a:close/>
                <a:moveTo>
                  <a:pt x="5220759" y="1994276"/>
                </a:moveTo>
                <a:lnTo>
                  <a:pt x="5291138" y="2018087"/>
                </a:lnTo>
                <a:lnTo>
                  <a:pt x="5291667" y="2133965"/>
                </a:lnTo>
                <a:lnTo>
                  <a:pt x="5221288" y="2111213"/>
                </a:lnTo>
                <a:lnTo>
                  <a:pt x="5220759" y="1994276"/>
                </a:lnTo>
                <a:close/>
                <a:moveTo>
                  <a:pt x="5928784" y="1981048"/>
                </a:moveTo>
                <a:lnTo>
                  <a:pt x="5982759" y="2003271"/>
                </a:lnTo>
                <a:lnTo>
                  <a:pt x="5982759" y="2122325"/>
                </a:lnTo>
                <a:lnTo>
                  <a:pt x="5924550" y="2100630"/>
                </a:lnTo>
                <a:lnTo>
                  <a:pt x="5928784" y="1981048"/>
                </a:lnTo>
                <a:close/>
                <a:moveTo>
                  <a:pt x="4703763" y="1975228"/>
                </a:moveTo>
                <a:lnTo>
                  <a:pt x="4790017" y="2004329"/>
                </a:lnTo>
                <a:lnTo>
                  <a:pt x="4787900" y="2123912"/>
                </a:lnTo>
                <a:lnTo>
                  <a:pt x="4701117" y="2095868"/>
                </a:lnTo>
                <a:lnTo>
                  <a:pt x="4703763" y="1975228"/>
                </a:lnTo>
                <a:close/>
                <a:moveTo>
                  <a:pt x="5577417" y="1967291"/>
                </a:moveTo>
                <a:lnTo>
                  <a:pt x="5656263" y="1994805"/>
                </a:lnTo>
                <a:lnTo>
                  <a:pt x="5658909" y="2107509"/>
                </a:lnTo>
                <a:lnTo>
                  <a:pt x="5579534" y="2081053"/>
                </a:lnTo>
                <a:lnTo>
                  <a:pt x="5577417" y="1967291"/>
                </a:lnTo>
                <a:close/>
                <a:moveTo>
                  <a:pt x="5088996" y="1949830"/>
                </a:moveTo>
                <a:lnTo>
                  <a:pt x="5165196" y="1975228"/>
                </a:lnTo>
                <a:lnTo>
                  <a:pt x="5165196" y="2092693"/>
                </a:lnTo>
                <a:lnTo>
                  <a:pt x="5088467" y="2068354"/>
                </a:lnTo>
                <a:lnTo>
                  <a:pt x="5088996" y="1949830"/>
                </a:lnTo>
                <a:close/>
                <a:moveTo>
                  <a:pt x="4565650" y="1929723"/>
                </a:moveTo>
                <a:lnTo>
                  <a:pt x="4649788" y="1957237"/>
                </a:lnTo>
                <a:lnTo>
                  <a:pt x="4647671" y="2078936"/>
                </a:lnTo>
                <a:lnTo>
                  <a:pt x="4562475" y="2050893"/>
                </a:lnTo>
                <a:lnTo>
                  <a:pt x="4565650" y="1929723"/>
                </a:lnTo>
                <a:close/>
                <a:moveTo>
                  <a:pt x="5456767" y="1924961"/>
                </a:moveTo>
                <a:lnTo>
                  <a:pt x="5529263" y="1950359"/>
                </a:lnTo>
                <a:lnTo>
                  <a:pt x="5530850" y="2065179"/>
                </a:lnTo>
                <a:lnTo>
                  <a:pt x="5458884" y="2040839"/>
                </a:lnTo>
                <a:lnTo>
                  <a:pt x="5456767" y="1924961"/>
                </a:lnTo>
                <a:close/>
                <a:moveTo>
                  <a:pt x="4961996" y="1906970"/>
                </a:moveTo>
                <a:lnTo>
                  <a:pt x="5044546" y="1935014"/>
                </a:lnTo>
                <a:lnTo>
                  <a:pt x="5043488" y="2053538"/>
                </a:lnTo>
                <a:lnTo>
                  <a:pt x="4960408" y="2027082"/>
                </a:lnTo>
                <a:lnTo>
                  <a:pt x="4961996" y="1906970"/>
                </a:lnTo>
                <a:close/>
                <a:moveTo>
                  <a:pt x="5806546" y="1897975"/>
                </a:moveTo>
                <a:lnTo>
                  <a:pt x="5871104" y="1920728"/>
                </a:lnTo>
                <a:lnTo>
                  <a:pt x="5874809" y="2027082"/>
                </a:lnTo>
                <a:lnTo>
                  <a:pt x="5809721" y="2005388"/>
                </a:lnTo>
                <a:lnTo>
                  <a:pt x="5806546" y="1897975"/>
                </a:lnTo>
                <a:close/>
                <a:moveTo>
                  <a:pt x="4440238" y="1887922"/>
                </a:moveTo>
                <a:lnTo>
                  <a:pt x="4525963" y="1916495"/>
                </a:lnTo>
                <a:lnTo>
                  <a:pt x="4523317" y="2038194"/>
                </a:lnTo>
                <a:lnTo>
                  <a:pt x="4436533" y="2009621"/>
                </a:lnTo>
                <a:lnTo>
                  <a:pt x="4440238" y="1887922"/>
                </a:lnTo>
                <a:close/>
                <a:moveTo>
                  <a:pt x="5338763" y="1883689"/>
                </a:moveTo>
                <a:lnTo>
                  <a:pt x="5413375" y="1909616"/>
                </a:lnTo>
                <a:lnTo>
                  <a:pt x="5414963" y="2026024"/>
                </a:lnTo>
                <a:lnTo>
                  <a:pt x="5339821" y="2000626"/>
                </a:lnTo>
                <a:lnTo>
                  <a:pt x="5338763" y="1883689"/>
                </a:lnTo>
                <a:close/>
                <a:moveTo>
                  <a:pt x="4834467" y="1864640"/>
                </a:moveTo>
                <a:lnTo>
                  <a:pt x="4921250" y="1893742"/>
                </a:lnTo>
                <a:lnTo>
                  <a:pt x="4919663" y="2013324"/>
                </a:lnTo>
                <a:lnTo>
                  <a:pt x="4833408" y="1985810"/>
                </a:lnTo>
                <a:lnTo>
                  <a:pt x="4834467" y="1864640"/>
                </a:lnTo>
                <a:close/>
                <a:moveTo>
                  <a:pt x="5690659" y="1857232"/>
                </a:moveTo>
                <a:lnTo>
                  <a:pt x="5770034" y="1885276"/>
                </a:lnTo>
                <a:lnTo>
                  <a:pt x="5772150" y="1992689"/>
                </a:lnTo>
                <a:lnTo>
                  <a:pt x="5693834" y="1966232"/>
                </a:lnTo>
                <a:lnTo>
                  <a:pt x="5690659" y="1857232"/>
                </a:lnTo>
                <a:close/>
                <a:moveTo>
                  <a:pt x="5219700" y="1842417"/>
                </a:moveTo>
                <a:lnTo>
                  <a:pt x="5290079" y="1867286"/>
                </a:lnTo>
                <a:lnTo>
                  <a:pt x="5291138" y="1983694"/>
                </a:lnTo>
                <a:lnTo>
                  <a:pt x="5220759" y="1959883"/>
                </a:lnTo>
                <a:lnTo>
                  <a:pt x="5219700" y="1842417"/>
                </a:lnTo>
                <a:close/>
                <a:moveTo>
                  <a:pt x="5921904" y="1833422"/>
                </a:moveTo>
                <a:lnTo>
                  <a:pt x="5975880" y="1854587"/>
                </a:lnTo>
                <a:lnTo>
                  <a:pt x="5975880" y="1974169"/>
                </a:lnTo>
                <a:lnTo>
                  <a:pt x="5918200" y="1952475"/>
                </a:lnTo>
                <a:lnTo>
                  <a:pt x="5921904" y="1833422"/>
                </a:lnTo>
                <a:close/>
                <a:moveTo>
                  <a:pt x="4706408" y="1821252"/>
                </a:moveTo>
                <a:lnTo>
                  <a:pt x="4792663" y="1850354"/>
                </a:lnTo>
                <a:lnTo>
                  <a:pt x="4790546" y="1972053"/>
                </a:lnTo>
                <a:lnTo>
                  <a:pt x="4704292" y="1944009"/>
                </a:lnTo>
                <a:lnTo>
                  <a:pt x="4706408" y="1821252"/>
                </a:lnTo>
                <a:close/>
                <a:moveTo>
                  <a:pt x="5574242" y="1816490"/>
                </a:moveTo>
                <a:lnTo>
                  <a:pt x="5652559" y="1844533"/>
                </a:lnTo>
                <a:lnTo>
                  <a:pt x="5655204" y="1953533"/>
                </a:lnTo>
                <a:lnTo>
                  <a:pt x="5576888" y="1927077"/>
                </a:lnTo>
                <a:lnTo>
                  <a:pt x="5574242" y="1816490"/>
                </a:lnTo>
                <a:close/>
                <a:moveTo>
                  <a:pt x="5089525" y="1797441"/>
                </a:moveTo>
                <a:lnTo>
                  <a:pt x="5165196" y="1823368"/>
                </a:lnTo>
                <a:lnTo>
                  <a:pt x="5165196" y="1941363"/>
                </a:lnTo>
                <a:lnTo>
                  <a:pt x="5088996" y="1915965"/>
                </a:lnTo>
                <a:lnTo>
                  <a:pt x="5089525" y="1797441"/>
                </a:lnTo>
                <a:close/>
                <a:moveTo>
                  <a:pt x="5454650" y="1775218"/>
                </a:moveTo>
                <a:lnTo>
                  <a:pt x="5527146" y="1800616"/>
                </a:lnTo>
                <a:lnTo>
                  <a:pt x="5528204" y="1910674"/>
                </a:lnTo>
                <a:lnTo>
                  <a:pt x="5456238" y="1886334"/>
                </a:lnTo>
                <a:lnTo>
                  <a:pt x="5454650" y="1775218"/>
                </a:lnTo>
                <a:close/>
                <a:moveTo>
                  <a:pt x="4569354" y="1774689"/>
                </a:moveTo>
                <a:lnTo>
                  <a:pt x="4653492" y="1803262"/>
                </a:lnTo>
                <a:lnTo>
                  <a:pt x="4650846" y="1927077"/>
                </a:lnTo>
                <a:lnTo>
                  <a:pt x="4566179" y="1899563"/>
                </a:lnTo>
                <a:lnTo>
                  <a:pt x="4569354" y="1774689"/>
                </a:lnTo>
                <a:close/>
                <a:moveTo>
                  <a:pt x="4963054" y="1752995"/>
                </a:moveTo>
                <a:lnTo>
                  <a:pt x="5045604" y="1782097"/>
                </a:lnTo>
                <a:lnTo>
                  <a:pt x="5045075" y="1901150"/>
                </a:lnTo>
                <a:lnTo>
                  <a:pt x="4961996" y="1873106"/>
                </a:lnTo>
                <a:lnTo>
                  <a:pt x="4963054" y="1752995"/>
                </a:lnTo>
                <a:close/>
                <a:moveTo>
                  <a:pt x="5802313" y="1745587"/>
                </a:moveTo>
                <a:lnTo>
                  <a:pt x="5865813" y="1768868"/>
                </a:lnTo>
                <a:lnTo>
                  <a:pt x="5870046" y="1879456"/>
                </a:lnTo>
                <a:lnTo>
                  <a:pt x="5805488" y="1857232"/>
                </a:lnTo>
                <a:lnTo>
                  <a:pt x="5802313" y="1745587"/>
                </a:lnTo>
                <a:close/>
                <a:moveTo>
                  <a:pt x="5336646" y="1733946"/>
                </a:moveTo>
                <a:lnTo>
                  <a:pt x="5411788" y="1759873"/>
                </a:lnTo>
                <a:lnTo>
                  <a:pt x="5412846" y="1872048"/>
                </a:lnTo>
                <a:lnTo>
                  <a:pt x="5338234" y="1847179"/>
                </a:lnTo>
                <a:lnTo>
                  <a:pt x="5336646" y="1733946"/>
                </a:lnTo>
                <a:close/>
                <a:moveTo>
                  <a:pt x="4445000" y="1732888"/>
                </a:moveTo>
                <a:lnTo>
                  <a:pt x="4530725" y="1761990"/>
                </a:lnTo>
                <a:lnTo>
                  <a:pt x="4527550" y="1886864"/>
                </a:lnTo>
                <a:lnTo>
                  <a:pt x="4440767" y="1859349"/>
                </a:lnTo>
                <a:lnTo>
                  <a:pt x="4445000" y="1732888"/>
                </a:lnTo>
                <a:close/>
                <a:moveTo>
                  <a:pt x="4836583" y="1709077"/>
                </a:moveTo>
                <a:lnTo>
                  <a:pt x="4922308" y="1738708"/>
                </a:lnTo>
                <a:lnTo>
                  <a:pt x="4921250" y="1859349"/>
                </a:lnTo>
                <a:lnTo>
                  <a:pt x="4835525" y="1830247"/>
                </a:lnTo>
                <a:lnTo>
                  <a:pt x="4836583" y="1709077"/>
                </a:lnTo>
                <a:close/>
                <a:moveTo>
                  <a:pt x="5686425" y="1704844"/>
                </a:moveTo>
                <a:lnTo>
                  <a:pt x="5765271" y="1732888"/>
                </a:lnTo>
                <a:lnTo>
                  <a:pt x="5768446" y="1844533"/>
                </a:lnTo>
                <a:lnTo>
                  <a:pt x="5689600" y="1818077"/>
                </a:lnTo>
                <a:lnTo>
                  <a:pt x="5686425" y="1704844"/>
                </a:lnTo>
                <a:close/>
                <a:moveTo>
                  <a:pt x="5218642" y="1692674"/>
                </a:moveTo>
                <a:lnTo>
                  <a:pt x="5289021" y="1717543"/>
                </a:lnTo>
                <a:lnTo>
                  <a:pt x="5289550" y="1830247"/>
                </a:lnTo>
                <a:lnTo>
                  <a:pt x="5219171" y="1806965"/>
                </a:lnTo>
                <a:lnTo>
                  <a:pt x="5218642" y="1692674"/>
                </a:lnTo>
                <a:close/>
                <a:moveTo>
                  <a:pt x="4709583" y="1664631"/>
                </a:moveTo>
                <a:lnTo>
                  <a:pt x="4795308" y="1694262"/>
                </a:lnTo>
                <a:lnTo>
                  <a:pt x="4793192" y="1815961"/>
                </a:lnTo>
                <a:lnTo>
                  <a:pt x="4706938" y="1786859"/>
                </a:lnTo>
                <a:lnTo>
                  <a:pt x="4709583" y="1664631"/>
                </a:lnTo>
                <a:close/>
                <a:moveTo>
                  <a:pt x="5571596" y="1663572"/>
                </a:moveTo>
                <a:lnTo>
                  <a:pt x="5649384" y="1691616"/>
                </a:lnTo>
                <a:lnTo>
                  <a:pt x="5651500" y="1804849"/>
                </a:lnTo>
                <a:lnTo>
                  <a:pt x="5573713" y="1778393"/>
                </a:lnTo>
                <a:lnTo>
                  <a:pt x="5571596" y="1663572"/>
                </a:lnTo>
                <a:close/>
                <a:moveTo>
                  <a:pt x="5803371" y="1648228"/>
                </a:moveTo>
                <a:lnTo>
                  <a:pt x="5855759" y="1661456"/>
                </a:lnTo>
                <a:lnTo>
                  <a:pt x="5861050" y="1733946"/>
                </a:lnTo>
                <a:lnTo>
                  <a:pt x="5803371" y="1721247"/>
                </a:lnTo>
                <a:lnTo>
                  <a:pt x="5803371" y="1648228"/>
                </a:lnTo>
                <a:close/>
                <a:moveTo>
                  <a:pt x="5090054" y="1648228"/>
                </a:moveTo>
                <a:lnTo>
                  <a:pt x="5165196" y="1674155"/>
                </a:lnTo>
                <a:lnTo>
                  <a:pt x="5165196" y="1788975"/>
                </a:lnTo>
                <a:lnTo>
                  <a:pt x="5089525" y="1763048"/>
                </a:lnTo>
                <a:lnTo>
                  <a:pt x="5090054" y="1648228"/>
                </a:lnTo>
                <a:close/>
                <a:moveTo>
                  <a:pt x="5452534" y="1621242"/>
                </a:moveTo>
                <a:lnTo>
                  <a:pt x="5525029" y="1647169"/>
                </a:lnTo>
                <a:lnTo>
                  <a:pt x="5526617" y="1762519"/>
                </a:lnTo>
                <a:lnTo>
                  <a:pt x="5454121" y="1738179"/>
                </a:lnTo>
                <a:lnTo>
                  <a:pt x="5452534" y="1621242"/>
                </a:lnTo>
                <a:close/>
                <a:moveTo>
                  <a:pt x="4573058" y="1617538"/>
                </a:moveTo>
                <a:lnTo>
                  <a:pt x="4656667" y="1646111"/>
                </a:lnTo>
                <a:lnTo>
                  <a:pt x="4654021" y="1768868"/>
                </a:lnTo>
                <a:lnTo>
                  <a:pt x="4569883" y="1741354"/>
                </a:lnTo>
                <a:lnTo>
                  <a:pt x="4573058" y="1617538"/>
                </a:lnTo>
                <a:close/>
                <a:moveTo>
                  <a:pt x="4964113" y="1604310"/>
                </a:moveTo>
                <a:lnTo>
                  <a:pt x="5047192" y="1632883"/>
                </a:lnTo>
                <a:lnTo>
                  <a:pt x="5046133" y="1748762"/>
                </a:lnTo>
                <a:lnTo>
                  <a:pt x="4963583" y="1720718"/>
                </a:lnTo>
                <a:lnTo>
                  <a:pt x="4964113" y="1604310"/>
                </a:lnTo>
                <a:close/>
                <a:moveTo>
                  <a:pt x="5335059" y="1579441"/>
                </a:moveTo>
                <a:lnTo>
                  <a:pt x="5409671" y="1605898"/>
                </a:lnTo>
                <a:lnTo>
                  <a:pt x="5410729" y="1723893"/>
                </a:lnTo>
                <a:lnTo>
                  <a:pt x="5336117" y="1697965"/>
                </a:lnTo>
                <a:lnTo>
                  <a:pt x="5335059" y="1579441"/>
                </a:lnTo>
                <a:close/>
                <a:moveTo>
                  <a:pt x="4449763" y="1574150"/>
                </a:moveTo>
                <a:lnTo>
                  <a:pt x="4534429" y="1603781"/>
                </a:lnTo>
                <a:lnTo>
                  <a:pt x="4531254" y="1727597"/>
                </a:lnTo>
                <a:lnTo>
                  <a:pt x="4446058" y="1699024"/>
                </a:lnTo>
                <a:lnTo>
                  <a:pt x="4449763" y="1574150"/>
                </a:lnTo>
                <a:close/>
                <a:moveTo>
                  <a:pt x="4839229" y="1560393"/>
                </a:moveTo>
                <a:lnTo>
                  <a:pt x="4924425" y="1590024"/>
                </a:lnTo>
                <a:lnTo>
                  <a:pt x="4922838" y="1706961"/>
                </a:lnTo>
                <a:lnTo>
                  <a:pt x="4837113" y="1678388"/>
                </a:lnTo>
                <a:lnTo>
                  <a:pt x="4839229" y="1560393"/>
                </a:lnTo>
                <a:close/>
                <a:moveTo>
                  <a:pt x="5682721" y="1559335"/>
                </a:moveTo>
                <a:lnTo>
                  <a:pt x="5761567" y="1586849"/>
                </a:lnTo>
                <a:lnTo>
                  <a:pt x="5764213" y="1688441"/>
                </a:lnTo>
                <a:lnTo>
                  <a:pt x="5685367" y="1660398"/>
                </a:lnTo>
                <a:lnTo>
                  <a:pt x="5682721" y="1559335"/>
                </a:lnTo>
                <a:close/>
                <a:moveTo>
                  <a:pt x="5218113" y="1537111"/>
                </a:moveTo>
                <a:lnTo>
                  <a:pt x="5287963" y="1562509"/>
                </a:lnTo>
                <a:lnTo>
                  <a:pt x="5289021" y="1682092"/>
                </a:lnTo>
                <a:lnTo>
                  <a:pt x="5218642" y="1657752"/>
                </a:lnTo>
                <a:lnTo>
                  <a:pt x="5218113" y="1537111"/>
                </a:lnTo>
                <a:close/>
                <a:moveTo>
                  <a:pt x="5568421" y="1519121"/>
                </a:moveTo>
                <a:lnTo>
                  <a:pt x="5645679" y="1546106"/>
                </a:lnTo>
                <a:lnTo>
                  <a:pt x="5647796" y="1647169"/>
                </a:lnTo>
                <a:lnTo>
                  <a:pt x="5570538" y="1619655"/>
                </a:lnTo>
                <a:lnTo>
                  <a:pt x="5568421" y="1519121"/>
                </a:lnTo>
                <a:close/>
                <a:moveTo>
                  <a:pt x="4712229" y="1515946"/>
                </a:moveTo>
                <a:lnTo>
                  <a:pt x="4797425" y="1545577"/>
                </a:lnTo>
                <a:lnTo>
                  <a:pt x="4795308" y="1664631"/>
                </a:lnTo>
                <a:lnTo>
                  <a:pt x="4710113" y="1635529"/>
                </a:lnTo>
                <a:lnTo>
                  <a:pt x="4712229" y="1515946"/>
                </a:lnTo>
                <a:close/>
                <a:moveTo>
                  <a:pt x="5797550" y="1512242"/>
                </a:moveTo>
                <a:lnTo>
                  <a:pt x="5853642" y="1529703"/>
                </a:lnTo>
                <a:lnTo>
                  <a:pt x="5853642" y="1630766"/>
                </a:lnTo>
                <a:lnTo>
                  <a:pt x="5800725" y="1618597"/>
                </a:lnTo>
                <a:lnTo>
                  <a:pt x="5797550" y="1512242"/>
                </a:lnTo>
                <a:close/>
                <a:moveTo>
                  <a:pt x="5091113" y="1492136"/>
                </a:moveTo>
                <a:lnTo>
                  <a:pt x="5165196" y="1518592"/>
                </a:lnTo>
                <a:lnTo>
                  <a:pt x="5165196" y="1639762"/>
                </a:lnTo>
                <a:lnTo>
                  <a:pt x="5090054" y="1614893"/>
                </a:lnTo>
                <a:lnTo>
                  <a:pt x="5091113" y="1492136"/>
                </a:lnTo>
                <a:close/>
                <a:moveTo>
                  <a:pt x="5449888" y="1477320"/>
                </a:moveTo>
                <a:lnTo>
                  <a:pt x="5522384" y="1503247"/>
                </a:lnTo>
                <a:lnTo>
                  <a:pt x="5524500" y="1603781"/>
                </a:lnTo>
                <a:lnTo>
                  <a:pt x="5451475" y="1577854"/>
                </a:lnTo>
                <a:lnTo>
                  <a:pt x="5449888" y="1477320"/>
                </a:lnTo>
                <a:close/>
                <a:moveTo>
                  <a:pt x="4577292" y="1468854"/>
                </a:moveTo>
                <a:lnTo>
                  <a:pt x="4659842" y="1497956"/>
                </a:lnTo>
                <a:lnTo>
                  <a:pt x="4657196" y="1618068"/>
                </a:lnTo>
                <a:lnTo>
                  <a:pt x="4574117" y="1590024"/>
                </a:lnTo>
                <a:lnTo>
                  <a:pt x="4577292" y="1468854"/>
                </a:lnTo>
                <a:close/>
                <a:moveTo>
                  <a:pt x="4965700" y="1447160"/>
                </a:moveTo>
                <a:lnTo>
                  <a:pt x="5048250" y="1476791"/>
                </a:lnTo>
                <a:lnTo>
                  <a:pt x="5047721" y="1600077"/>
                </a:lnTo>
                <a:lnTo>
                  <a:pt x="4965171" y="1572034"/>
                </a:lnTo>
                <a:lnTo>
                  <a:pt x="4965700" y="1447160"/>
                </a:lnTo>
                <a:close/>
                <a:moveTo>
                  <a:pt x="5332942" y="1436048"/>
                </a:moveTo>
                <a:lnTo>
                  <a:pt x="5407554" y="1462505"/>
                </a:lnTo>
                <a:lnTo>
                  <a:pt x="5409142" y="1562509"/>
                </a:lnTo>
                <a:lnTo>
                  <a:pt x="5334000" y="1536053"/>
                </a:lnTo>
                <a:lnTo>
                  <a:pt x="5332942" y="1436048"/>
                </a:lnTo>
                <a:close/>
                <a:moveTo>
                  <a:pt x="4455054" y="1426524"/>
                </a:moveTo>
                <a:lnTo>
                  <a:pt x="4538133" y="1455097"/>
                </a:lnTo>
                <a:lnTo>
                  <a:pt x="4534958" y="1576796"/>
                </a:lnTo>
                <a:lnTo>
                  <a:pt x="4451350" y="1548752"/>
                </a:lnTo>
                <a:lnTo>
                  <a:pt x="4455054" y="1426524"/>
                </a:lnTo>
                <a:close/>
                <a:moveTo>
                  <a:pt x="5679017" y="1412767"/>
                </a:moveTo>
                <a:lnTo>
                  <a:pt x="5756804" y="1441339"/>
                </a:lnTo>
                <a:lnTo>
                  <a:pt x="5759979" y="1560393"/>
                </a:lnTo>
                <a:lnTo>
                  <a:pt x="5682192" y="1532878"/>
                </a:lnTo>
                <a:lnTo>
                  <a:pt x="5679017" y="1412767"/>
                </a:lnTo>
                <a:close/>
                <a:moveTo>
                  <a:pt x="4841346" y="1402184"/>
                </a:moveTo>
                <a:lnTo>
                  <a:pt x="4926013" y="1432873"/>
                </a:lnTo>
                <a:lnTo>
                  <a:pt x="4924425" y="1558805"/>
                </a:lnTo>
                <a:lnTo>
                  <a:pt x="4839229" y="1529703"/>
                </a:lnTo>
                <a:lnTo>
                  <a:pt x="4841346" y="1402184"/>
                </a:lnTo>
                <a:close/>
                <a:moveTo>
                  <a:pt x="5216525" y="1395306"/>
                </a:moveTo>
                <a:lnTo>
                  <a:pt x="5286904" y="1419645"/>
                </a:lnTo>
                <a:lnTo>
                  <a:pt x="5287963" y="1519650"/>
                </a:lnTo>
                <a:lnTo>
                  <a:pt x="5217584" y="1494781"/>
                </a:lnTo>
                <a:lnTo>
                  <a:pt x="5216525" y="1395306"/>
                </a:lnTo>
                <a:close/>
                <a:moveTo>
                  <a:pt x="5793317" y="1377844"/>
                </a:moveTo>
                <a:lnTo>
                  <a:pt x="5850467" y="1395835"/>
                </a:lnTo>
                <a:lnTo>
                  <a:pt x="5849938" y="1497427"/>
                </a:lnTo>
                <a:lnTo>
                  <a:pt x="5796492" y="1484199"/>
                </a:lnTo>
                <a:lnTo>
                  <a:pt x="5793317" y="1377844"/>
                </a:lnTo>
                <a:close/>
                <a:moveTo>
                  <a:pt x="5565775" y="1371495"/>
                </a:moveTo>
                <a:lnTo>
                  <a:pt x="5642504" y="1399009"/>
                </a:lnTo>
                <a:lnTo>
                  <a:pt x="5645150" y="1519121"/>
                </a:lnTo>
                <a:lnTo>
                  <a:pt x="5567892" y="1492136"/>
                </a:lnTo>
                <a:lnTo>
                  <a:pt x="5565775" y="1371495"/>
                </a:lnTo>
                <a:close/>
                <a:moveTo>
                  <a:pt x="4715404" y="1357738"/>
                </a:moveTo>
                <a:lnTo>
                  <a:pt x="4799542" y="1388427"/>
                </a:lnTo>
                <a:lnTo>
                  <a:pt x="4797954" y="1515417"/>
                </a:lnTo>
                <a:lnTo>
                  <a:pt x="4712758" y="1486844"/>
                </a:lnTo>
                <a:lnTo>
                  <a:pt x="4715404" y="1357738"/>
                </a:lnTo>
                <a:close/>
                <a:moveTo>
                  <a:pt x="5091642" y="1351388"/>
                </a:moveTo>
                <a:lnTo>
                  <a:pt x="5165196" y="1377315"/>
                </a:lnTo>
                <a:lnTo>
                  <a:pt x="5165196" y="1476791"/>
                </a:lnTo>
                <a:lnTo>
                  <a:pt x="5091113" y="1450335"/>
                </a:lnTo>
                <a:lnTo>
                  <a:pt x="5091642" y="1351388"/>
                </a:lnTo>
                <a:close/>
                <a:moveTo>
                  <a:pt x="5447771" y="1328636"/>
                </a:moveTo>
                <a:lnTo>
                  <a:pt x="5520796" y="1355092"/>
                </a:lnTo>
                <a:lnTo>
                  <a:pt x="5522384" y="1476262"/>
                </a:lnTo>
                <a:lnTo>
                  <a:pt x="5449888" y="1449805"/>
                </a:lnTo>
                <a:lnTo>
                  <a:pt x="5447771" y="1328636"/>
                </a:lnTo>
                <a:close/>
                <a:moveTo>
                  <a:pt x="4580996" y="1309587"/>
                </a:moveTo>
                <a:lnTo>
                  <a:pt x="4663017" y="1339218"/>
                </a:lnTo>
                <a:lnTo>
                  <a:pt x="4660371" y="1468854"/>
                </a:lnTo>
                <a:lnTo>
                  <a:pt x="4577821" y="1441339"/>
                </a:lnTo>
                <a:lnTo>
                  <a:pt x="4580996" y="1309587"/>
                </a:lnTo>
                <a:close/>
                <a:moveTo>
                  <a:pt x="4966758" y="1307471"/>
                </a:moveTo>
                <a:lnTo>
                  <a:pt x="5049308" y="1336572"/>
                </a:lnTo>
                <a:lnTo>
                  <a:pt x="5048779" y="1435519"/>
                </a:lnTo>
                <a:lnTo>
                  <a:pt x="4966229" y="1406417"/>
                </a:lnTo>
                <a:lnTo>
                  <a:pt x="4966758" y="1307471"/>
                </a:lnTo>
                <a:close/>
                <a:moveTo>
                  <a:pt x="5330825" y="1286306"/>
                </a:moveTo>
                <a:lnTo>
                  <a:pt x="5406496" y="1313291"/>
                </a:lnTo>
                <a:lnTo>
                  <a:pt x="5407554" y="1434461"/>
                </a:lnTo>
                <a:lnTo>
                  <a:pt x="5332942" y="1408004"/>
                </a:lnTo>
                <a:lnTo>
                  <a:pt x="5330825" y="1286306"/>
                </a:lnTo>
                <a:close/>
                <a:moveTo>
                  <a:pt x="5675842" y="1277839"/>
                </a:moveTo>
                <a:lnTo>
                  <a:pt x="5753100" y="1306942"/>
                </a:lnTo>
                <a:lnTo>
                  <a:pt x="5756275" y="1416471"/>
                </a:lnTo>
                <a:lnTo>
                  <a:pt x="5679017" y="1388427"/>
                </a:lnTo>
                <a:lnTo>
                  <a:pt x="5675842" y="1277839"/>
                </a:lnTo>
                <a:close/>
                <a:moveTo>
                  <a:pt x="4460346" y="1266199"/>
                </a:moveTo>
                <a:lnTo>
                  <a:pt x="4542367" y="1295830"/>
                </a:lnTo>
                <a:lnTo>
                  <a:pt x="4539192" y="1427582"/>
                </a:lnTo>
                <a:lnTo>
                  <a:pt x="4455583" y="1400068"/>
                </a:lnTo>
                <a:lnTo>
                  <a:pt x="4460346" y="1266199"/>
                </a:lnTo>
                <a:close/>
                <a:moveTo>
                  <a:pt x="4842933" y="1263553"/>
                </a:moveTo>
                <a:lnTo>
                  <a:pt x="4927600" y="1293184"/>
                </a:lnTo>
                <a:lnTo>
                  <a:pt x="4926013" y="1392131"/>
                </a:lnTo>
                <a:lnTo>
                  <a:pt x="4841875" y="1361971"/>
                </a:lnTo>
                <a:lnTo>
                  <a:pt x="4842933" y="1263553"/>
                </a:lnTo>
                <a:close/>
                <a:moveTo>
                  <a:pt x="5788554" y="1246092"/>
                </a:moveTo>
                <a:lnTo>
                  <a:pt x="5839354" y="1262495"/>
                </a:lnTo>
                <a:lnTo>
                  <a:pt x="5839354" y="1363558"/>
                </a:lnTo>
                <a:lnTo>
                  <a:pt x="5791729" y="1351917"/>
                </a:lnTo>
                <a:lnTo>
                  <a:pt x="5788554" y="1246092"/>
                </a:lnTo>
                <a:close/>
                <a:moveTo>
                  <a:pt x="5215996" y="1244505"/>
                </a:moveTo>
                <a:lnTo>
                  <a:pt x="5286375" y="1269903"/>
                </a:lnTo>
                <a:lnTo>
                  <a:pt x="5286904" y="1392131"/>
                </a:lnTo>
                <a:lnTo>
                  <a:pt x="5216525" y="1366733"/>
                </a:lnTo>
                <a:lnTo>
                  <a:pt x="5215996" y="1244505"/>
                </a:lnTo>
                <a:close/>
                <a:moveTo>
                  <a:pt x="5563129" y="1236568"/>
                </a:moveTo>
                <a:lnTo>
                  <a:pt x="5639329" y="1265140"/>
                </a:lnTo>
                <a:lnTo>
                  <a:pt x="5641975" y="1375199"/>
                </a:lnTo>
                <a:lnTo>
                  <a:pt x="5565246" y="1347155"/>
                </a:lnTo>
                <a:lnTo>
                  <a:pt x="5563129" y="1236568"/>
                </a:lnTo>
                <a:close/>
                <a:moveTo>
                  <a:pt x="4718050" y="1219636"/>
                </a:moveTo>
                <a:lnTo>
                  <a:pt x="4802188" y="1249267"/>
                </a:lnTo>
                <a:lnTo>
                  <a:pt x="4800600" y="1347684"/>
                </a:lnTo>
                <a:lnTo>
                  <a:pt x="4715933" y="1317524"/>
                </a:lnTo>
                <a:lnTo>
                  <a:pt x="4718050" y="1219636"/>
                </a:lnTo>
                <a:close/>
                <a:moveTo>
                  <a:pt x="5092171" y="1200058"/>
                </a:moveTo>
                <a:lnTo>
                  <a:pt x="5165196" y="1226514"/>
                </a:lnTo>
                <a:lnTo>
                  <a:pt x="5165196" y="1348742"/>
                </a:lnTo>
                <a:lnTo>
                  <a:pt x="5091642" y="1322286"/>
                </a:lnTo>
                <a:lnTo>
                  <a:pt x="5092171" y="1200058"/>
                </a:lnTo>
                <a:close/>
                <a:moveTo>
                  <a:pt x="5445654" y="1193179"/>
                </a:moveTo>
                <a:lnTo>
                  <a:pt x="5518679" y="1220694"/>
                </a:lnTo>
                <a:lnTo>
                  <a:pt x="5520796" y="1330752"/>
                </a:lnTo>
                <a:lnTo>
                  <a:pt x="5447242" y="1304296"/>
                </a:lnTo>
                <a:lnTo>
                  <a:pt x="5445654" y="1193179"/>
                </a:lnTo>
                <a:close/>
                <a:moveTo>
                  <a:pt x="4584171" y="1172544"/>
                </a:moveTo>
                <a:lnTo>
                  <a:pt x="4665663" y="1201116"/>
                </a:lnTo>
                <a:lnTo>
                  <a:pt x="4663546" y="1299005"/>
                </a:lnTo>
                <a:lnTo>
                  <a:pt x="4582054" y="1269903"/>
                </a:lnTo>
                <a:lnTo>
                  <a:pt x="4584171" y="1172544"/>
                </a:lnTo>
                <a:close/>
                <a:moveTo>
                  <a:pt x="4407958" y="1163548"/>
                </a:moveTo>
                <a:lnTo>
                  <a:pt x="4362979" y="2759921"/>
                </a:lnTo>
                <a:lnTo>
                  <a:pt x="4301596" y="2753572"/>
                </a:lnTo>
                <a:lnTo>
                  <a:pt x="4222221" y="2729232"/>
                </a:lnTo>
                <a:lnTo>
                  <a:pt x="4085696" y="6853238"/>
                </a:lnTo>
                <a:lnTo>
                  <a:pt x="3995737" y="6852709"/>
                </a:lnTo>
                <a:lnTo>
                  <a:pt x="3997325" y="6817787"/>
                </a:lnTo>
                <a:lnTo>
                  <a:pt x="3878262" y="6808263"/>
                </a:lnTo>
                <a:lnTo>
                  <a:pt x="3886729" y="6625185"/>
                </a:lnTo>
                <a:lnTo>
                  <a:pt x="4005262" y="6638943"/>
                </a:lnTo>
                <a:lnTo>
                  <a:pt x="4007379" y="6589734"/>
                </a:lnTo>
                <a:lnTo>
                  <a:pt x="3888317" y="6580739"/>
                </a:lnTo>
                <a:lnTo>
                  <a:pt x="3897312" y="6397661"/>
                </a:lnTo>
                <a:lnTo>
                  <a:pt x="4014787" y="6411418"/>
                </a:lnTo>
                <a:lnTo>
                  <a:pt x="4016904" y="6363268"/>
                </a:lnTo>
                <a:lnTo>
                  <a:pt x="3899429" y="6353744"/>
                </a:lnTo>
                <a:lnTo>
                  <a:pt x="3907896" y="6171195"/>
                </a:lnTo>
                <a:lnTo>
                  <a:pt x="4024842" y="6184423"/>
                </a:lnTo>
                <a:lnTo>
                  <a:pt x="4026429" y="6138389"/>
                </a:lnTo>
                <a:lnTo>
                  <a:pt x="3910542" y="6118283"/>
                </a:lnTo>
                <a:lnTo>
                  <a:pt x="3917421" y="5954783"/>
                </a:lnTo>
                <a:lnTo>
                  <a:pt x="4033837" y="5970657"/>
                </a:lnTo>
                <a:lnTo>
                  <a:pt x="4035425" y="5924623"/>
                </a:lnTo>
                <a:lnTo>
                  <a:pt x="3920067" y="5904516"/>
                </a:lnTo>
                <a:lnTo>
                  <a:pt x="3928004" y="5741545"/>
                </a:lnTo>
                <a:lnTo>
                  <a:pt x="4042833" y="5756890"/>
                </a:lnTo>
                <a:lnTo>
                  <a:pt x="4045479" y="5701331"/>
                </a:lnTo>
                <a:lnTo>
                  <a:pt x="3930650" y="5681225"/>
                </a:lnTo>
                <a:lnTo>
                  <a:pt x="3938058" y="5518254"/>
                </a:lnTo>
                <a:lnTo>
                  <a:pt x="4052358" y="5533599"/>
                </a:lnTo>
                <a:lnTo>
                  <a:pt x="4054475" y="5489681"/>
                </a:lnTo>
                <a:lnTo>
                  <a:pt x="3940175" y="5470103"/>
                </a:lnTo>
                <a:lnTo>
                  <a:pt x="3947583" y="5306604"/>
                </a:lnTo>
                <a:lnTo>
                  <a:pt x="4061354" y="5321948"/>
                </a:lnTo>
                <a:lnTo>
                  <a:pt x="4063471" y="5276973"/>
                </a:lnTo>
                <a:lnTo>
                  <a:pt x="3949700" y="5257395"/>
                </a:lnTo>
                <a:lnTo>
                  <a:pt x="3957637" y="5093895"/>
                </a:lnTo>
                <a:lnTo>
                  <a:pt x="4070350" y="5108711"/>
                </a:lnTo>
                <a:lnTo>
                  <a:pt x="4071937" y="5072730"/>
                </a:lnTo>
                <a:lnTo>
                  <a:pt x="3959225" y="5053681"/>
                </a:lnTo>
                <a:lnTo>
                  <a:pt x="3967162" y="4890182"/>
                </a:lnTo>
                <a:lnTo>
                  <a:pt x="4078817" y="4904997"/>
                </a:lnTo>
                <a:lnTo>
                  <a:pt x="4080933" y="4856847"/>
                </a:lnTo>
                <a:lnTo>
                  <a:pt x="3969808" y="4834623"/>
                </a:lnTo>
                <a:lnTo>
                  <a:pt x="3976158" y="4689114"/>
                </a:lnTo>
                <a:lnTo>
                  <a:pt x="4087283" y="4715570"/>
                </a:lnTo>
                <a:lnTo>
                  <a:pt x="4089929" y="4655250"/>
                </a:lnTo>
                <a:lnTo>
                  <a:pt x="3978804" y="4633555"/>
                </a:lnTo>
                <a:lnTo>
                  <a:pt x="3979333" y="4615565"/>
                </a:lnTo>
                <a:lnTo>
                  <a:pt x="3987800" y="4488046"/>
                </a:lnTo>
                <a:lnTo>
                  <a:pt x="4095750" y="4513973"/>
                </a:lnTo>
                <a:lnTo>
                  <a:pt x="4097337" y="4463706"/>
                </a:lnTo>
                <a:lnTo>
                  <a:pt x="3987800" y="4441483"/>
                </a:lnTo>
                <a:lnTo>
                  <a:pt x="3996796" y="4296502"/>
                </a:lnTo>
                <a:lnTo>
                  <a:pt x="4104217" y="4322429"/>
                </a:lnTo>
                <a:lnTo>
                  <a:pt x="4105804" y="4264226"/>
                </a:lnTo>
                <a:lnTo>
                  <a:pt x="3996796" y="4243061"/>
                </a:lnTo>
                <a:lnTo>
                  <a:pt x="4004204" y="4096493"/>
                </a:lnTo>
                <a:lnTo>
                  <a:pt x="4112154" y="4122949"/>
                </a:lnTo>
                <a:lnTo>
                  <a:pt x="4114271" y="4073211"/>
                </a:lnTo>
                <a:lnTo>
                  <a:pt x="4005792" y="4052046"/>
                </a:lnTo>
                <a:lnTo>
                  <a:pt x="4012142" y="3906007"/>
                </a:lnTo>
                <a:lnTo>
                  <a:pt x="4120092" y="3931934"/>
                </a:lnTo>
                <a:lnTo>
                  <a:pt x="4122737" y="3883784"/>
                </a:lnTo>
                <a:lnTo>
                  <a:pt x="4014258" y="3862090"/>
                </a:lnTo>
                <a:lnTo>
                  <a:pt x="4021667" y="3716580"/>
                </a:lnTo>
                <a:lnTo>
                  <a:pt x="4128558" y="3742507"/>
                </a:lnTo>
                <a:lnTo>
                  <a:pt x="4130675" y="3702294"/>
                </a:lnTo>
                <a:lnTo>
                  <a:pt x="4022725" y="3681129"/>
                </a:lnTo>
                <a:lnTo>
                  <a:pt x="4029604" y="3535090"/>
                </a:lnTo>
                <a:lnTo>
                  <a:pt x="4136496" y="3561017"/>
                </a:lnTo>
                <a:lnTo>
                  <a:pt x="4138083" y="3518158"/>
                </a:lnTo>
                <a:lnTo>
                  <a:pt x="4031721" y="3496993"/>
                </a:lnTo>
                <a:lnTo>
                  <a:pt x="4038071" y="3350955"/>
                </a:lnTo>
                <a:lnTo>
                  <a:pt x="4143904" y="3376882"/>
                </a:lnTo>
                <a:lnTo>
                  <a:pt x="4146021" y="3335610"/>
                </a:lnTo>
                <a:lnTo>
                  <a:pt x="4040187" y="3314974"/>
                </a:lnTo>
                <a:lnTo>
                  <a:pt x="4046537" y="3169465"/>
                </a:lnTo>
                <a:lnTo>
                  <a:pt x="4151842" y="3194333"/>
                </a:lnTo>
                <a:lnTo>
                  <a:pt x="4152900" y="3167877"/>
                </a:lnTo>
                <a:lnTo>
                  <a:pt x="4048125" y="3146183"/>
                </a:lnTo>
                <a:lnTo>
                  <a:pt x="4055004" y="2990620"/>
                </a:lnTo>
                <a:lnTo>
                  <a:pt x="4159779" y="3017076"/>
                </a:lnTo>
                <a:lnTo>
                  <a:pt x="4160837" y="2987446"/>
                </a:lnTo>
                <a:lnTo>
                  <a:pt x="4056062" y="2965222"/>
                </a:lnTo>
                <a:lnTo>
                  <a:pt x="4062942" y="2814421"/>
                </a:lnTo>
                <a:lnTo>
                  <a:pt x="4050242" y="2811775"/>
                </a:lnTo>
                <a:lnTo>
                  <a:pt x="4050242" y="2806484"/>
                </a:lnTo>
                <a:lnTo>
                  <a:pt x="4167187" y="2836115"/>
                </a:lnTo>
                <a:lnTo>
                  <a:pt x="4167187" y="2826591"/>
                </a:lnTo>
                <a:lnTo>
                  <a:pt x="4216400" y="2735052"/>
                </a:lnTo>
                <a:lnTo>
                  <a:pt x="4203171" y="2749868"/>
                </a:lnTo>
                <a:lnTo>
                  <a:pt x="4208992" y="2681611"/>
                </a:lnTo>
                <a:lnTo>
                  <a:pt x="4303713" y="2708596"/>
                </a:lnTo>
                <a:lnTo>
                  <a:pt x="4304771" y="2674203"/>
                </a:lnTo>
                <a:lnTo>
                  <a:pt x="4208992" y="2647218"/>
                </a:lnTo>
                <a:lnTo>
                  <a:pt x="4214813" y="2521815"/>
                </a:lnTo>
                <a:lnTo>
                  <a:pt x="4310063" y="2546155"/>
                </a:lnTo>
                <a:lnTo>
                  <a:pt x="4311121" y="2506999"/>
                </a:lnTo>
                <a:lnTo>
                  <a:pt x="4216929" y="2480543"/>
                </a:lnTo>
                <a:lnTo>
                  <a:pt x="4222750" y="2355669"/>
                </a:lnTo>
                <a:lnTo>
                  <a:pt x="4316413" y="2378951"/>
                </a:lnTo>
                <a:lnTo>
                  <a:pt x="4317471" y="2347203"/>
                </a:lnTo>
                <a:lnTo>
                  <a:pt x="4224867" y="2320747"/>
                </a:lnTo>
                <a:lnTo>
                  <a:pt x="4230688" y="2195344"/>
                </a:lnTo>
                <a:lnTo>
                  <a:pt x="4322763" y="2218625"/>
                </a:lnTo>
                <a:lnTo>
                  <a:pt x="4324350" y="2180528"/>
                </a:lnTo>
                <a:lnTo>
                  <a:pt x="4232275" y="2154601"/>
                </a:lnTo>
                <a:lnTo>
                  <a:pt x="4238096" y="2029198"/>
                </a:lnTo>
                <a:lnTo>
                  <a:pt x="4329113" y="2052480"/>
                </a:lnTo>
                <a:lnTo>
                  <a:pt x="4330700" y="2019145"/>
                </a:lnTo>
                <a:lnTo>
                  <a:pt x="4240213" y="1993747"/>
                </a:lnTo>
                <a:lnTo>
                  <a:pt x="4246033" y="1868344"/>
                </a:lnTo>
                <a:lnTo>
                  <a:pt x="4334933" y="1891097"/>
                </a:lnTo>
                <a:lnTo>
                  <a:pt x="4336521" y="1867286"/>
                </a:lnTo>
                <a:lnTo>
                  <a:pt x="4247092" y="1841888"/>
                </a:lnTo>
                <a:lnTo>
                  <a:pt x="4252913" y="1715956"/>
                </a:lnTo>
                <a:lnTo>
                  <a:pt x="4341283" y="1738708"/>
                </a:lnTo>
                <a:lnTo>
                  <a:pt x="4342871" y="1704315"/>
                </a:lnTo>
                <a:lnTo>
                  <a:pt x="4254500" y="1684208"/>
                </a:lnTo>
                <a:lnTo>
                  <a:pt x="4260321" y="1565684"/>
                </a:lnTo>
                <a:lnTo>
                  <a:pt x="4347104" y="1585791"/>
                </a:lnTo>
                <a:lnTo>
                  <a:pt x="4348163" y="1557218"/>
                </a:lnTo>
                <a:lnTo>
                  <a:pt x="4261379" y="1533936"/>
                </a:lnTo>
                <a:lnTo>
                  <a:pt x="4267200" y="1415942"/>
                </a:lnTo>
                <a:lnTo>
                  <a:pt x="4352925" y="1439223"/>
                </a:lnTo>
                <a:lnTo>
                  <a:pt x="4354513" y="1402184"/>
                </a:lnTo>
                <a:lnTo>
                  <a:pt x="4268788" y="1377844"/>
                </a:lnTo>
                <a:lnTo>
                  <a:pt x="4274608" y="1256145"/>
                </a:lnTo>
                <a:lnTo>
                  <a:pt x="4358746" y="1281014"/>
                </a:lnTo>
                <a:lnTo>
                  <a:pt x="4358746" y="1279427"/>
                </a:lnTo>
                <a:lnTo>
                  <a:pt x="4407958" y="1163548"/>
                </a:lnTo>
                <a:close/>
                <a:moveTo>
                  <a:pt x="4968346" y="1154553"/>
                </a:moveTo>
                <a:lnTo>
                  <a:pt x="5050896" y="1185242"/>
                </a:lnTo>
                <a:lnTo>
                  <a:pt x="5049308" y="1307471"/>
                </a:lnTo>
                <a:lnTo>
                  <a:pt x="4967817" y="1278369"/>
                </a:lnTo>
                <a:lnTo>
                  <a:pt x="4968346" y="1154553"/>
                </a:lnTo>
                <a:close/>
                <a:moveTo>
                  <a:pt x="5329767" y="1150849"/>
                </a:moveTo>
                <a:lnTo>
                  <a:pt x="5404379" y="1178364"/>
                </a:lnTo>
                <a:lnTo>
                  <a:pt x="5405967" y="1289480"/>
                </a:lnTo>
                <a:lnTo>
                  <a:pt x="5330825" y="1261966"/>
                </a:lnTo>
                <a:lnTo>
                  <a:pt x="5329767" y="1150849"/>
                </a:lnTo>
                <a:close/>
                <a:moveTo>
                  <a:pt x="5672138" y="1141854"/>
                </a:moveTo>
                <a:lnTo>
                  <a:pt x="5749396" y="1169898"/>
                </a:lnTo>
                <a:lnTo>
                  <a:pt x="5752571" y="1274665"/>
                </a:lnTo>
                <a:lnTo>
                  <a:pt x="5674784" y="1246092"/>
                </a:lnTo>
                <a:lnTo>
                  <a:pt x="5672138" y="1141854"/>
                </a:lnTo>
                <a:close/>
                <a:moveTo>
                  <a:pt x="4845050" y="1110107"/>
                </a:moveTo>
                <a:lnTo>
                  <a:pt x="4928658" y="1140267"/>
                </a:lnTo>
                <a:lnTo>
                  <a:pt x="4927600" y="1264611"/>
                </a:lnTo>
                <a:lnTo>
                  <a:pt x="4842933" y="1233922"/>
                </a:lnTo>
                <a:lnTo>
                  <a:pt x="4845050" y="1110107"/>
                </a:lnTo>
                <a:close/>
                <a:moveTo>
                  <a:pt x="5214938" y="1109048"/>
                </a:moveTo>
                <a:lnTo>
                  <a:pt x="5285317" y="1134446"/>
                </a:lnTo>
                <a:lnTo>
                  <a:pt x="5285846" y="1245563"/>
                </a:lnTo>
                <a:lnTo>
                  <a:pt x="5215996" y="1219636"/>
                </a:lnTo>
                <a:lnTo>
                  <a:pt x="5214938" y="1109048"/>
                </a:lnTo>
                <a:close/>
                <a:moveTo>
                  <a:pt x="5785909" y="1106932"/>
                </a:moveTo>
                <a:lnTo>
                  <a:pt x="5843588" y="1124922"/>
                </a:lnTo>
                <a:lnTo>
                  <a:pt x="5843588" y="1226514"/>
                </a:lnTo>
                <a:lnTo>
                  <a:pt x="5788025" y="1212757"/>
                </a:lnTo>
                <a:lnTo>
                  <a:pt x="5784850" y="1130213"/>
                </a:lnTo>
                <a:lnTo>
                  <a:pt x="5785909" y="1106932"/>
                </a:lnTo>
                <a:close/>
                <a:moveTo>
                  <a:pt x="5560484" y="1100053"/>
                </a:moveTo>
                <a:lnTo>
                  <a:pt x="5636154" y="1128097"/>
                </a:lnTo>
                <a:lnTo>
                  <a:pt x="5638800" y="1233393"/>
                </a:lnTo>
                <a:lnTo>
                  <a:pt x="5562600" y="1206407"/>
                </a:lnTo>
                <a:lnTo>
                  <a:pt x="5560484" y="1100053"/>
                </a:lnTo>
                <a:close/>
                <a:moveTo>
                  <a:pt x="4721225" y="1065131"/>
                </a:moveTo>
                <a:lnTo>
                  <a:pt x="4804833" y="1095291"/>
                </a:lnTo>
                <a:lnTo>
                  <a:pt x="4803246" y="1219636"/>
                </a:lnTo>
                <a:lnTo>
                  <a:pt x="4718579" y="1189476"/>
                </a:lnTo>
                <a:lnTo>
                  <a:pt x="4721225" y="1065131"/>
                </a:lnTo>
                <a:close/>
                <a:moveTo>
                  <a:pt x="5092700" y="1063544"/>
                </a:moveTo>
                <a:lnTo>
                  <a:pt x="5165196" y="1090000"/>
                </a:lnTo>
                <a:lnTo>
                  <a:pt x="5165196" y="1201646"/>
                </a:lnTo>
                <a:lnTo>
                  <a:pt x="5092171" y="1175189"/>
                </a:lnTo>
                <a:lnTo>
                  <a:pt x="5092700" y="1063544"/>
                </a:lnTo>
                <a:close/>
                <a:moveTo>
                  <a:pt x="5443009" y="1056136"/>
                </a:moveTo>
                <a:lnTo>
                  <a:pt x="5516563" y="1083650"/>
                </a:lnTo>
                <a:lnTo>
                  <a:pt x="5518150" y="1190005"/>
                </a:lnTo>
                <a:lnTo>
                  <a:pt x="5445125" y="1163548"/>
                </a:lnTo>
                <a:lnTo>
                  <a:pt x="5443009" y="1056136"/>
                </a:lnTo>
                <a:close/>
                <a:moveTo>
                  <a:pt x="4969404" y="1018568"/>
                </a:moveTo>
                <a:lnTo>
                  <a:pt x="5051954" y="1048728"/>
                </a:lnTo>
                <a:lnTo>
                  <a:pt x="5050896" y="1159845"/>
                </a:lnTo>
                <a:lnTo>
                  <a:pt x="4968875" y="1130213"/>
                </a:lnTo>
                <a:lnTo>
                  <a:pt x="4969404" y="1018568"/>
                </a:lnTo>
                <a:close/>
                <a:moveTo>
                  <a:pt x="4587875" y="1016451"/>
                </a:moveTo>
                <a:lnTo>
                  <a:pt x="4668838" y="1046082"/>
                </a:lnTo>
                <a:lnTo>
                  <a:pt x="4666192" y="1171485"/>
                </a:lnTo>
                <a:lnTo>
                  <a:pt x="4584700" y="1142383"/>
                </a:lnTo>
                <a:lnTo>
                  <a:pt x="4587875" y="1016451"/>
                </a:lnTo>
                <a:close/>
                <a:moveTo>
                  <a:pt x="5327650" y="1012747"/>
                </a:moveTo>
                <a:lnTo>
                  <a:pt x="5403321" y="1041320"/>
                </a:lnTo>
                <a:lnTo>
                  <a:pt x="5404379" y="1148733"/>
                </a:lnTo>
                <a:lnTo>
                  <a:pt x="5329238" y="1121748"/>
                </a:lnTo>
                <a:lnTo>
                  <a:pt x="5327650" y="1012747"/>
                </a:lnTo>
                <a:close/>
                <a:moveTo>
                  <a:pt x="5668434" y="1002165"/>
                </a:moveTo>
                <a:lnTo>
                  <a:pt x="5745163" y="1030738"/>
                </a:lnTo>
                <a:lnTo>
                  <a:pt x="5748338" y="1137092"/>
                </a:lnTo>
                <a:lnTo>
                  <a:pt x="5671079" y="1107990"/>
                </a:lnTo>
                <a:lnTo>
                  <a:pt x="5668434" y="1002165"/>
                </a:lnTo>
                <a:close/>
                <a:moveTo>
                  <a:pt x="4846638" y="973063"/>
                </a:moveTo>
                <a:lnTo>
                  <a:pt x="4930775" y="1004281"/>
                </a:lnTo>
                <a:lnTo>
                  <a:pt x="4929717" y="1115927"/>
                </a:lnTo>
                <a:lnTo>
                  <a:pt x="4845579" y="1084709"/>
                </a:lnTo>
                <a:lnTo>
                  <a:pt x="4846638" y="973063"/>
                </a:lnTo>
                <a:close/>
                <a:moveTo>
                  <a:pt x="5213879" y="970946"/>
                </a:moveTo>
                <a:lnTo>
                  <a:pt x="5284259" y="996344"/>
                </a:lnTo>
                <a:lnTo>
                  <a:pt x="5285317" y="1106403"/>
                </a:lnTo>
                <a:lnTo>
                  <a:pt x="5214938" y="1080476"/>
                </a:lnTo>
                <a:lnTo>
                  <a:pt x="5213879" y="970946"/>
                </a:lnTo>
                <a:close/>
                <a:moveTo>
                  <a:pt x="5782204" y="969359"/>
                </a:moveTo>
                <a:lnTo>
                  <a:pt x="5840413" y="988408"/>
                </a:lnTo>
                <a:lnTo>
                  <a:pt x="5840413" y="1088942"/>
                </a:lnTo>
                <a:lnTo>
                  <a:pt x="5783263" y="1075184"/>
                </a:lnTo>
                <a:lnTo>
                  <a:pt x="5780617" y="1009043"/>
                </a:lnTo>
                <a:lnTo>
                  <a:pt x="5782204" y="969359"/>
                </a:lnTo>
                <a:close/>
                <a:moveTo>
                  <a:pt x="5557309" y="960893"/>
                </a:moveTo>
                <a:lnTo>
                  <a:pt x="5632979" y="988937"/>
                </a:lnTo>
                <a:lnTo>
                  <a:pt x="5635625" y="1095291"/>
                </a:lnTo>
                <a:lnTo>
                  <a:pt x="5559954" y="1066718"/>
                </a:lnTo>
                <a:lnTo>
                  <a:pt x="5557309" y="960893"/>
                </a:lnTo>
                <a:close/>
                <a:moveTo>
                  <a:pt x="4723871" y="928087"/>
                </a:moveTo>
                <a:lnTo>
                  <a:pt x="4806950" y="958247"/>
                </a:lnTo>
                <a:lnTo>
                  <a:pt x="4804833" y="1070951"/>
                </a:lnTo>
                <a:lnTo>
                  <a:pt x="4721225" y="1039733"/>
                </a:lnTo>
                <a:lnTo>
                  <a:pt x="4723871" y="928087"/>
                </a:lnTo>
                <a:close/>
                <a:moveTo>
                  <a:pt x="5093229" y="925442"/>
                </a:moveTo>
                <a:lnTo>
                  <a:pt x="5165196" y="951898"/>
                </a:lnTo>
                <a:lnTo>
                  <a:pt x="5165196" y="1062485"/>
                </a:lnTo>
                <a:lnTo>
                  <a:pt x="5092700" y="1036558"/>
                </a:lnTo>
                <a:lnTo>
                  <a:pt x="5093229" y="925442"/>
                </a:lnTo>
                <a:close/>
                <a:moveTo>
                  <a:pt x="5441421" y="918034"/>
                </a:moveTo>
                <a:lnTo>
                  <a:pt x="5514975" y="945019"/>
                </a:lnTo>
                <a:lnTo>
                  <a:pt x="5516034" y="1050844"/>
                </a:lnTo>
                <a:lnTo>
                  <a:pt x="5443009" y="1023859"/>
                </a:lnTo>
                <a:lnTo>
                  <a:pt x="5441421" y="918034"/>
                </a:lnTo>
                <a:close/>
                <a:moveTo>
                  <a:pt x="4970992" y="879937"/>
                </a:moveTo>
                <a:lnTo>
                  <a:pt x="5053542" y="910626"/>
                </a:lnTo>
                <a:lnTo>
                  <a:pt x="5051954" y="1021743"/>
                </a:lnTo>
                <a:lnTo>
                  <a:pt x="4969933" y="992111"/>
                </a:lnTo>
                <a:lnTo>
                  <a:pt x="4970992" y="879937"/>
                </a:lnTo>
                <a:close/>
                <a:moveTo>
                  <a:pt x="4592108" y="878879"/>
                </a:moveTo>
                <a:lnTo>
                  <a:pt x="4672013" y="909039"/>
                </a:lnTo>
                <a:lnTo>
                  <a:pt x="4669367" y="1021213"/>
                </a:lnTo>
                <a:lnTo>
                  <a:pt x="4588933" y="992111"/>
                </a:lnTo>
                <a:lnTo>
                  <a:pt x="4592108" y="878879"/>
                </a:lnTo>
                <a:close/>
                <a:moveTo>
                  <a:pt x="5325534" y="874646"/>
                </a:moveTo>
                <a:lnTo>
                  <a:pt x="5401204" y="903218"/>
                </a:lnTo>
                <a:lnTo>
                  <a:pt x="5402792" y="1009043"/>
                </a:lnTo>
                <a:lnTo>
                  <a:pt x="5327121" y="980471"/>
                </a:lnTo>
                <a:lnTo>
                  <a:pt x="5325534" y="874646"/>
                </a:lnTo>
                <a:close/>
                <a:moveTo>
                  <a:pt x="5665259" y="872000"/>
                </a:moveTo>
                <a:lnTo>
                  <a:pt x="5741988" y="901631"/>
                </a:lnTo>
                <a:lnTo>
                  <a:pt x="5744634" y="998461"/>
                </a:lnTo>
                <a:lnTo>
                  <a:pt x="5667904" y="969888"/>
                </a:lnTo>
                <a:lnTo>
                  <a:pt x="5665259" y="872000"/>
                </a:lnTo>
                <a:close/>
                <a:moveTo>
                  <a:pt x="4848754" y="833903"/>
                </a:moveTo>
                <a:lnTo>
                  <a:pt x="4931833" y="865650"/>
                </a:lnTo>
                <a:lnTo>
                  <a:pt x="4930775" y="977825"/>
                </a:lnTo>
                <a:lnTo>
                  <a:pt x="4846638" y="948194"/>
                </a:lnTo>
                <a:lnTo>
                  <a:pt x="4848754" y="833903"/>
                </a:lnTo>
                <a:close/>
                <a:moveTo>
                  <a:pt x="5213350" y="832845"/>
                </a:moveTo>
                <a:lnTo>
                  <a:pt x="5283200" y="859301"/>
                </a:lnTo>
                <a:lnTo>
                  <a:pt x="5284259" y="965126"/>
                </a:lnTo>
                <a:lnTo>
                  <a:pt x="5213879" y="938670"/>
                </a:lnTo>
                <a:lnTo>
                  <a:pt x="5213350" y="832845"/>
                </a:lnTo>
                <a:close/>
                <a:moveTo>
                  <a:pt x="5555721" y="829670"/>
                </a:moveTo>
                <a:lnTo>
                  <a:pt x="5629804" y="858243"/>
                </a:lnTo>
                <a:lnTo>
                  <a:pt x="5632450" y="957189"/>
                </a:lnTo>
                <a:lnTo>
                  <a:pt x="5556779" y="929675"/>
                </a:lnTo>
                <a:lnTo>
                  <a:pt x="5555721" y="829670"/>
                </a:lnTo>
                <a:close/>
                <a:moveTo>
                  <a:pt x="5775854" y="828612"/>
                </a:moveTo>
                <a:lnTo>
                  <a:pt x="5833004" y="846602"/>
                </a:lnTo>
                <a:lnTo>
                  <a:pt x="5833004" y="948194"/>
                </a:lnTo>
                <a:lnTo>
                  <a:pt x="5779029" y="935495"/>
                </a:lnTo>
                <a:lnTo>
                  <a:pt x="5774796" y="831786"/>
                </a:lnTo>
                <a:lnTo>
                  <a:pt x="5775854" y="828612"/>
                </a:lnTo>
                <a:close/>
                <a:moveTo>
                  <a:pt x="5094288" y="788927"/>
                </a:moveTo>
                <a:lnTo>
                  <a:pt x="5165196" y="815383"/>
                </a:lnTo>
                <a:lnTo>
                  <a:pt x="5165196" y="920150"/>
                </a:lnTo>
                <a:lnTo>
                  <a:pt x="5093229" y="893694"/>
                </a:lnTo>
                <a:lnTo>
                  <a:pt x="5094288" y="788927"/>
                </a:lnTo>
                <a:close/>
                <a:moveTo>
                  <a:pt x="4725988" y="787869"/>
                </a:moveTo>
                <a:lnTo>
                  <a:pt x="4809596" y="819616"/>
                </a:lnTo>
                <a:lnTo>
                  <a:pt x="4807479" y="933378"/>
                </a:lnTo>
                <a:lnTo>
                  <a:pt x="4723871" y="903747"/>
                </a:lnTo>
                <a:lnTo>
                  <a:pt x="4725988" y="787869"/>
                </a:lnTo>
                <a:close/>
                <a:moveTo>
                  <a:pt x="5439304" y="784694"/>
                </a:moveTo>
                <a:lnTo>
                  <a:pt x="5512859" y="813267"/>
                </a:lnTo>
                <a:lnTo>
                  <a:pt x="5514446" y="913801"/>
                </a:lnTo>
                <a:lnTo>
                  <a:pt x="5440892" y="886286"/>
                </a:lnTo>
                <a:lnTo>
                  <a:pt x="5439304" y="784694"/>
                </a:lnTo>
                <a:close/>
                <a:moveTo>
                  <a:pt x="4972050" y="743422"/>
                </a:moveTo>
                <a:lnTo>
                  <a:pt x="5054071" y="774112"/>
                </a:lnTo>
                <a:lnTo>
                  <a:pt x="5053542" y="878879"/>
                </a:lnTo>
                <a:lnTo>
                  <a:pt x="4971521" y="848718"/>
                </a:lnTo>
                <a:lnTo>
                  <a:pt x="4972050" y="743422"/>
                </a:lnTo>
                <a:close/>
                <a:moveTo>
                  <a:pt x="5324475" y="740248"/>
                </a:moveTo>
                <a:lnTo>
                  <a:pt x="5400146" y="769349"/>
                </a:lnTo>
                <a:lnTo>
                  <a:pt x="5401204" y="872000"/>
                </a:lnTo>
                <a:lnTo>
                  <a:pt x="5325534" y="843427"/>
                </a:lnTo>
                <a:lnTo>
                  <a:pt x="5324475" y="740248"/>
                </a:lnTo>
                <a:close/>
                <a:moveTo>
                  <a:pt x="4595283" y="739718"/>
                </a:moveTo>
                <a:lnTo>
                  <a:pt x="4674658" y="769349"/>
                </a:lnTo>
                <a:lnTo>
                  <a:pt x="4672542" y="884699"/>
                </a:lnTo>
                <a:lnTo>
                  <a:pt x="4592108" y="856126"/>
                </a:lnTo>
                <a:lnTo>
                  <a:pt x="4595283" y="739718"/>
                </a:lnTo>
                <a:close/>
                <a:moveTo>
                  <a:pt x="5661554" y="731252"/>
                </a:moveTo>
                <a:lnTo>
                  <a:pt x="5737754" y="760883"/>
                </a:lnTo>
                <a:lnTo>
                  <a:pt x="5740929" y="866180"/>
                </a:lnTo>
                <a:lnTo>
                  <a:pt x="5664200" y="837078"/>
                </a:lnTo>
                <a:lnTo>
                  <a:pt x="5661554" y="731252"/>
                </a:lnTo>
                <a:close/>
                <a:moveTo>
                  <a:pt x="4850871" y="698447"/>
                </a:moveTo>
                <a:lnTo>
                  <a:pt x="4933421" y="729665"/>
                </a:lnTo>
                <a:lnTo>
                  <a:pt x="4932892" y="833903"/>
                </a:lnTo>
                <a:lnTo>
                  <a:pt x="4849283" y="803213"/>
                </a:lnTo>
                <a:lnTo>
                  <a:pt x="4850871" y="698447"/>
                </a:lnTo>
                <a:close/>
                <a:moveTo>
                  <a:pt x="5212292" y="697388"/>
                </a:moveTo>
                <a:lnTo>
                  <a:pt x="5282671" y="724374"/>
                </a:lnTo>
                <a:lnTo>
                  <a:pt x="5283200" y="828082"/>
                </a:lnTo>
                <a:lnTo>
                  <a:pt x="5212821" y="802155"/>
                </a:lnTo>
                <a:lnTo>
                  <a:pt x="5212292" y="697388"/>
                </a:lnTo>
                <a:close/>
                <a:moveTo>
                  <a:pt x="5552546" y="688922"/>
                </a:moveTo>
                <a:lnTo>
                  <a:pt x="5626629" y="718024"/>
                </a:lnTo>
                <a:lnTo>
                  <a:pt x="5629275" y="823849"/>
                </a:lnTo>
                <a:lnTo>
                  <a:pt x="5554663" y="795806"/>
                </a:lnTo>
                <a:lnTo>
                  <a:pt x="5552546" y="688922"/>
                </a:lnTo>
                <a:close/>
                <a:moveTo>
                  <a:pt x="4728633" y="652413"/>
                </a:moveTo>
                <a:lnTo>
                  <a:pt x="4811183" y="683631"/>
                </a:lnTo>
                <a:lnTo>
                  <a:pt x="4810125" y="788927"/>
                </a:lnTo>
                <a:lnTo>
                  <a:pt x="4727046" y="757709"/>
                </a:lnTo>
                <a:lnTo>
                  <a:pt x="4728633" y="652413"/>
                </a:lnTo>
                <a:close/>
                <a:moveTo>
                  <a:pt x="5094817" y="651354"/>
                </a:moveTo>
                <a:lnTo>
                  <a:pt x="5165196" y="678869"/>
                </a:lnTo>
                <a:lnTo>
                  <a:pt x="5165196" y="784165"/>
                </a:lnTo>
                <a:lnTo>
                  <a:pt x="5094288" y="758238"/>
                </a:lnTo>
                <a:lnTo>
                  <a:pt x="5094817" y="651354"/>
                </a:lnTo>
                <a:close/>
                <a:moveTo>
                  <a:pt x="5436659" y="644476"/>
                </a:moveTo>
                <a:lnTo>
                  <a:pt x="5511271" y="672520"/>
                </a:lnTo>
                <a:lnTo>
                  <a:pt x="5512329" y="779932"/>
                </a:lnTo>
                <a:lnTo>
                  <a:pt x="5438775" y="751888"/>
                </a:lnTo>
                <a:lnTo>
                  <a:pt x="5436659" y="644476"/>
                </a:lnTo>
                <a:close/>
                <a:moveTo>
                  <a:pt x="4973638" y="604791"/>
                </a:moveTo>
                <a:lnTo>
                  <a:pt x="5055129" y="636539"/>
                </a:lnTo>
                <a:lnTo>
                  <a:pt x="5054600" y="743422"/>
                </a:lnTo>
                <a:lnTo>
                  <a:pt x="4972579" y="713262"/>
                </a:lnTo>
                <a:lnTo>
                  <a:pt x="4973638" y="604791"/>
                </a:lnTo>
                <a:close/>
                <a:moveTo>
                  <a:pt x="4598458" y="604791"/>
                </a:moveTo>
                <a:lnTo>
                  <a:pt x="4677833" y="633893"/>
                </a:lnTo>
                <a:lnTo>
                  <a:pt x="4675188" y="738660"/>
                </a:lnTo>
                <a:lnTo>
                  <a:pt x="4595813" y="709558"/>
                </a:lnTo>
                <a:lnTo>
                  <a:pt x="4598458" y="604791"/>
                </a:lnTo>
                <a:close/>
                <a:moveTo>
                  <a:pt x="5322359" y="599500"/>
                </a:moveTo>
                <a:lnTo>
                  <a:pt x="5398029" y="628602"/>
                </a:lnTo>
                <a:lnTo>
                  <a:pt x="5399617" y="737073"/>
                </a:lnTo>
                <a:lnTo>
                  <a:pt x="5323946" y="708500"/>
                </a:lnTo>
                <a:lnTo>
                  <a:pt x="5322359" y="599500"/>
                </a:lnTo>
                <a:close/>
                <a:moveTo>
                  <a:pt x="5549900" y="561403"/>
                </a:moveTo>
                <a:lnTo>
                  <a:pt x="5623984" y="590505"/>
                </a:lnTo>
                <a:lnTo>
                  <a:pt x="5626100" y="685748"/>
                </a:lnTo>
                <a:lnTo>
                  <a:pt x="5551488" y="656646"/>
                </a:lnTo>
                <a:lnTo>
                  <a:pt x="5549900" y="561403"/>
                </a:lnTo>
                <a:close/>
                <a:moveTo>
                  <a:pt x="4852458" y="558228"/>
                </a:moveTo>
                <a:lnTo>
                  <a:pt x="4935538" y="589976"/>
                </a:lnTo>
                <a:lnTo>
                  <a:pt x="4933950" y="698976"/>
                </a:lnTo>
                <a:lnTo>
                  <a:pt x="4850871" y="668816"/>
                </a:lnTo>
                <a:lnTo>
                  <a:pt x="4852458" y="558228"/>
                </a:lnTo>
                <a:close/>
                <a:moveTo>
                  <a:pt x="5211763" y="556641"/>
                </a:moveTo>
                <a:lnTo>
                  <a:pt x="5282142" y="583626"/>
                </a:lnTo>
                <a:lnTo>
                  <a:pt x="5282671" y="693155"/>
                </a:lnTo>
                <a:lnTo>
                  <a:pt x="5212292" y="666699"/>
                </a:lnTo>
                <a:lnTo>
                  <a:pt x="5211763" y="556641"/>
                </a:lnTo>
                <a:close/>
                <a:moveTo>
                  <a:pt x="5653088" y="521719"/>
                </a:moveTo>
                <a:lnTo>
                  <a:pt x="5714471" y="550820"/>
                </a:lnTo>
                <a:lnTo>
                  <a:pt x="5707063" y="644476"/>
                </a:lnTo>
                <a:lnTo>
                  <a:pt x="5653088" y="630189"/>
                </a:lnTo>
                <a:lnTo>
                  <a:pt x="5653088" y="521719"/>
                </a:lnTo>
                <a:close/>
                <a:moveTo>
                  <a:pt x="5435071" y="516427"/>
                </a:moveTo>
                <a:lnTo>
                  <a:pt x="5509154" y="545529"/>
                </a:lnTo>
                <a:lnTo>
                  <a:pt x="5510213" y="640772"/>
                </a:lnTo>
                <a:lnTo>
                  <a:pt x="5436659" y="612199"/>
                </a:lnTo>
                <a:lnTo>
                  <a:pt x="5435071" y="516427"/>
                </a:lnTo>
                <a:close/>
                <a:moveTo>
                  <a:pt x="5095346" y="511136"/>
                </a:moveTo>
                <a:lnTo>
                  <a:pt x="5164667" y="538651"/>
                </a:lnTo>
                <a:lnTo>
                  <a:pt x="5165196" y="648709"/>
                </a:lnTo>
                <a:lnTo>
                  <a:pt x="5094817" y="622253"/>
                </a:lnTo>
                <a:lnTo>
                  <a:pt x="5095346" y="511136"/>
                </a:lnTo>
                <a:close/>
                <a:moveTo>
                  <a:pt x="4731279" y="511136"/>
                </a:moveTo>
                <a:lnTo>
                  <a:pt x="4813829" y="542884"/>
                </a:lnTo>
                <a:lnTo>
                  <a:pt x="4812242" y="654000"/>
                </a:lnTo>
                <a:lnTo>
                  <a:pt x="4729692" y="623840"/>
                </a:lnTo>
                <a:lnTo>
                  <a:pt x="4731279" y="511136"/>
                </a:lnTo>
                <a:close/>
                <a:moveTo>
                  <a:pt x="5321300" y="471452"/>
                </a:moveTo>
                <a:lnTo>
                  <a:pt x="5396971" y="501083"/>
                </a:lnTo>
                <a:lnTo>
                  <a:pt x="5398029" y="597384"/>
                </a:lnTo>
                <a:lnTo>
                  <a:pt x="5321829" y="568282"/>
                </a:lnTo>
                <a:lnTo>
                  <a:pt x="5321300" y="471452"/>
                </a:lnTo>
                <a:close/>
                <a:moveTo>
                  <a:pt x="4974696" y="465102"/>
                </a:moveTo>
                <a:lnTo>
                  <a:pt x="5056717" y="496321"/>
                </a:lnTo>
                <a:lnTo>
                  <a:pt x="5055129" y="607437"/>
                </a:lnTo>
                <a:lnTo>
                  <a:pt x="4974167" y="577277"/>
                </a:lnTo>
                <a:lnTo>
                  <a:pt x="4974696" y="465102"/>
                </a:lnTo>
                <a:close/>
                <a:moveTo>
                  <a:pt x="4602163" y="461398"/>
                </a:moveTo>
                <a:lnTo>
                  <a:pt x="4680479" y="491558"/>
                </a:lnTo>
                <a:lnTo>
                  <a:pt x="4678363" y="604791"/>
                </a:lnTo>
                <a:lnTo>
                  <a:pt x="4598988" y="575160"/>
                </a:lnTo>
                <a:lnTo>
                  <a:pt x="4602163" y="461398"/>
                </a:lnTo>
                <a:close/>
                <a:moveTo>
                  <a:pt x="5210704" y="428063"/>
                </a:moveTo>
                <a:lnTo>
                  <a:pt x="5280554" y="455578"/>
                </a:lnTo>
                <a:lnTo>
                  <a:pt x="5281084" y="551879"/>
                </a:lnTo>
                <a:lnTo>
                  <a:pt x="5211763" y="524893"/>
                </a:lnTo>
                <a:lnTo>
                  <a:pt x="5210704" y="428063"/>
                </a:lnTo>
                <a:close/>
                <a:moveTo>
                  <a:pt x="5547254" y="424889"/>
                </a:moveTo>
                <a:lnTo>
                  <a:pt x="5620809" y="453461"/>
                </a:lnTo>
                <a:lnTo>
                  <a:pt x="5623454" y="557699"/>
                </a:lnTo>
                <a:lnTo>
                  <a:pt x="5548842" y="528597"/>
                </a:lnTo>
                <a:lnTo>
                  <a:pt x="5547254" y="424889"/>
                </a:lnTo>
                <a:close/>
                <a:moveTo>
                  <a:pt x="4854575" y="417481"/>
                </a:moveTo>
                <a:lnTo>
                  <a:pt x="4936596" y="449758"/>
                </a:lnTo>
                <a:lnTo>
                  <a:pt x="4935538" y="562461"/>
                </a:lnTo>
                <a:lnTo>
                  <a:pt x="4852458" y="531243"/>
                </a:lnTo>
                <a:lnTo>
                  <a:pt x="4854575" y="417481"/>
                </a:lnTo>
                <a:close/>
                <a:moveTo>
                  <a:pt x="5095875" y="383088"/>
                </a:moveTo>
                <a:lnTo>
                  <a:pt x="5164667" y="410073"/>
                </a:lnTo>
                <a:lnTo>
                  <a:pt x="5164667" y="506903"/>
                </a:lnTo>
                <a:lnTo>
                  <a:pt x="5095346" y="480447"/>
                </a:lnTo>
                <a:lnTo>
                  <a:pt x="5095875" y="383088"/>
                </a:lnTo>
                <a:close/>
                <a:moveTo>
                  <a:pt x="5432954" y="379913"/>
                </a:moveTo>
                <a:lnTo>
                  <a:pt x="5507038" y="408486"/>
                </a:lnTo>
                <a:lnTo>
                  <a:pt x="5509154" y="512723"/>
                </a:lnTo>
                <a:lnTo>
                  <a:pt x="5434013" y="483622"/>
                </a:lnTo>
                <a:lnTo>
                  <a:pt x="5432954" y="379913"/>
                </a:lnTo>
                <a:close/>
                <a:moveTo>
                  <a:pt x="4733925" y="371447"/>
                </a:moveTo>
                <a:lnTo>
                  <a:pt x="4815946" y="402665"/>
                </a:lnTo>
                <a:lnTo>
                  <a:pt x="4813829" y="516427"/>
                </a:lnTo>
                <a:lnTo>
                  <a:pt x="4731808" y="485738"/>
                </a:lnTo>
                <a:lnTo>
                  <a:pt x="4733925" y="371447"/>
                </a:lnTo>
                <a:close/>
                <a:moveTo>
                  <a:pt x="5319184" y="335995"/>
                </a:moveTo>
                <a:lnTo>
                  <a:pt x="5394854" y="364568"/>
                </a:lnTo>
                <a:lnTo>
                  <a:pt x="5395913" y="468806"/>
                </a:lnTo>
                <a:lnTo>
                  <a:pt x="5320771" y="439175"/>
                </a:lnTo>
                <a:lnTo>
                  <a:pt x="5319184" y="335995"/>
                </a:lnTo>
                <a:close/>
                <a:moveTo>
                  <a:pt x="4975754" y="334937"/>
                </a:moveTo>
                <a:lnTo>
                  <a:pt x="5057246" y="367214"/>
                </a:lnTo>
                <a:lnTo>
                  <a:pt x="5056717" y="465102"/>
                </a:lnTo>
                <a:lnTo>
                  <a:pt x="4975225" y="433355"/>
                </a:lnTo>
                <a:lnTo>
                  <a:pt x="4975754" y="334937"/>
                </a:lnTo>
                <a:close/>
                <a:moveTo>
                  <a:pt x="4605338" y="321180"/>
                </a:moveTo>
                <a:lnTo>
                  <a:pt x="4683654" y="351340"/>
                </a:lnTo>
                <a:lnTo>
                  <a:pt x="4681008" y="466690"/>
                </a:lnTo>
                <a:lnTo>
                  <a:pt x="4602692" y="437059"/>
                </a:lnTo>
                <a:lnTo>
                  <a:pt x="4605338" y="321180"/>
                </a:lnTo>
                <a:close/>
                <a:moveTo>
                  <a:pt x="5209646" y="292607"/>
                </a:moveTo>
                <a:lnTo>
                  <a:pt x="5280025" y="320122"/>
                </a:lnTo>
                <a:lnTo>
                  <a:pt x="5280554" y="423301"/>
                </a:lnTo>
                <a:lnTo>
                  <a:pt x="5210175" y="395787"/>
                </a:lnTo>
                <a:lnTo>
                  <a:pt x="5209646" y="292607"/>
                </a:lnTo>
                <a:close/>
                <a:moveTo>
                  <a:pt x="4856163" y="287845"/>
                </a:moveTo>
                <a:lnTo>
                  <a:pt x="4937654" y="320122"/>
                </a:lnTo>
                <a:lnTo>
                  <a:pt x="4937125" y="419068"/>
                </a:lnTo>
                <a:lnTo>
                  <a:pt x="4854575" y="386792"/>
                </a:lnTo>
                <a:lnTo>
                  <a:pt x="4856163" y="287845"/>
                </a:lnTo>
                <a:close/>
                <a:moveTo>
                  <a:pt x="4574117" y="262447"/>
                </a:moveTo>
                <a:lnTo>
                  <a:pt x="4548188" y="1224927"/>
                </a:lnTo>
                <a:lnTo>
                  <a:pt x="4487333" y="1206407"/>
                </a:lnTo>
                <a:lnTo>
                  <a:pt x="4489450" y="1147675"/>
                </a:lnTo>
                <a:lnTo>
                  <a:pt x="4407429" y="1122806"/>
                </a:lnTo>
                <a:lnTo>
                  <a:pt x="4407429" y="1012747"/>
                </a:lnTo>
                <a:lnTo>
                  <a:pt x="4493154" y="1039204"/>
                </a:lnTo>
                <a:lnTo>
                  <a:pt x="4494742" y="1001107"/>
                </a:lnTo>
                <a:lnTo>
                  <a:pt x="4412721" y="978354"/>
                </a:lnTo>
                <a:lnTo>
                  <a:pt x="4420658" y="873058"/>
                </a:lnTo>
                <a:lnTo>
                  <a:pt x="4498446" y="895281"/>
                </a:lnTo>
                <a:lnTo>
                  <a:pt x="4499504" y="859830"/>
                </a:lnTo>
                <a:lnTo>
                  <a:pt x="4415896" y="841840"/>
                </a:lnTo>
                <a:lnTo>
                  <a:pt x="4420658" y="730723"/>
                </a:lnTo>
                <a:lnTo>
                  <a:pt x="4503738" y="760883"/>
                </a:lnTo>
                <a:lnTo>
                  <a:pt x="4504796" y="719612"/>
                </a:lnTo>
                <a:lnTo>
                  <a:pt x="4425950" y="696330"/>
                </a:lnTo>
                <a:lnTo>
                  <a:pt x="4426479" y="591563"/>
                </a:lnTo>
                <a:lnTo>
                  <a:pt x="4508500" y="620136"/>
                </a:lnTo>
                <a:lnTo>
                  <a:pt x="4510088" y="584685"/>
                </a:lnTo>
                <a:lnTo>
                  <a:pt x="4429125" y="559816"/>
                </a:lnTo>
                <a:lnTo>
                  <a:pt x="4434417" y="451874"/>
                </a:lnTo>
                <a:lnTo>
                  <a:pt x="4513792" y="481505"/>
                </a:lnTo>
                <a:lnTo>
                  <a:pt x="4515379" y="447641"/>
                </a:lnTo>
                <a:lnTo>
                  <a:pt x="4426479" y="428063"/>
                </a:lnTo>
                <a:lnTo>
                  <a:pt x="4434946" y="312714"/>
                </a:lnTo>
                <a:lnTo>
                  <a:pt x="4519083" y="336525"/>
                </a:lnTo>
                <a:lnTo>
                  <a:pt x="4519083" y="334937"/>
                </a:lnTo>
                <a:lnTo>
                  <a:pt x="4574117" y="262447"/>
                </a:lnTo>
                <a:close/>
                <a:moveTo>
                  <a:pt x="5096404" y="248690"/>
                </a:moveTo>
                <a:lnTo>
                  <a:pt x="5164667" y="275146"/>
                </a:lnTo>
                <a:lnTo>
                  <a:pt x="5164667" y="378326"/>
                </a:lnTo>
                <a:lnTo>
                  <a:pt x="5095875" y="351340"/>
                </a:lnTo>
                <a:lnTo>
                  <a:pt x="5096404" y="248690"/>
                </a:lnTo>
                <a:close/>
                <a:moveTo>
                  <a:pt x="4736571" y="240753"/>
                </a:moveTo>
                <a:lnTo>
                  <a:pt x="4818592" y="273029"/>
                </a:lnTo>
                <a:lnTo>
                  <a:pt x="4816475" y="371976"/>
                </a:lnTo>
                <a:lnTo>
                  <a:pt x="4734454" y="340228"/>
                </a:lnTo>
                <a:lnTo>
                  <a:pt x="4736571" y="240753"/>
                </a:lnTo>
                <a:close/>
                <a:moveTo>
                  <a:pt x="4977342" y="201598"/>
                </a:moveTo>
                <a:lnTo>
                  <a:pt x="5058833" y="233874"/>
                </a:lnTo>
                <a:lnTo>
                  <a:pt x="5057775" y="336525"/>
                </a:lnTo>
                <a:lnTo>
                  <a:pt x="4975754" y="304248"/>
                </a:lnTo>
                <a:lnTo>
                  <a:pt x="4977342" y="201598"/>
                </a:lnTo>
                <a:close/>
                <a:moveTo>
                  <a:pt x="4857750" y="155034"/>
                </a:moveTo>
                <a:lnTo>
                  <a:pt x="4939771" y="187311"/>
                </a:lnTo>
                <a:lnTo>
                  <a:pt x="4938713" y="289432"/>
                </a:lnTo>
                <a:lnTo>
                  <a:pt x="4856692" y="257685"/>
                </a:lnTo>
                <a:lnTo>
                  <a:pt x="4857750" y="155034"/>
                </a:lnTo>
                <a:close/>
                <a:moveTo>
                  <a:pt x="4739217" y="108471"/>
                </a:moveTo>
                <a:lnTo>
                  <a:pt x="4820179" y="140748"/>
                </a:lnTo>
                <a:lnTo>
                  <a:pt x="4818592" y="242869"/>
                </a:lnTo>
                <a:lnTo>
                  <a:pt x="4737100" y="210593"/>
                </a:lnTo>
                <a:lnTo>
                  <a:pt x="4739217" y="108471"/>
                </a:lnTo>
                <a:close/>
                <a:moveTo>
                  <a:pt x="4569354" y="99476"/>
                </a:moveTo>
                <a:lnTo>
                  <a:pt x="4627563" y="115350"/>
                </a:lnTo>
                <a:lnTo>
                  <a:pt x="4622271" y="222763"/>
                </a:lnTo>
                <a:lnTo>
                  <a:pt x="4556654" y="215355"/>
                </a:lnTo>
                <a:lnTo>
                  <a:pt x="4569354" y="99476"/>
                </a:lnTo>
                <a:close/>
                <a:moveTo>
                  <a:pt x="4696354" y="24869"/>
                </a:moveTo>
                <a:lnTo>
                  <a:pt x="4690004" y="280437"/>
                </a:lnTo>
                <a:lnTo>
                  <a:pt x="4640792" y="274617"/>
                </a:lnTo>
                <a:lnTo>
                  <a:pt x="4647671" y="115879"/>
                </a:lnTo>
                <a:lnTo>
                  <a:pt x="4696354" y="24869"/>
                </a:lnTo>
                <a:close/>
                <a:moveTo>
                  <a:pt x="4521200" y="0"/>
                </a:moveTo>
                <a:lnTo>
                  <a:pt x="4531783" y="249219"/>
                </a:lnTo>
                <a:lnTo>
                  <a:pt x="4407429" y="226466"/>
                </a:lnTo>
                <a:lnTo>
                  <a:pt x="4360333" y="1199000"/>
                </a:lnTo>
                <a:lnTo>
                  <a:pt x="4235450" y="1176777"/>
                </a:lnTo>
                <a:lnTo>
                  <a:pt x="4165600" y="2736639"/>
                </a:lnTo>
                <a:lnTo>
                  <a:pt x="4040717" y="2714417"/>
                </a:lnTo>
                <a:lnTo>
                  <a:pt x="3826404" y="6852709"/>
                </a:lnTo>
                <a:lnTo>
                  <a:pt x="3096735" y="6851302"/>
                </a:lnTo>
                <a:lnTo>
                  <a:pt x="3096595" y="6853238"/>
                </a:lnTo>
                <a:lnTo>
                  <a:pt x="3063773" y="6853238"/>
                </a:lnTo>
                <a:lnTo>
                  <a:pt x="3063917" y="6851238"/>
                </a:lnTo>
                <a:lnTo>
                  <a:pt x="3003551" y="6851122"/>
                </a:lnTo>
                <a:lnTo>
                  <a:pt x="3213240" y="3975597"/>
                </a:lnTo>
                <a:lnTo>
                  <a:pt x="3096595" y="3827428"/>
                </a:lnTo>
                <a:lnTo>
                  <a:pt x="2415792" y="3649657"/>
                </a:lnTo>
                <a:lnTo>
                  <a:pt x="2252738" y="3779810"/>
                </a:lnTo>
                <a:lnTo>
                  <a:pt x="2246915" y="3784572"/>
                </a:lnTo>
                <a:lnTo>
                  <a:pt x="2226652" y="3780450"/>
                </a:lnTo>
                <a:lnTo>
                  <a:pt x="2217520" y="3849619"/>
                </a:lnTo>
                <a:lnTo>
                  <a:pt x="2089963" y="3817880"/>
                </a:lnTo>
                <a:lnTo>
                  <a:pt x="2095788" y="3753829"/>
                </a:lnTo>
                <a:lnTo>
                  <a:pt x="2047981" y="3744103"/>
                </a:lnTo>
                <a:lnTo>
                  <a:pt x="2044973" y="3806242"/>
                </a:lnTo>
                <a:lnTo>
                  <a:pt x="1919532" y="3775560"/>
                </a:lnTo>
                <a:lnTo>
                  <a:pt x="1927198" y="3719533"/>
                </a:lnTo>
                <a:lnTo>
                  <a:pt x="1884111" y="3710768"/>
                </a:lnTo>
                <a:lnTo>
                  <a:pt x="1878248" y="3764980"/>
                </a:lnTo>
                <a:lnTo>
                  <a:pt x="1747513" y="3732183"/>
                </a:lnTo>
                <a:lnTo>
                  <a:pt x="1753629" y="3684224"/>
                </a:lnTo>
                <a:lnTo>
                  <a:pt x="1739753" y="3681401"/>
                </a:lnTo>
                <a:lnTo>
                  <a:pt x="1738695" y="3680872"/>
                </a:lnTo>
                <a:lnTo>
                  <a:pt x="1723872" y="3675582"/>
                </a:lnTo>
                <a:lnTo>
                  <a:pt x="1711558" y="3672945"/>
                </a:lnTo>
                <a:lnTo>
                  <a:pt x="1706228" y="3722661"/>
                </a:lnTo>
                <a:lnTo>
                  <a:pt x="1681352" y="3718429"/>
                </a:lnTo>
                <a:lnTo>
                  <a:pt x="1660180" y="3716842"/>
                </a:lnTo>
                <a:lnTo>
                  <a:pt x="1643773" y="3716842"/>
                </a:lnTo>
                <a:lnTo>
                  <a:pt x="1630540" y="3716842"/>
                </a:lnTo>
                <a:lnTo>
                  <a:pt x="1626835" y="3745937"/>
                </a:lnTo>
                <a:lnTo>
                  <a:pt x="1639009" y="3744879"/>
                </a:lnTo>
                <a:lnTo>
                  <a:pt x="1651183" y="3744879"/>
                </a:lnTo>
                <a:lnTo>
                  <a:pt x="1662298" y="3745937"/>
                </a:lnTo>
                <a:lnTo>
                  <a:pt x="1672355" y="3746466"/>
                </a:lnTo>
                <a:lnTo>
                  <a:pt x="1690350" y="3749111"/>
                </a:lnTo>
                <a:lnTo>
                  <a:pt x="1702524" y="3750698"/>
                </a:lnTo>
                <a:lnTo>
                  <a:pt x="1689821" y="3852793"/>
                </a:lnTo>
                <a:lnTo>
                  <a:pt x="1666003" y="3851735"/>
                </a:lnTo>
                <a:lnTo>
                  <a:pt x="1645361" y="3851735"/>
                </a:lnTo>
                <a:lnTo>
                  <a:pt x="1627365" y="3852264"/>
                </a:lnTo>
                <a:lnTo>
                  <a:pt x="1612016" y="3854380"/>
                </a:lnTo>
                <a:lnTo>
                  <a:pt x="1604605" y="3904634"/>
                </a:lnTo>
                <a:lnTo>
                  <a:pt x="1610957" y="3902518"/>
                </a:lnTo>
                <a:lnTo>
                  <a:pt x="1618367" y="3901989"/>
                </a:lnTo>
                <a:lnTo>
                  <a:pt x="1626835" y="3901460"/>
                </a:lnTo>
                <a:lnTo>
                  <a:pt x="1635833" y="3901460"/>
                </a:lnTo>
                <a:lnTo>
                  <a:pt x="1645889" y="3901989"/>
                </a:lnTo>
                <a:lnTo>
                  <a:pt x="1657005" y="3903047"/>
                </a:lnTo>
                <a:lnTo>
                  <a:pt x="1669178" y="3905692"/>
                </a:lnTo>
                <a:lnTo>
                  <a:pt x="1682940" y="3909395"/>
                </a:lnTo>
                <a:lnTo>
                  <a:pt x="1672883" y="3983983"/>
                </a:lnTo>
                <a:lnTo>
                  <a:pt x="1654887" y="3979751"/>
                </a:lnTo>
                <a:lnTo>
                  <a:pt x="1634246" y="3977106"/>
                </a:lnTo>
                <a:lnTo>
                  <a:pt x="1624189" y="3976577"/>
                </a:lnTo>
                <a:lnTo>
                  <a:pt x="1613603" y="3976577"/>
                </a:lnTo>
                <a:lnTo>
                  <a:pt x="1604076" y="3976577"/>
                </a:lnTo>
                <a:lnTo>
                  <a:pt x="1595078" y="3978164"/>
                </a:lnTo>
                <a:lnTo>
                  <a:pt x="1587139" y="4030005"/>
                </a:lnTo>
                <a:lnTo>
                  <a:pt x="1594549" y="4028947"/>
                </a:lnTo>
                <a:lnTo>
                  <a:pt x="1601430" y="4028419"/>
                </a:lnTo>
                <a:lnTo>
                  <a:pt x="1609898" y="4027890"/>
                </a:lnTo>
                <a:lnTo>
                  <a:pt x="1618896" y="4027890"/>
                </a:lnTo>
                <a:lnTo>
                  <a:pt x="1628953" y="4028947"/>
                </a:lnTo>
                <a:lnTo>
                  <a:pt x="1640597" y="4031063"/>
                </a:lnTo>
                <a:lnTo>
                  <a:pt x="1653299" y="4033708"/>
                </a:lnTo>
                <a:lnTo>
                  <a:pt x="1666003" y="4037411"/>
                </a:lnTo>
                <a:lnTo>
                  <a:pt x="1657005" y="4110941"/>
                </a:lnTo>
                <a:lnTo>
                  <a:pt x="1639009" y="4107767"/>
                </a:lnTo>
                <a:lnTo>
                  <a:pt x="1618367" y="4104593"/>
                </a:lnTo>
                <a:lnTo>
                  <a:pt x="1607781" y="4103535"/>
                </a:lnTo>
                <a:lnTo>
                  <a:pt x="1596666" y="4103006"/>
                </a:lnTo>
                <a:lnTo>
                  <a:pt x="1586609" y="4103006"/>
                </a:lnTo>
                <a:lnTo>
                  <a:pt x="1577612" y="4103535"/>
                </a:lnTo>
                <a:lnTo>
                  <a:pt x="1569143" y="4164370"/>
                </a:lnTo>
                <a:lnTo>
                  <a:pt x="1575494" y="4162254"/>
                </a:lnTo>
                <a:lnTo>
                  <a:pt x="1583434" y="4161725"/>
                </a:lnTo>
                <a:lnTo>
                  <a:pt x="1591902" y="4161196"/>
                </a:lnTo>
                <a:lnTo>
                  <a:pt x="1600900" y="4161196"/>
                </a:lnTo>
                <a:lnTo>
                  <a:pt x="1610957" y="4162254"/>
                </a:lnTo>
                <a:lnTo>
                  <a:pt x="1622601" y="4163841"/>
                </a:lnTo>
                <a:lnTo>
                  <a:pt x="1635833" y="4167014"/>
                </a:lnTo>
                <a:lnTo>
                  <a:pt x="1649066" y="4170717"/>
                </a:lnTo>
                <a:lnTo>
                  <a:pt x="1640068" y="4244247"/>
                </a:lnTo>
                <a:lnTo>
                  <a:pt x="1621543" y="4241073"/>
                </a:lnTo>
                <a:lnTo>
                  <a:pt x="1600371" y="4237900"/>
                </a:lnTo>
                <a:lnTo>
                  <a:pt x="1589785" y="4237371"/>
                </a:lnTo>
                <a:lnTo>
                  <a:pt x="1578671" y="4236842"/>
                </a:lnTo>
                <a:lnTo>
                  <a:pt x="1568614" y="4236842"/>
                </a:lnTo>
                <a:lnTo>
                  <a:pt x="1558557" y="4237900"/>
                </a:lnTo>
                <a:lnTo>
                  <a:pt x="1549559" y="4304553"/>
                </a:lnTo>
                <a:lnTo>
                  <a:pt x="1555381" y="4301908"/>
                </a:lnTo>
                <a:lnTo>
                  <a:pt x="1562792" y="4299792"/>
                </a:lnTo>
                <a:lnTo>
                  <a:pt x="1571260" y="4298734"/>
                </a:lnTo>
                <a:lnTo>
                  <a:pt x="1580787" y="4298205"/>
                </a:lnTo>
                <a:lnTo>
                  <a:pt x="1590844" y="4298205"/>
                </a:lnTo>
                <a:lnTo>
                  <a:pt x="1603546" y="4299263"/>
                </a:lnTo>
                <a:lnTo>
                  <a:pt x="1616779" y="4301908"/>
                </a:lnTo>
                <a:lnTo>
                  <a:pt x="1632658" y="4305611"/>
                </a:lnTo>
                <a:lnTo>
                  <a:pt x="1622601" y="4379669"/>
                </a:lnTo>
                <a:lnTo>
                  <a:pt x="1601959" y="4375966"/>
                </a:lnTo>
                <a:lnTo>
                  <a:pt x="1590844" y="4374909"/>
                </a:lnTo>
                <a:lnTo>
                  <a:pt x="1580258" y="4373851"/>
                </a:lnTo>
                <a:lnTo>
                  <a:pt x="1569143" y="4373322"/>
                </a:lnTo>
                <a:lnTo>
                  <a:pt x="1558557" y="4373322"/>
                </a:lnTo>
                <a:lnTo>
                  <a:pt x="1548501" y="4374909"/>
                </a:lnTo>
                <a:lnTo>
                  <a:pt x="1540032" y="4376495"/>
                </a:lnTo>
                <a:lnTo>
                  <a:pt x="1530505" y="4446322"/>
                </a:lnTo>
                <a:lnTo>
                  <a:pt x="1536857" y="4444206"/>
                </a:lnTo>
                <a:lnTo>
                  <a:pt x="1543737" y="4442620"/>
                </a:lnTo>
                <a:lnTo>
                  <a:pt x="1552206" y="4441562"/>
                </a:lnTo>
                <a:lnTo>
                  <a:pt x="1562262" y="4441033"/>
                </a:lnTo>
                <a:lnTo>
                  <a:pt x="1572848" y="4441562"/>
                </a:lnTo>
                <a:lnTo>
                  <a:pt x="1585551" y="4443677"/>
                </a:lnTo>
                <a:lnTo>
                  <a:pt x="1598783" y="4446322"/>
                </a:lnTo>
                <a:lnTo>
                  <a:pt x="1613603" y="4450025"/>
                </a:lnTo>
                <a:lnTo>
                  <a:pt x="1604076" y="4524613"/>
                </a:lnTo>
                <a:lnTo>
                  <a:pt x="1584492" y="4520381"/>
                </a:lnTo>
                <a:lnTo>
                  <a:pt x="1573907" y="4519323"/>
                </a:lnTo>
                <a:lnTo>
                  <a:pt x="1562262" y="4517736"/>
                </a:lnTo>
                <a:lnTo>
                  <a:pt x="1551147" y="4516678"/>
                </a:lnTo>
                <a:lnTo>
                  <a:pt x="1540032" y="4516678"/>
                </a:lnTo>
                <a:lnTo>
                  <a:pt x="1529976" y="4517207"/>
                </a:lnTo>
                <a:lnTo>
                  <a:pt x="1519919" y="4519323"/>
                </a:lnTo>
                <a:lnTo>
                  <a:pt x="1510922" y="4587563"/>
                </a:lnTo>
                <a:lnTo>
                  <a:pt x="1516214" y="4584389"/>
                </a:lnTo>
                <a:lnTo>
                  <a:pt x="1522565" y="4581744"/>
                </a:lnTo>
                <a:lnTo>
                  <a:pt x="1531035" y="4579629"/>
                </a:lnTo>
                <a:lnTo>
                  <a:pt x="1540562" y="4578571"/>
                </a:lnTo>
                <a:lnTo>
                  <a:pt x="1551677" y="4578042"/>
                </a:lnTo>
                <a:lnTo>
                  <a:pt x="1565438" y="4578571"/>
                </a:lnTo>
                <a:lnTo>
                  <a:pt x="1580258" y="4581215"/>
                </a:lnTo>
                <a:lnTo>
                  <a:pt x="1596137" y="4584918"/>
                </a:lnTo>
                <a:lnTo>
                  <a:pt x="1587139" y="4658977"/>
                </a:lnTo>
                <a:lnTo>
                  <a:pt x="1565438" y="4655803"/>
                </a:lnTo>
                <a:lnTo>
                  <a:pt x="1553265" y="4654745"/>
                </a:lnTo>
                <a:lnTo>
                  <a:pt x="1541620" y="4653687"/>
                </a:lnTo>
                <a:lnTo>
                  <a:pt x="1529976" y="4653687"/>
                </a:lnTo>
                <a:lnTo>
                  <a:pt x="1519390" y="4654216"/>
                </a:lnTo>
                <a:lnTo>
                  <a:pt x="1509333" y="4655803"/>
                </a:lnTo>
                <a:lnTo>
                  <a:pt x="1505099" y="4657390"/>
                </a:lnTo>
                <a:lnTo>
                  <a:pt x="1500865" y="4658448"/>
                </a:lnTo>
                <a:lnTo>
                  <a:pt x="1492397" y="4719811"/>
                </a:lnTo>
                <a:lnTo>
                  <a:pt x="1498219" y="4717166"/>
                </a:lnTo>
                <a:lnTo>
                  <a:pt x="1505099" y="4714522"/>
                </a:lnTo>
                <a:lnTo>
                  <a:pt x="1513568" y="4712935"/>
                </a:lnTo>
                <a:lnTo>
                  <a:pt x="1523095" y="4711348"/>
                </a:lnTo>
                <a:lnTo>
                  <a:pt x="1534739" y="4711348"/>
                </a:lnTo>
                <a:lnTo>
                  <a:pt x="1547971" y="4712935"/>
                </a:lnTo>
                <a:lnTo>
                  <a:pt x="1562792" y="4715579"/>
                </a:lnTo>
                <a:lnTo>
                  <a:pt x="1579729" y="4719282"/>
                </a:lnTo>
                <a:lnTo>
                  <a:pt x="1569672" y="4793341"/>
                </a:lnTo>
                <a:lnTo>
                  <a:pt x="1548501" y="4789638"/>
                </a:lnTo>
                <a:lnTo>
                  <a:pt x="1536327" y="4788051"/>
                </a:lnTo>
                <a:lnTo>
                  <a:pt x="1524683" y="4787522"/>
                </a:lnTo>
                <a:lnTo>
                  <a:pt x="1513039" y="4786993"/>
                </a:lnTo>
                <a:lnTo>
                  <a:pt x="1501923" y="4787522"/>
                </a:lnTo>
                <a:lnTo>
                  <a:pt x="1491867" y="4789109"/>
                </a:lnTo>
                <a:lnTo>
                  <a:pt x="1487104" y="4790167"/>
                </a:lnTo>
                <a:lnTo>
                  <a:pt x="1482869" y="4791225"/>
                </a:lnTo>
                <a:lnTo>
                  <a:pt x="1472813" y="4861052"/>
                </a:lnTo>
                <a:lnTo>
                  <a:pt x="1478105" y="4857349"/>
                </a:lnTo>
                <a:lnTo>
                  <a:pt x="1484986" y="4854175"/>
                </a:lnTo>
                <a:lnTo>
                  <a:pt x="1493455" y="4851002"/>
                </a:lnTo>
                <a:lnTo>
                  <a:pt x="1503511" y="4848886"/>
                </a:lnTo>
                <a:lnTo>
                  <a:pt x="1509333" y="4848357"/>
                </a:lnTo>
                <a:lnTo>
                  <a:pt x="1515155" y="4848357"/>
                </a:lnTo>
                <a:lnTo>
                  <a:pt x="1522036" y="4848886"/>
                </a:lnTo>
                <a:lnTo>
                  <a:pt x="1528388" y="4849415"/>
                </a:lnTo>
                <a:lnTo>
                  <a:pt x="1536327" y="4851002"/>
                </a:lnTo>
                <a:lnTo>
                  <a:pt x="1543737" y="4852059"/>
                </a:lnTo>
                <a:lnTo>
                  <a:pt x="1553265" y="4854704"/>
                </a:lnTo>
                <a:lnTo>
                  <a:pt x="1562262" y="4857878"/>
                </a:lnTo>
                <a:lnTo>
                  <a:pt x="1549559" y="4951510"/>
                </a:lnTo>
                <a:lnTo>
                  <a:pt x="1538974" y="4948865"/>
                </a:lnTo>
                <a:lnTo>
                  <a:pt x="1526800" y="4946220"/>
                </a:lnTo>
                <a:lnTo>
                  <a:pt x="1513568" y="4944633"/>
                </a:lnTo>
                <a:lnTo>
                  <a:pt x="1501394" y="4943575"/>
                </a:lnTo>
                <a:lnTo>
                  <a:pt x="1489750" y="4943575"/>
                </a:lnTo>
                <a:lnTo>
                  <a:pt x="1483928" y="4944633"/>
                </a:lnTo>
                <a:lnTo>
                  <a:pt x="1478105" y="4945162"/>
                </a:lnTo>
                <a:lnTo>
                  <a:pt x="1473342" y="4946220"/>
                </a:lnTo>
                <a:lnTo>
                  <a:pt x="1468578" y="4948336"/>
                </a:lnTo>
                <a:lnTo>
                  <a:pt x="1464344" y="4949923"/>
                </a:lnTo>
                <a:lnTo>
                  <a:pt x="1460639" y="4952568"/>
                </a:lnTo>
                <a:lnTo>
                  <a:pt x="1453758" y="5004409"/>
                </a:lnTo>
                <a:lnTo>
                  <a:pt x="1459581" y="5001235"/>
                </a:lnTo>
                <a:lnTo>
                  <a:pt x="1466461" y="4998590"/>
                </a:lnTo>
                <a:lnTo>
                  <a:pt x="1475460" y="4995945"/>
                </a:lnTo>
                <a:lnTo>
                  <a:pt x="1484986" y="4995416"/>
                </a:lnTo>
                <a:lnTo>
                  <a:pt x="1497689" y="4995416"/>
                </a:lnTo>
                <a:lnTo>
                  <a:pt x="1510922" y="4996474"/>
                </a:lnTo>
                <a:lnTo>
                  <a:pt x="1525742" y="4999648"/>
                </a:lnTo>
                <a:lnTo>
                  <a:pt x="1542678" y="5005467"/>
                </a:lnTo>
                <a:lnTo>
                  <a:pt x="1532093" y="5090106"/>
                </a:lnTo>
                <a:lnTo>
                  <a:pt x="1509863" y="5085874"/>
                </a:lnTo>
                <a:lnTo>
                  <a:pt x="1497689" y="5083758"/>
                </a:lnTo>
                <a:lnTo>
                  <a:pt x="1484986" y="5082171"/>
                </a:lnTo>
                <a:lnTo>
                  <a:pt x="1472813" y="5081642"/>
                </a:lnTo>
                <a:lnTo>
                  <a:pt x="1461168" y="5082171"/>
                </a:lnTo>
                <a:lnTo>
                  <a:pt x="1451112" y="5084287"/>
                </a:lnTo>
                <a:lnTo>
                  <a:pt x="1446348" y="5085874"/>
                </a:lnTo>
                <a:lnTo>
                  <a:pt x="1442114" y="5086932"/>
                </a:lnTo>
                <a:lnTo>
                  <a:pt x="1434174" y="5145650"/>
                </a:lnTo>
                <a:lnTo>
                  <a:pt x="1439996" y="5143005"/>
                </a:lnTo>
                <a:lnTo>
                  <a:pt x="1447937" y="5140360"/>
                </a:lnTo>
                <a:lnTo>
                  <a:pt x="1456934" y="5139302"/>
                </a:lnTo>
                <a:lnTo>
                  <a:pt x="1468049" y="5138773"/>
                </a:lnTo>
                <a:lnTo>
                  <a:pt x="1479164" y="5139302"/>
                </a:lnTo>
                <a:lnTo>
                  <a:pt x="1492926" y="5140889"/>
                </a:lnTo>
                <a:lnTo>
                  <a:pt x="1507746" y="5145121"/>
                </a:lnTo>
                <a:lnTo>
                  <a:pt x="1524683" y="5150940"/>
                </a:lnTo>
                <a:lnTo>
                  <a:pt x="1513568" y="5237695"/>
                </a:lnTo>
                <a:lnTo>
                  <a:pt x="1491867" y="5232934"/>
                </a:lnTo>
                <a:lnTo>
                  <a:pt x="1480223" y="5230818"/>
                </a:lnTo>
                <a:lnTo>
                  <a:pt x="1466990" y="5229760"/>
                </a:lnTo>
                <a:lnTo>
                  <a:pt x="1454817" y="5228173"/>
                </a:lnTo>
                <a:lnTo>
                  <a:pt x="1442643" y="5228173"/>
                </a:lnTo>
                <a:lnTo>
                  <a:pt x="1431528" y="5229760"/>
                </a:lnTo>
                <a:lnTo>
                  <a:pt x="1426235" y="5230818"/>
                </a:lnTo>
                <a:lnTo>
                  <a:pt x="1422001" y="5231876"/>
                </a:lnTo>
                <a:lnTo>
                  <a:pt x="1414062" y="5286891"/>
                </a:lnTo>
                <a:lnTo>
                  <a:pt x="1419883" y="5283717"/>
                </a:lnTo>
                <a:lnTo>
                  <a:pt x="1427294" y="5280014"/>
                </a:lnTo>
                <a:lnTo>
                  <a:pt x="1436292" y="5277369"/>
                </a:lnTo>
                <a:lnTo>
                  <a:pt x="1441585" y="5275782"/>
                </a:lnTo>
                <a:lnTo>
                  <a:pt x="1446348" y="5275253"/>
                </a:lnTo>
                <a:lnTo>
                  <a:pt x="1452171" y="5275253"/>
                </a:lnTo>
                <a:lnTo>
                  <a:pt x="1458522" y="5275253"/>
                </a:lnTo>
                <a:lnTo>
                  <a:pt x="1465932" y="5275782"/>
                </a:lnTo>
                <a:lnTo>
                  <a:pt x="1472813" y="5277369"/>
                </a:lnTo>
                <a:lnTo>
                  <a:pt x="1480752" y="5278427"/>
                </a:lnTo>
                <a:lnTo>
                  <a:pt x="1489220" y="5281072"/>
                </a:lnTo>
                <a:lnTo>
                  <a:pt x="1498219" y="5283717"/>
                </a:lnTo>
                <a:lnTo>
                  <a:pt x="1507216" y="5287420"/>
                </a:lnTo>
                <a:lnTo>
                  <a:pt x="1495042" y="5382639"/>
                </a:lnTo>
                <a:lnTo>
                  <a:pt x="1483928" y="5379994"/>
                </a:lnTo>
                <a:lnTo>
                  <a:pt x="1471225" y="5377349"/>
                </a:lnTo>
                <a:lnTo>
                  <a:pt x="1457992" y="5375233"/>
                </a:lnTo>
                <a:lnTo>
                  <a:pt x="1445290" y="5374175"/>
                </a:lnTo>
                <a:lnTo>
                  <a:pt x="1432058" y="5373646"/>
                </a:lnTo>
                <a:lnTo>
                  <a:pt x="1426235" y="5374175"/>
                </a:lnTo>
                <a:lnTo>
                  <a:pt x="1420414" y="5374704"/>
                </a:lnTo>
                <a:lnTo>
                  <a:pt x="1415649" y="5375762"/>
                </a:lnTo>
                <a:lnTo>
                  <a:pt x="1410357" y="5377349"/>
                </a:lnTo>
                <a:lnTo>
                  <a:pt x="1405593" y="5378936"/>
                </a:lnTo>
                <a:lnTo>
                  <a:pt x="1401358" y="5381581"/>
                </a:lnTo>
                <a:lnTo>
                  <a:pt x="1395007" y="5429719"/>
                </a:lnTo>
                <a:lnTo>
                  <a:pt x="1401358" y="5426545"/>
                </a:lnTo>
                <a:lnTo>
                  <a:pt x="1409828" y="5423900"/>
                </a:lnTo>
                <a:lnTo>
                  <a:pt x="1418825" y="5422313"/>
                </a:lnTo>
                <a:lnTo>
                  <a:pt x="1429940" y="5421784"/>
                </a:lnTo>
                <a:lnTo>
                  <a:pt x="1442114" y="5422842"/>
                </a:lnTo>
                <a:lnTo>
                  <a:pt x="1455346" y="5425487"/>
                </a:lnTo>
                <a:lnTo>
                  <a:pt x="1463285" y="5427603"/>
                </a:lnTo>
                <a:lnTo>
                  <a:pt x="1471225" y="5430248"/>
                </a:lnTo>
                <a:lnTo>
                  <a:pt x="1479164" y="5433422"/>
                </a:lnTo>
                <a:lnTo>
                  <a:pt x="1487633" y="5437125"/>
                </a:lnTo>
                <a:lnTo>
                  <a:pt x="1475989" y="5531286"/>
                </a:lnTo>
                <a:lnTo>
                  <a:pt x="1465932" y="5528641"/>
                </a:lnTo>
                <a:lnTo>
                  <a:pt x="1454288" y="5526525"/>
                </a:lnTo>
                <a:lnTo>
                  <a:pt x="1442114" y="5523880"/>
                </a:lnTo>
                <a:lnTo>
                  <a:pt x="1428882" y="5521764"/>
                </a:lnTo>
                <a:lnTo>
                  <a:pt x="1416179" y="5520706"/>
                </a:lnTo>
                <a:lnTo>
                  <a:pt x="1403476" y="5520706"/>
                </a:lnTo>
                <a:lnTo>
                  <a:pt x="1397654" y="5521235"/>
                </a:lnTo>
                <a:lnTo>
                  <a:pt x="1391832" y="5521764"/>
                </a:lnTo>
                <a:lnTo>
                  <a:pt x="1386539" y="5522822"/>
                </a:lnTo>
                <a:lnTo>
                  <a:pt x="1381776" y="5524938"/>
                </a:lnTo>
                <a:lnTo>
                  <a:pt x="1375424" y="5571489"/>
                </a:lnTo>
                <a:lnTo>
                  <a:pt x="1469637" y="5579424"/>
                </a:lnTo>
                <a:lnTo>
                  <a:pt x="1457463" y="5676758"/>
                </a:lnTo>
                <a:lnTo>
                  <a:pt x="1361133" y="5674113"/>
                </a:lnTo>
                <a:lnTo>
                  <a:pt x="1353723" y="5727542"/>
                </a:lnTo>
                <a:lnTo>
                  <a:pt x="1450582" y="5735477"/>
                </a:lnTo>
                <a:lnTo>
                  <a:pt x="1437350" y="5833340"/>
                </a:lnTo>
                <a:lnTo>
                  <a:pt x="1339962" y="5830695"/>
                </a:lnTo>
                <a:lnTo>
                  <a:pt x="1340491" y="5821702"/>
                </a:lnTo>
                <a:lnTo>
                  <a:pt x="1333610" y="5875130"/>
                </a:lnTo>
                <a:lnTo>
                  <a:pt x="1430999" y="5883065"/>
                </a:lnTo>
                <a:lnTo>
                  <a:pt x="1418825" y="5980400"/>
                </a:lnTo>
                <a:lnTo>
                  <a:pt x="1319319" y="5977755"/>
                </a:lnTo>
                <a:lnTo>
                  <a:pt x="1312968" y="6024835"/>
                </a:lnTo>
                <a:lnTo>
                  <a:pt x="1412474" y="6033299"/>
                </a:lnTo>
                <a:lnTo>
                  <a:pt x="1399771" y="6130105"/>
                </a:lnTo>
                <a:lnTo>
                  <a:pt x="1298677" y="6127460"/>
                </a:lnTo>
                <a:lnTo>
                  <a:pt x="1291796" y="6181946"/>
                </a:lnTo>
                <a:lnTo>
                  <a:pt x="1392361" y="6189881"/>
                </a:lnTo>
                <a:lnTo>
                  <a:pt x="1380187" y="6287744"/>
                </a:lnTo>
                <a:lnTo>
                  <a:pt x="1277505" y="6284041"/>
                </a:lnTo>
                <a:lnTo>
                  <a:pt x="1271154" y="6331651"/>
                </a:lnTo>
                <a:lnTo>
                  <a:pt x="1372778" y="6339586"/>
                </a:lnTo>
                <a:lnTo>
                  <a:pt x="1360604" y="6437449"/>
                </a:lnTo>
                <a:lnTo>
                  <a:pt x="1256863" y="6434804"/>
                </a:lnTo>
                <a:lnTo>
                  <a:pt x="1257392" y="6430043"/>
                </a:lnTo>
                <a:lnTo>
                  <a:pt x="1248395" y="6495109"/>
                </a:lnTo>
                <a:lnTo>
                  <a:pt x="1352135" y="6503573"/>
                </a:lnTo>
                <a:lnTo>
                  <a:pt x="1339962" y="6600908"/>
                </a:lnTo>
                <a:lnTo>
                  <a:pt x="1234104" y="6597734"/>
                </a:lnTo>
                <a:lnTo>
                  <a:pt x="1227223" y="6649046"/>
                </a:lnTo>
                <a:lnTo>
                  <a:pt x="1333081" y="6656981"/>
                </a:lnTo>
                <a:lnTo>
                  <a:pt x="1320378" y="6753787"/>
                </a:lnTo>
                <a:lnTo>
                  <a:pt x="1213462" y="6751142"/>
                </a:lnTo>
                <a:lnTo>
                  <a:pt x="1213991" y="6744265"/>
                </a:lnTo>
                <a:lnTo>
                  <a:pt x="1205522" y="6802983"/>
                </a:lnTo>
                <a:lnTo>
                  <a:pt x="1207110" y="6797693"/>
                </a:lnTo>
                <a:lnTo>
                  <a:pt x="1313497" y="6806686"/>
                </a:lnTo>
                <a:lnTo>
                  <a:pt x="1307675" y="6853237"/>
                </a:lnTo>
                <a:lnTo>
                  <a:pt x="938213" y="6853237"/>
                </a:lnTo>
                <a:lnTo>
                  <a:pt x="904875" y="6853237"/>
                </a:lnTo>
                <a:lnTo>
                  <a:pt x="890602" y="6853237"/>
                </a:lnTo>
                <a:lnTo>
                  <a:pt x="890602" y="6853238"/>
                </a:lnTo>
                <a:lnTo>
                  <a:pt x="857250" y="6853238"/>
                </a:lnTo>
                <a:lnTo>
                  <a:pt x="864440" y="6801719"/>
                </a:lnTo>
                <a:lnTo>
                  <a:pt x="796195" y="6805096"/>
                </a:lnTo>
                <a:lnTo>
                  <a:pt x="803067" y="6746903"/>
                </a:lnTo>
                <a:lnTo>
                  <a:pt x="872600" y="6743240"/>
                </a:lnTo>
                <a:lnTo>
                  <a:pt x="877601" y="6707406"/>
                </a:lnTo>
                <a:lnTo>
                  <a:pt x="807297" y="6711458"/>
                </a:lnTo>
                <a:lnTo>
                  <a:pt x="814170" y="6649561"/>
                </a:lnTo>
                <a:lnTo>
                  <a:pt x="885938" y="6647661"/>
                </a:lnTo>
                <a:lnTo>
                  <a:pt x="891314" y="6609140"/>
                </a:lnTo>
                <a:lnTo>
                  <a:pt x="818927" y="6610942"/>
                </a:lnTo>
                <a:lnTo>
                  <a:pt x="826329" y="6544285"/>
                </a:lnTo>
                <a:lnTo>
                  <a:pt x="901311" y="6537502"/>
                </a:lnTo>
                <a:lnTo>
                  <a:pt x="904596" y="6513958"/>
                </a:lnTo>
                <a:lnTo>
                  <a:pt x="831087" y="6496672"/>
                </a:lnTo>
                <a:lnTo>
                  <a:pt x="767118" y="6503550"/>
                </a:lnTo>
                <a:lnTo>
                  <a:pt x="773462" y="6455408"/>
                </a:lnTo>
                <a:lnTo>
                  <a:pt x="833730" y="6452234"/>
                </a:lnTo>
                <a:lnTo>
                  <a:pt x="910946" y="6468460"/>
                </a:lnTo>
                <a:lnTo>
                  <a:pt x="916871" y="6426000"/>
                </a:lnTo>
                <a:lnTo>
                  <a:pt x="836374" y="6402505"/>
                </a:lnTo>
                <a:lnTo>
                  <a:pt x="780335" y="6406737"/>
                </a:lnTo>
                <a:lnTo>
                  <a:pt x="786679" y="6355951"/>
                </a:lnTo>
                <a:lnTo>
                  <a:pt x="844832" y="6352247"/>
                </a:lnTo>
                <a:lnTo>
                  <a:pt x="924936" y="6368203"/>
                </a:lnTo>
                <a:lnTo>
                  <a:pt x="931494" y="6321217"/>
                </a:lnTo>
                <a:lnTo>
                  <a:pt x="861221" y="6302519"/>
                </a:lnTo>
                <a:lnTo>
                  <a:pt x="793023" y="6307280"/>
                </a:lnTo>
                <a:lnTo>
                  <a:pt x="799896" y="6255964"/>
                </a:lnTo>
                <a:lnTo>
                  <a:pt x="872323" y="6252261"/>
                </a:lnTo>
                <a:lnTo>
                  <a:pt x="939117" y="6266584"/>
                </a:lnTo>
                <a:lnTo>
                  <a:pt x="944722" y="6226420"/>
                </a:lnTo>
                <a:lnTo>
                  <a:pt x="872323" y="6209939"/>
                </a:lnTo>
                <a:lnTo>
                  <a:pt x="805182" y="6214171"/>
                </a:lnTo>
                <a:lnTo>
                  <a:pt x="813112" y="6156507"/>
                </a:lnTo>
                <a:lnTo>
                  <a:pt x="878139" y="6151746"/>
                </a:lnTo>
                <a:lnTo>
                  <a:pt x="952284" y="6172238"/>
                </a:lnTo>
                <a:lnTo>
                  <a:pt x="958331" y="6128898"/>
                </a:lnTo>
                <a:lnTo>
                  <a:pt x="886597" y="6104133"/>
                </a:lnTo>
                <a:lnTo>
                  <a:pt x="818927" y="6110482"/>
                </a:lnTo>
                <a:lnTo>
                  <a:pt x="825800" y="6061282"/>
                </a:lnTo>
                <a:lnTo>
                  <a:pt x="883954" y="6057050"/>
                </a:lnTo>
                <a:lnTo>
                  <a:pt x="965726" y="6075906"/>
                </a:lnTo>
                <a:lnTo>
                  <a:pt x="972461" y="6027646"/>
                </a:lnTo>
                <a:lnTo>
                  <a:pt x="825272" y="6015256"/>
                </a:lnTo>
                <a:lnTo>
                  <a:pt x="813641" y="6016314"/>
                </a:lnTo>
                <a:lnTo>
                  <a:pt x="812583" y="6015785"/>
                </a:lnTo>
                <a:lnTo>
                  <a:pt x="812583" y="6016314"/>
                </a:lnTo>
                <a:lnTo>
                  <a:pt x="763946" y="6018960"/>
                </a:lnTo>
                <a:lnTo>
                  <a:pt x="770290" y="5973463"/>
                </a:lnTo>
                <a:lnTo>
                  <a:pt x="833730" y="5970818"/>
                </a:lnTo>
                <a:lnTo>
                  <a:pt x="977035" y="5994870"/>
                </a:lnTo>
                <a:lnTo>
                  <a:pt x="983198" y="5950702"/>
                </a:lnTo>
                <a:lnTo>
                  <a:pt x="836374" y="5923735"/>
                </a:lnTo>
                <a:lnTo>
                  <a:pt x="776634" y="5926909"/>
                </a:lnTo>
                <a:lnTo>
                  <a:pt x="784564" y="5873477"/>
                </a:lnTo>
                <a:lnTo>
                  <a:pt x="844832" y="5870832"/>
                </a:lnTo>
                <a:lnTo>
                  <a:pt x="990231" y="5900306"/>
                </a:lnTo>
                <a:lnTo>
                  <a:pt x="990284" y="5899925"/>
                </a:lnTo>
                <a:lnTo>
                  <a:pt x="996860" y="5852240"/>
                </a:lnTo>
                <a:lnTo>
                  <a:pt x="848004" y="5823748"/>
                </a:lnTo>
                <a:lnTo>
                  <a:pt x="790908" y="5826922"/>
                </a:lnTo>
                <a:lnTo>
                  <a:pt x="798309" y="5778252"/>
                </a:lnTo>
                <a:lnTo>
                  <a:pt x="855935" y="5776665"/>
                </a:lnTo>
                <a:lnTo>
                  <a:pt x="1003674" y="5802813"/>
                </a:lnTo>
                <a:lnTo>
                  <a:pt x="1009352" y="5761638"/>
                </a:lnTo>
                <a:lnTo>
                  <a:pt x="878139" y="5734342"/>
                </a:lnTo>
                <a:lnTo>
                  <a:pt x="804125" y="5739633"/>
                </a:lnTo>
                <a:lnTo>
                  <a:pt x="812583" y="5680911"/>
                </a:lnTo>
                <a:lnTo>
                  <a:pt x="872323" y="5679324"/>
                </a:lnTo>
                <a:lnTo>
                  <a:pt x="1016274" y="5711439"/>
                </a:lnTo>
                <a:lnTo>
                  <a:pt x="1023164" y="5661466"/>
                </a:lnTo>
                <a:lnTo>
                  <a:pt x="872323" y="5637001"/>
                </a:lnTo>
                <a:lnTo>
                  <a:pt x="818399" y="5639646"/>
                </a:lnTo>
                <a:lnTo>
                  <a:pt x="824743" y="5591505"/>
                </a:lnTo>
                <a:lnTo>
                  <a:pt x="889241" y="5586744"/>
                </a:lnTo>
                <a:lnTo>
                  <a:pt x="1030153" y="5610774"/>
                </a:lnTo>
                <a:lnTo>
                  <a:pt x="1035196" y="5574204"/>
                </a:lnTo>
                <a:lnTo>
                  <a:pt x="852763" y="5548125"/>
                </a:lnTo>
                <a:lnTo>
                  <a:pt x="766589" y="5550770"/>
                </a:lnTo>
                <a:lnTo>
                  <a:pt x="760245" y="5595208"/>
                </a:lnTo>
                <a:lnTo>
                  <a:pt x="805711" y="5592563"/>
                </a:lnTo>
                <a:lnTo>
                  <a:pt x="798838" y="5640175"/>
                </a:lnTo>
                <a:lnTo>
                  <a:pt x="752844" y="5642292"/>
                </a:lnTo>
                <a:lnTo>
                  <a:pt x="747028" y="5683556"/>
                </a:lnTo>
                <a:lnTo>
                  <a:pt x="793023" y="5682498"/>
                </a:lnTo>
                <a:lnTo>
                  <a:pt x="784564" y="5741749"/>
                </a:lnTo>
                <a:lnTo>
                  <a:pt x="738041" y="5744923"/>
                </a:lnTo>
                <a:lnTo>
                  <a:pt x="732226" y="5781426"/>
                </a:lnTo>
                <a:lnTo>
                  <a:pt x="778749" y="5779839"/>
                </a:lnTo>
                <a:lnTo>
                  <a:pt x="772405" y="5827980"/>
                </a:lnTo>
                <a:lnTo>
                  <a:pt x="725353" y="5831155"/>
                </a:lnTo>
                <a:lnTo>
                  <a:pt x="717951" y="5876122"/>
                </a:lnTo>
                <a:lnTo>
                  <a:pt x="766060" y="5874006"/>
                </a:lnTo>
                <a:lnTo>
                  <a:pt x="758131" y="5927967"/>
                </a:lnTo>
                <a:lnTo>
                  <a:pt x="710550" y="5931141"/>
                </a:lnTo>
                <a:lnTo>
                  <a:pt x="703149" y="5976108"/>
                </a:lnTo>
                <a:lnTo>
                  <a:pt x="751258" y="5973992"/>
                </a:lnTo>
                <a:lnTo>
                  <a:pt x="744385" y="6020547"/>
                </a:lnTo>
                <a:lnTo>
                  <a:pt x="696276" y="6023721"/>
                </a:lnTo>
                <a:lnTo>
                  <a:pt x="689403" y="6070275"/>
                </a:lnTo>
                <a:lnTo>
                  <a:pt x="738041" y="6067101"/>
                </a:lnTo>
                <a:lnTo>
                  <a:pt x="731168" y="6118946"/>
                </a:lnTo>
                <a:lnTo>
                  <a:pt x="681474" y="6123707"/>
                </a:lnTo>
                <a:lnTo>
                  <a:pt x="675129" y="6167617"/>
                </a:lnTo>
                <a:lnTo>
                  <a:pt x="724824" y="6163384"/>
                </a:lnTo>
                <a:lnTo>
                  <a:pt x="716894" y="6218403"/>
                </a:lnTo>
                <a:lnTo>
                  <a:pt x="667199" y="6221048"/>
                </a:lnTo>
                <a:lnTo>
                  <a:pt x="660855" y="6262313"/>
                </a:lnTo>
                <a:lnTo>
                  <a:pt x="710550" y="6259667"/>
                </a:lnTo>
                <a:lnTo>
                  <a:pt x="703149" y="6314157"/>
                </a:lnTo>
                <a:lnTo>
                  <a:pt x="652396" y="6317861"/>
                </a:lnTo>
                <a:lnTo>
                  <a:pt x="645524" y="6365473"/>
                </a:lnTo>
                <a:lnTo>
                  <a:pt x="696276" y="6361770"/>
                </a:lnTo>
                <a:lnTo>
                  <a:pt x="688346" y="6414144"/>
                </a:lnTo>
                <a:lnTo>
                  <a:pt x="637594" y="6418376"/>
                </a:lnTo>
                <a:lnTo>
                  <a:pt x="631250" y="6462814"/>
                </a:lnTo>
                <a:lnTo>
                  <a:pt x="682002" y="6460169"/>
                </a:lnTo>
                <a:lnTo>
                  <a:pt x="675129" y="6512543"/>
                </a:lnTo>
                <a:lnTo>
                  <a:pt x="622791" y="6518362"/>
                </a:lnTo>
                <a:lnTo>
                  <a:pt x="616447" y="6562272"/>
                </a:lnTo>
                <a:lnTo>
                  <a:pt x="668785" y="6558039"/>
                </a:lnTo>
                <a:lnTo>
                  <a:pt x="660327" y="6615174"/>
                </a:lnTo>
                <a:lnTo>
                  <a:pt x="607988" y="6616762"/>
                </a:lnTo>
                <a:lnTo>
                  <a:pt x="602173" y="6655381"/>
                </a:lnTo>
                <a:lnTo>
                  <a:pt x="655040" y="6653794"/>
                </a:lnTo>
                <a:lnTo>
                  <a:pt x="645524" y="6721509"/>
                </a:lnTo>
                <a:lnTo>
                  <a:pt x="591599" y="6724154"/>
                </a:lnTo>
                <a:lnTo>
                  <a:pt x="587370" y="6758012"/>
                </a:lnTo>
                <a:lnTo>
                  <a:pt x="640237" y="6755367"/>
                </a:lnTo>
                <a:lnTo>
                  <a:pt x="631778" y="6813560"/>
                </a:lnTo>
                <a:lnTo>
                  <a:pt x="578383" y="6815676"/>
                </a:lnTo>
                <a:lnTo>
                  <a:pt x="573096" y="6853237"/>
                </a:lnTo>
                <a:lnTo>
                  <a:pt x="511770" y="6853237"/>
                </a:lnTo>
                <a:lnTo>
                  <a:pt x="749143" y="5265623"/>
                </a:lnTo>
                <a:lnTo>
                  <a:pt x="754959" y="5260862"/>
                </a:lnTo>
                <a:lnTo>
                  <a:pt x="784564" y="5036025"/>
                </a:lnTo>
                <a:lnTo>
                  <a:pt x="794080" y="5034967"/>
                </a:lnTo>
                <a:lnTo>
                  <a:pt x="765532" y="5253456"/>
                </a:lnTo>
                <a:lnTo>
                  <a:pt x="789851" y="5235469"/>
                </a:lnTo>
                <a:lnTo>
                  <a:pt x="819985" y="5032851"/>
                </a:lnTo>
                <a:lnTo>
                  <a:pt x="829501" y="5031793"/>
                </a:lnTo>
                <a:lnTo>
                  <a:pt x="800953" y="5227533"/>
                </a:lnTo>
                <a:lnTo>
                  <a:pt x="816813" y="5215366"/>
                </a:lnTo>
                <a:lnTo>
                  <a:pt x="880782" y="5211134"/>
                </a:lnTo>
                <a:lnTo>
                  <a:pt x="1079615" y="5252052"/>
                </a:lnTo>
                <a:lnTo>
                  <a:pt x="1091648" y="5164781"/>
                </a:lnTo>
                <a:lnTo>
                  <a:pt x="1084849" y="5163521"/>
                </a:lnTo>
                <a:lnTo>
                  <a:pt x="1094365" y="5032851"/>
                </a:lnTo>
                <a:lnTo>
                  <a:pt x="1109552" y="5034937"/>
                </a:lnTo>
                <a:lnTo>
                  <a:pt x="1113045" y="5009607"/>
                </a:lnTo>
                <a:lnTo>
                  <a:pt x="1095951" y="5006400"/>
                </a:lnTo>
                <a:lnTo>
                  <a:pt x="1100709" y="4940271"/>
                </a:lnTo>
                <a:lnTo>
                  <a:pt x="1122143" y="4943622"/>
                </a:lnTo>
                <a:lnTo>
                  <a:pt x="1124925" y="4923440"/>
                </a:lnTo>
                <a:lnTo>
                  <a:pt x="1101766" y="4918581"/>
                </a:lnTo>
                <a:lnTo>
                  <a:pt x="1104938" y="4868323"/>
                </a:lnTo>
                <a:lnTo>
                  <a:pt x="1131641" y="4874736"/>
                </a:lnTo>
                <a:lnTo>
                  <a:pt x="1134828" y="4851619"/>
                </a:lnTo>
                <a:lnTo>
                  <a:pt x="951442" y="4825991"/>
                </a:lnTo>
                <a:lnTo>
                  <a:pt x="767603" y="4852247"/>
                </a:lnTo>
                <a:lnTo>
                  <a:pt x="761302" y="4899536"/>
                </a:lnTo>
                <a:lnTo>
                  <a:pt x="759716" y="4899536"/>
                </a:lnTo>
                <a:lnTo>
                  <a:pt x="752315" y="4899007"/>
                </a:lnTo>
                <a:lnTo>
                  <a:pt x="757985" y="4853621"/>
                </a:lnTo>
                <a:lnTo>
                  <a:pt x="751417" y="4854559"/>
                </a:lnTo>
                <a:lnTo>
                  <a:pt x="735695" y="4877062"/>
                </a:lnTo>
                <a:lnTo>
                  <a:pt x="729582" y="4912233"/>
                </a:lnTo>
                <a:lnTo>
                  <a:pt x="710772" y="4912735"/>
                </a:lnTo>
                <a:lnTo>
                  <a:pt x="680840" y="4955577"/>
                </a:lnTo>
                <a:lnTo>
                  <a:pt x="673015" y="5001109"/>
                </a:lnTo>
                <a:lnTo>
                  <a:pt x="646178" y="5005189"/>
                </a:lnTo>
                <a:lnTo>
                  <a:pt x="600091" y="5071153"/>
                </a:lnTo>
                <a:lnTo>
                  <a:pt x="593714" y="5157702"/>
                </a:lnTo>
                <a:lnTo>
                  <a:pt x="538228" y="5159699"/>
                </a:lnTo>
                <a:lnTo>
                  <a:pt x="495250" y="5221213"/>
                </a:lnTo>
                <a:lnTo>
                  <a:pt x="491681" y="5248166"/>
                </a:lnTo>
                <a:lnTo>
                  <a:pt x="569395" y="5250282"/>
                </a:lnTo>
                <a:lnTo>
                  <a:pt x="560408" y="5306359"/>
                </a:lnTo>
                <a:lnTo>
                  <a:pt x="484279" y="5306359"/>
                </a:lnTo>
                <a:lnTo>
                  <a:pt x="478993" y="5345507"/>
                </a:lnTo>
                <a:lnTo>
                  <a:pt x="553535" y="5347623"/>
                </a:lnTo>
                <a:lnTo>
                  <a:pt x="546134" y="5394706"/>
                </a:lnTo>
                <a:lnTo>
                  <a:pt x="473706" y="5389945"/>
                </a:lnTo>
                <a:lnTo>
                  <a:pt x="466833" y="5439674"/>
                </a:lnTo>
                <a:lnTo>
                  <a:pt x="538204" y="5442319"/>
                </a:lnTo>
                <a:lnTo>
                  <a:pt x="530802" y="5492577"/>
                </a:lnTo>
                <a:lnTo>
                  <a:pt x="461018" y="5487286"/>
                </a:lnTo>
                <a:lnTo>
                  <a:pt x="455731" y="5529609"/>
                </a:lnTo>
                <a:lnTo>
                  <a:pt x="523401" y="5533841"/>
                </a:lnTo>
                <a:lnTo>
                  <a:pt x="517057" y="5575634"/>
                </a:lnTo>
                <a:lnTo>
                  <a:pt x="449916" y="5574047"/>
                </a:lnTo>
                <a:lnTo>
                  <a:pt x="449387" y="5575634"/>
                </a:lnTo>
                <a:lnTo>
                  <a:pt x="380131" y="5595208"/>
                </a:lnTo>
                <a:lnTo>
                  <a:pt x="375373" y="5631182"/>
                </a:lnTo>
                <a:lnTo>
                  <a:pt x="424011" y="5629595"/>
                </a:lnTo>
                <a:lnTo>
                  <a:pt x="417138" y="5673504"/>
                </a:lnTo>
                <a:lnTo>
                  <a:pt x="369558" y="5673504"/>
                </a:lnTo>
                <a:lnTo>
                  <a:pt x="363743" y="5717943"/>
                </a:lnTo>
                <a:lnTo>
                  <a:pt x="409737" y="5717943"/>
                </a:lnTo>
                <a:lnTo>
                  <a:pt x="402335" y="5768729"/>
                </a:lnTo>
                <a:lnTo>
                  <a:pt x="356341" y="5768200"/>
                </a:lnTo>
                <a:lnTo>
                  <a:pt x="351054" y="5806819"/>
                </a:lnTo>
                <a:lnTo>
                  <a:pt x="396520" y="5807877"/>
                </a:lnTo>
                <a:lnTo>
                  <a:pt x="388062" y="5860780"/>
                </a:lnTo>
                <a:lnTo>
                  <a:pt x="343653" y="5859722"/>
                </a:lnTo>
                <a:lnTo>
                  <a:pt x="335723" y="5914741"/>
                </a:lnTo>
                <a:lnTo>
                  <a:pt x="380131" y="5912096"/>
                </a:lnTo>
                <a:lnTo>
                  <a:pt x="372730" y="5959179"/>
                </a:lnTo>
                <a:lnTo>
                  <a:pt x="329379" y="5961825"/>
                </a:lnTo>
                <a:lnTo>
                  <a:pt x="324092" y="6001502"/>
                </a:lnTo>
                <a:lnTo>
                  <a:pt x="366386" y="6003089"/>
                </a:lnTo>
                <a:lnTo>
                  <a:pt x="357927" y="6057050"/>
                </a:lnTo>
                <a:lnTo>
                  <a:pt x="290258" y="6057050"/>
                </a:lnTo>
                <a:lnTo>
                  <a:pt x="275454" y="6150159"/>
                </a:lnTo>
                <a:lnTo>
                  <a:pt x="228403" y="6151217"/>
                </a:lnTo>
                <a:lnTo>
                  <a:pt x="220473" y="6201474"/>
                </a:lnTo>
                <a:lnTo>
                  <a:pt x="266996" y="6200945"/>
                </a:lnTo>
                <a:lnTo>
                  <a:pt x="258537" y="6251203"/>
                </a:lnTo>
                <a:lnTo>
                  <a:pt x="212543" y="6252261"/>
                </a:lnTo>
                <a:lnTo>
                  <a:pt x="206727" y="6288764"/>
                </a:lnTo>
                <a:lnTo>
                  <a:pt x="252193" y="6290880"/>
                </a:lnTo>
                <a:lnTo>
                  <a:pt x="243734" y="6341667"/>
                </a:lnTo>
                <a:lnTo>
                  <a:pt x="199326" y="6341138"/>
                </a:lnTo>
                <a:lnTo>
                  <a:pt x="191396" y="6391396"/>
                </a:lnTo>
                <a:lnTo>
                  <a:pt x="235804" y="6391396"/>
                </a:lnTo>
                <a:lnTo>
                  <a:pt x="226288" y="6448002"/>
                </a:lnTo>
                <a:lnTo>
                  <a:pt x="182409" y="6449589"/>
                </a:lnTo>
                <a:lnTo>
                  <a:pt x="174478" y="6495614"/>
                </a:lnTo>
                <a:lnTo>
                  <a:pt x="218887" y="6494027"/>
                </a:lnTo>
                <a:lnTo>
                  <a:pt x="210957" y="6542169"/>
                </a:lnTo>
                <a:lnTo>
                  <a:pt x="142229" y="6543756"/>
                </a:lnTo>
                <a:lnTo>
                  <a:pt x="136414" y="6593484"/>
                </a:lnTo>
                <a:lnTo>
                  <a:pt x="130070" y="6650619"/>
                </a:lnTo>
                <a:lnTo>
                  <a:pt x="86191" y="6652206"/>
                </a:lnTo>
                <a:lnTo>
                  <a:pt x="81961" y="6696645"/>
                </a:lnTo>
                <a:lnTo>
                  <a:pt x="124783" y="6694529"/>
                </a:lnTo>
                <a:lnTo>
                  <a:pt x="118439" y="6749548"/>
                </a:lnTo>
                <a:lnTo>
                  <a:pt x="76675" y="6752193"/>
                </a:lnTo>
                <a:lnTo>
                  <a:pt x="72974" y="6791341"/>
                </a:lnTo>
                <a:lnTo>
                  <a:pt x="114210" y="6789225"/>
                </a:lnTo>
                <a:lnTo>
                  <a:pt x="108395" y="6840541"/>
                </a:lnTo>
                <a:lnTo>
                  <a:pt x="68216" y="6841599"/>
                </a:lnTo>
                <a:lnTo>
                  <a:pt x="67158" y="6853237"/>
                </a:lnTo>
                <a:lnTo>
                  <a:pt x="33338" y="6853237"/>
                </a:lnTo>
                <a:lnTo>
                  <a:pt x="17464" y="6853237"/>
                </a:lnTo>
                <a:lnTo>
                  <a:pt x="0" y="6853237"/>
                </a:lnTo>
                <a:lnTo>
                  <a:pt x="38100" y="6602477"/>
                </a:lnTo>
                <a:lnTo>
                  <a:pt x="97896" y="6536348"/>
                </a:lnTo>
                <a:lnTo>
                  <a:pt x="157692" y="6142220"/>
                </a:lnTo>
                <a:lnTo>
                  <a:pt x="223309" y="6059162"/>
                </a:lnTo>
                <a:lnTo>
                  <a:pt x="270934" y="5712118"/>
                </a:lnTo>
                <a:lnTo>
                  <a:pt x="337079" y="5622183"/>
                </a:lnTo>
                <a:lnTo>
                  <a:pt x="378884" y="5329628"/>
                </a:lnTo>
                <a:lnTo>
                  <a:pt x="732367" y="4823346"/>
                </a:lnTo>
                <a:lnTo>
                  <a:pt x="948796" y="4792662"/>
                </a:lnTo>
                <a:lnTo>
                  <a:pt x="951442" y="4792662"/>
                </a:lnTo>
                <a:lnTo>
                  <a:pt x="1139390" y="4818536"/>
                </a:lnTo>
                <a:lnTo>
                  <a:pt x="1221930" y="4219914"/>
                </a:lnTo>
                <a:lnTo>
                  <a:pt x="1225396" y="4215135"/>
                </a:lnTo>
                <a:lnTo>
                  <a:pt x="1230475" y="4178737"/>
                </a:lnTo>
                <a:lnTo>
                  <a:pt x="1582523" y="3690925"/>
                </a:lnTo>
                <a:lnTo>
                  <a:pt x="1586229" y="3682460"/>
                </a:lnTo>
                <a:lnTo>
                  <a:pt x="1589405" y="3676640"/>
                </a:lnTo>
                <a:lnTo>
                  <a:pt x="1594170" y="3670820"/>
                </a:lnTo>
                <a:lnTo>
                  <a:pt x="1599993" y="3664471"/>
                </a:lnTo>
                <a:lnTo>
                  <a:pt x="1606346" y="3658122"/>
                </a:lnTo>
                <a:lnTo>
                  <a:pt x="1614816" y="3651773"/>
                </a:lnTo>
                <a:lnTo>
                  <a:pt x="1624345" y="3645953"/>
                </a:lnTo>
                <a:lnTo>
                  <a:pt x="1630168" y="3643308"/>
                </a:lnTo>
                <a:lnTo>
                  <a:pt x="1636521" y="3640662"/>
                </a:lnTo>
                <a:lnTo>
                  <a:pt x="1642874" y="3638546"/>
                </a:lnTo>
                <a:lnTo>
                  <a:pt x="1649227" y="3636959"/>
                </a:lnTo>
                <a:lnTo>
                  <a:pt x="1656639" y="3636430"/>
                </a:lnTo>
                <a:lnTo>
                  <a:pt x="1664580" y="3634842"/>
                </a:lnTo>
                <a:lnTo>
                  <a:pt x="1671462" y="3634842"/>
                </a:lnTo>
                <a:lnTo>
                  <a:pt x="1679403" y="3634842"/>
                </a:lnTo>
                <a:lnTo>
                  <a:pt x="1695285" y="3635372"/>
                </a:lnTo>
                <a:lnTo>
                  <a:pt x="1712225" y="3638546"/>
                </a:lnTo>
                <a:lnTo>
                  <a:pt x="1730225" y="3643308"/>
                </a:lnTo>
                <a:lnTo>
                  <a:pt x="1748753" y="3649128"/>
                </a:lnTo>
                <a:lnTo>
                  <a:pt x="2238444" y="3749124"/>
                </a:lnTo>
                <a:lnTo>
                  <a:pt x="2401499" y="3617912"/>
                </a:lnTo>
                <a:lnTo>
                  <a:pt x="2408381" y="3613150"/>
                </a:lnTo>
                <a:lnTo>
                  <a:pt x="3115654" y="3797270"/>
                </a:lnTo>
                <a:lnTo>
                  <a:pt x="3216822" y="3926479"/>
                </a:lnTo>
                <a:lnTo>
                  <a:pt x="3259137" y="3346192"/>
                </a:lnTo>
                <a:lnTo>
                  <a:pt x="3261783" y="3323969"/>
                </a:lnTo>
                <a:lnTo>
                  <a:pt x="3265487" y="3302804"/>
                </a:lnTo>
                <a:lnTo>
                  <a:pt x="3270250" y="3282168"/>
                </a:lnTo>
                <a:lnTo>
                  <a:pt x="3275541" y="3261532"/>
                </a:lnTo>
                <a:lnTo>
                  <a:pt x="3281362" y="3241426"/>
                </a:lnTo>
                <a:lnTo>
                  <a:pt x="3287712" y="3222907"/>
                </a:lnTo>
                <a:lnTo>
                  <a:pt x="3294591" y="3203858"/>
                </a:lnTo>
                <a:lnTo>
                  <a:pt x="3302529" y="3185868"/>
                </a:lnTo>
                <a:lnTo>
                  <a:pt x="3310996" y="3168406"/>
                </a:lnTo>
                <a:lnTo>
                  <a:pt x="3319462" y="3152003"/>
                </a:lnTo>
                <a:lnTo>
                  <a:pt x="3328458" y="3135601"/>
                </a:lnTo>
                <a:lnTo>
                  <a:pt x="3337983" y="3120256"/>
                </a:lnTo>
                <a:lnTo>
                  <a:pt x="3346979" y="3105441"/>
                </a:lnTo>
                <a:lnTo>
                  <a:pt x="3356504" y="3091154"/>
                </a:lnTo>
                <a:lnTo>
                  <a:pt x="3366558" y="3077396"/>
                </a:lnTo>
                <a:lnTo>
                  <a:pt x="3376083" y="3065227"/>
                </a:lnTo>
                <a:lnTo>
                  <a:pt x="3394604" y="3041416"/>
                </a:lnTo>
                <a:lnTo>
                  <a:pt x="3412596" y="3020780"/>
                </a:lnTo>
                <a:lnTo>
                  <a:pt x="3429529" y="3003319"/>
                </a:lnTo>
                <a:lnTo>
                  <a:pt x="3444346" y="2988504"/>
                </a:lnTo>
                <a:lnTo>
                  <a:pt x="3456517" y="2976863"/>
                </a:lnTo>
                <a:lnTo>
                  <a:pt x="3466571" y="2968397"/>
                </a:lnTo>
                <a:lnTo>
                  <a:pt x="3474508" y="2962047"/>
                </a:lnTo>
                <a:lnTo>
                  <a:pt x="3522662" y="1751936"/>
                </a:lnTo>
                <a:lnTo>
                  <a:pt x="3525308" y="1739767"/>
                </a:lnTo>
                <a:lnTo>
                  <a:pt x="3527425" y="1727597"/>
                </a:lnTo>
                <a:lnTo>
                  <a:pt x="3531658" y="1715427"/>
                </a:lnTo>
                <a:lnTo>
                  <a:pt x="3535892" y="1702728"/>
                </a:lnTo>
                <a:lnTo>
                  <a:pt x="3541183" y="1689499"/>
                </a:lnTo>
                <a:lnTo>
                  <a:pt x="3546475" y="1676801"/>
                </a:lnTo>
                <a:lnTo>
                  <a:pt x="3558646" y="1650344"/>
                </a:lnTo>
                <a:lnTo>
                  <a:pt x="3571346" y="1623359"/>
                </a:lnTo>
                <a:lnTo>
                  <a:pt x="3586162" y="1597432"/>
                </a:lnTo>
                <a:lnTo>
                  <a:pt x="3601508" y="1571505"/>
                </a:lnTo>
                <a:lnTo>
                  <a:pt x="3616325" y="1547165"/>
                </a:lnTo>
                <a:lnTo>
                  <a:pt x="3631142" y="1523883"/>
                </a:lnTo>
                <a:lnTo>
                  <a:pt x="3644371" y="1503247"/>
                </a:lnTo>
                <a:lnTo>
                  <a:pt x="3669242" y="1467796"/>
                </a:lnTo>
                <a:lnTo>
                  <a:pt x="3685646" y="1443985"/>
                </a:lnTo>
                <a:lnTo>
                  <a:pt x="3691996" y="1435519"/>
                </a:lnTo>
                <a:lnTo>
                  <a:pt x="3716337" y="927029"/>
                </a:lnTo>
                <a:lnTo>
                  <a:pt x="3716867" y="909568"/>
                </a:lnTo>
                <a:lnTo>
                  <a:pt x="3717925" y="892107"/>
                </a:lnTo>
                <a:lnTo>
                  <a:pt x="3720042" y="875175"/>
                </a:lnTo>
                <a:lnTo>
                  <a:pt x="3723217" y="857714"/>
                </a:lnTo>
                <a:lnTo>
                  <a:pt x="3726392" y="840252"/>
                </a:lnTo>
                <a:lnTo>
                  <a:pt x="3731154" y="822791"/>
                </a:lnTo>
                <a:lnTo>
                  <a:pt x="3735387" y="805330"/>
                </a:lnTo>
                <a:lnTo>
                  <a:pt x="3741208" y="787869"/>
                </a:lnTo>
                <a:lnTo>
                  <a:pt x="3747029" y="771466"/>
                </a:lnTo>
                <a:lnTo>
                  <a:pt x="3752850" y="754534"/>
                </a:lnTo>
                <a:lnTo>
                  <a:pt x="3759200" y="737602"/>
                </a:lnTo>
                <a:lnTo>
                  <a:pt x="3766608" y="721728"/>
                </a:lnTo>
                <a:lnTo>
                  <a:pt x="3780896" y="690510"/>
                </a:lnTo>
                <a:lnTo>
                  <a:pt x="3795712" y="660879"/>
                </a:lnTo>
                <a:lnTo>
                  <a:pt x="3810529" y="633364"/>
                </a:lnTo>
                <a:lnTo>
                  <a:pt x="3824817" y="608495"/>
                </a:lnTo>
                <a:lnTo>
                  <a:pt x="3838046" y="586272"/>
                </a:lnTo>
                <a:lnTo>
                  <a:pt x="3850217" y="567223"/>
                </a:lnTo>
                <a:lnTo>
                  <a:pt x="3868208" y="540238"/>
                </a:lnTo>
                <a:lnTo>
                  <a:pt x="3875087" y="531243"/>
                </a:lnTo>
                <a:lnTo>
                  <a:pt x="3881967" y="515369"/>
                </a:lnTo>
                <a:lnTo>
                  <a:pt x="3889904" y="499495"/>
                </a:lnTo>
                <a:lnTo>
                  <a:pt x="3898371" y="484151"/>
                </a:lnTo>
                <a:lnTo>
                  <a:pt x="3906308" y="469335"/>
                </a:lnTo>
                <a:lnTo>
                  <a:pt x="3915833" y="454520"/>
                </a:lnTo>
                <a:lnTo>
                  <a:pt x="3925358" y="439704"/>
                </a:lnTo>
                <a:lnTo>
                  <a:pt x="3934883" y="424889"/>
                </a:lnTo>
                <a:lnTo>
                  <a:pt x="3945467" y="410602"/>
                </a:lnTo>
                <a:lnTo>
                  <a:pt x="3955521" y="396845"/>
                </a:lnTo>
                <a:lnTo>
                  <a:pt x="3966633" y="383088"/>
                </a:lnTo>
                <a:lnTo>
                  <a:pt x="3989917" y="356631"/>
                </a:lnTo>
                <a:lnTo>
                  <a:pt x="4013729" y="330175"/>
                </a:lnTo>
                <a:lnTo>
                  <a:pt x="4038071" y="304777"/>
                </a:lnTo>
                <a:lnTo>
                  <a:pt x="4064000" y="280966"/>
                </a:lnTo>
                <a:lnTo>
                  <a:pt x="4090458" y="257685"/>
                </a:lnTo>
                <a:lnTo>
                  <a:pt x="4116917" y="235991"/>
                </a:lnTo>
                <a:lnTo>
                  <a:pt x="4143904" y="213767"/>
                </a:lnTo>
                <a:lnTo>
                  <a:pt x="4171950" y="193661"/>
                </a:lnTo>
                <a:lnTo>
                  <a:pt x="4198937" y="174612"/>
                </a:lnTo>
                <a:lnTo>
                  <a:pt x="4225925" y="155564"/>
                </a:lnTo>
                <a:lnTo>
                  <a:pt x="4252913" y="138102"/>
                </a:lnTo>
                <a:lnTo>
                  <a:pt x="4279371" y="122229"/>
                </a:lnTo>
                <a:lnTo>
                  <a:pt x="4305829" y="106884"/>
                </a:lnTo>
                <a:lnTo>
                  <a:pt x="4331229" y="92598"/>
                </a:lnTo>
                <a:lnTo>
                  <a:pt x="4355571" y="78840"/>
                </a:lnTo>
                <a:lnTo>
                  <a:pt x="4401079" y="55030"/>
                </a:lnTo>
                <a:lnTo>
                  <a:pt x="4440767" y="35981"/>
                </a:lnTo>
                <a:lnTo>
                  <a:pt x="4474104" y="20107"/>
                </a:lnTo>
                <a:lnTo>
                  <a:pt x="4498975" y="9525"/>
                </a:lnTo>
                <a:lnTo>
                  <a:pt x="4521200" y="0"/>
                </a:lnTo>
                <a:close/>
              </a:path>
            </a:pathLst>
          </a:custGeom>
          <a:solidFill>
            <a:schemeClr val="bg1">
              <a:lumMod val="6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0" name="KSO_Shape"/>
          <p:cNvSpPr/>
          <p:nvPr/>
        </p:nvSpPr>
        <p:spPr>
          <a:xfrm>
            <a:off x="5127625" y="2471738"/>
            <a:ext cx="254000" cy="460375"/>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KSO_Shape"/>
          <p:cNvSpPr>
            <a:spLocks/>
          </p:cNvSpPr>
          <p:nvPr/>
        </p:nvSpPr>
        <p:spPr bwMode="auto">
          <a:xfrm>
            <a:off x="6340475" y="2511425"/>
            <a:ext cx="392113" cy="392113"/>
          </a:xfrm>
          <a:custGeom>
            <a:avLst/>
            <a:gdLst>
              <a:gd name="T0" fmla="*/ 366124 w 1611313"/>
              <a:gd name="T1" fmla="*/ 1610945 h 1611313"/>
              <a:gd name="T2" fmla="*/ 489434 w 1611313"/>
              <a:gd name="T3" fmla="*/ 1727064 h 1611313"/>
              <a:gd name="T4" fmla="*/ 599113 w 1611313"/>
              <a:gd name="T5" fmla="*/ 1611260 h 1611313"/>
              <a:gd name="T6" fmla="*/ 599113 w 1611313"/>
              <a:gd name="T7" fmla="*/ 1952659 h 1611313"/>
              <a:gd name="T8" fmla="*/ 366124 w 1611313"/>
              <a:gd name="T9" fmla="*/ 1952659 h 1611313"/>
              <a:gd name="T10" fmla="*/ 1027366 w 1611313"/>
              <a:gd name="T11" fmla="*/ 1324703 h 1611313"/>
              <a:gd name="T12" fmla="*/ 1156381 w 1611313"/>
              <a:gd name="T13" fmla="*/ 1446550 h 1611313"/>
              <a:gd name="T14" fmla="*/ 1252430 w 1611313"/>
              <a:gd name="T15" fmla="*/ 1537618 h 1611313"/>
              <a:gd name="T16" fmla="*/ 1260354 w 1611313"/>
              <a:gd name="T17" fmla="*/ 1529368 h 1611313"/>
              <a:gd name="T18" fmla="*/ 1260354 w 1611313"/>
              <a:gd name="T19" fmla="*/ 1952661 h 1611313"/>
              <a:gd name="T20" fmla="*/ 1027366 w 1611313"/>
              <a:gd name="T21" fmla="*/ 1952661 h 1611313"/>
              <a:gd name="T22" fmla="*/ 929733 w 1611313"/>
              <a:gd name="T23" fmla="*/ 1260353 h 1611313"/>
              <a:gd name="T24" fmla="*/ 929733 w 1611313"/>
              <a:gd name="T25" fmla="*/ 1952659 h 1611313"/>
              <a:gd name="T26" fmla="*/ 696745 w 1611313"/>
              <a:gd name="T27" fmla="*/ 1952659 h 1611313"/>
              <a:gd name="T28" fmla="*/ 696745 w 1611313"/>
              <a:gd name="T29" fmla="*/ 1507605 h 1611313"/>
              <a:gd name="T30" fmla="*/ 1590975 w 1611313"/>
              <a:gd name="T31" fmla="*/ 1180471 h 1611313"/>
              <a:gd name="T32" fmla="*/ 1590975 w 1611313"/>
              <a:gd name="T33" fmla="*/ 1952659 h 1611313"/>
              <a:gd name="T34" fmla="*/ 1357986 w 1611313"/>
              <a:gd name="T35" fmla="*/ 1952659 h 1611313"/>
              <a:gd name="T36" fmla="*/ 1357986 w 1611313"/>
              <a:gd name="T37" fmla="*/ 1427204 h 1611313"/>
              <a:gd name="T38" fmla="*/ 1846571 w 1611313"/>
              <a:gd name="T39" fmla="*/ 909762 h 1611313"/>
              <a:gd name="T40" fmla="*/ 1921595 w 1611313"/>
              <a:gd name="T41" fmla="*/ 980386 h 1611313"/>
              <a:gd name="T42" fmla="*/ 1921595 w 1611313"/>
              <a:gd name="T43" fmla="*/ 1952659 h 1611313"/>
              <a:gd name="T44" fmla="*/ 1688608 w 1611313"/>
              <a:gd name="T45" fmla="*/ 1952659 h 1611313"/>
              <a:gd name="T46" fmla="*/ 1688608 w 1611313"/>
              <a:gd name="T47" fmla="*/ 1077614 h 1611313"/>
              <a:gd name="T48" fmla="*/ 1369516 w 1611313"/>
              <a:gd name="T49" fmla="*/ 201924 h 1611313"/>
              <a:gd name="T50" fmla="*/ 1966622 w 1611313"/>
              <a:gd name="T51" fmla="*/ 256445 h 1611313"/>
              <a:gd name="T52" fmla="*/ 2048074 w 1611313"/>
              <a:gd name="T53" fmla="*/ 848901 h 1611313"/>
              <a:gd name="T54" fmla="*/ 1846503 w 1611313"/>
              <a:gd name="T55" fmla="*/ 655536 h 1611313"/>
              <a:gd name="T56" fmla="*/ 1253200 w 1611313"/>
              <a:gd name="T57" fmla="*/ 1284446 h 1611313"/>
              <a:gd name="T58" fmla="*/ 1157170 w 1611313"/>
              <a:gd name="T59" fmla="*/ 1193787 h 1611313"/>
              <a:gd name="T60" fmla="*/ 977783 w 1611313"/>
              <a:gd name="T61" fmla="*/ 1024514 h 1611313"/>
              <a:gd name="T62" fmla="*/ 944188 w 1611313"/>
              <a:gd name="T63" fmla="*/ 992815 h 1611313"/>
              <a:gd name="T64" fmla="*/ 490970 w 1611313"/>
              <a:gd name="T65" fmla="*/ 1473371 h 1611313"/>
              <a:gd name="T66" fmla="*/ 215237 w 1611313"/>
              <a:gd name="T67" fmla="*/ 1213123 h 1611313"/>
              <a:gd name="T68" fmla="*/ 668454 w 1611313"/>
              <a:gd name="T69" fmla="*/ 732565 h 1611313"/>
              <a:gd name="T70" fmla="*/ 793961 w 1611313"/>
              <a:gd name="T71" fmla="*/ 599429 h 1611313"/>
              <a:gd name="T72" fmla="*/ 919784 w 1611313"/>
              <a:gd name="T73" fmla="*/ 466293 h 1611313"/>
              <a:gd name="T74" fmla="*/ 1228796 w 1611313"/>
              <a:gd name="T75" fmla="*/ 757924 h 1611313"/>
              <a:gd name="T76" fmla="*/ 1570770 w 1611313"/>
              <a:gd name="T77" fmla="*/ 395287 h 1611313"/>
              <a:gd name="T78" fmla="*/ 0 w 1611313"/>
              <a:gd name="T79" fmla="*/ 0 h 1611313"/>
              <a:gd name="T80" fmla="*/ 96958 w 1611313"/>
              <a:gd name="T81" fmla="*/ 0 h 1611313"/>
              <a:gd name="T82" fmla="*/ 96958 w 1611313"/>
              <a:gd name="T83" fmla="*/ 2155273 h 1611313"/>
              <a:gd name="T84" fmla="*/ 2252216 w 1611313"/>
              <a:gd name="T85" fmla="*/ 2155273 h 1611313"/>
              <a:gd name="T86" fmla="*/ 2252216 w 1611313"/>
              <a:gd name="T87" fmla="*/ 2252216 h 1611313"/>
              <a:gd name="T88" fmla="*/ 96958 w 1611313"/>
              <a:gd name="T89" fmla="*/ 2252216 h 1611313"/>
              <a:gd name="T90" fmla="*/ 0 w 1611313"/>
              <a:gd name="T91" fmla="*/ 2252216 h 1611313"/>
              <a:gd name="T92" fmla="*/ 0 w 1611313"/>
              <a:gd name="T93" fmla="*/ 2155273 h 1611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11313" h="1611313">
                <a:moveTo>
                  <a:pt x="261938" y="1152525"/>
                </a:moveTo>
                <a:lnTo>
                  <a:pt x="350158" y="1235601"/>
                </a:lnTo>
                <a:lnTo>
                  <a:pt x="428626" y="1152751"/>
                </a:lnTo>
                <a:lnTo>
                  <a:pt x="428626" y="1397000"/>
                </a:lnTo>
                <a:lnTo>
                  <a:pt x="261938" y="1397000"/>
                </a:lnTo>
                <a:lnTo>
                  <a:pt x="261938" y="1152525"/>
                </a:lnTo>
                <a:close/>
                <a:moveTo>
                  <a:pt x="735013" y="947738"/>
                </a:moveTo>
                <a:lnTo>
                  <a:pt x="827315" y="1034912"/>
                </a:lnTo>
                <a:lnTo>
                  <a:pt x="896031" y="1100065"/>
                </a:lnTo>
                <a:lnTo>
                  <a:pt x="901701" y="1094163"/>
                </a:lnTo>
                <a:lnTo>
                  <a:pt x="901701" y="1397001"/>
                </a:lnTo>
                <a:lnTo>
                  <a:pt x="735013" y="1397001"/>
                </a:lnTo>
                <a:lnTo>
                  <a:pt x="735013" y="947738"/>
                </a:lnTo>
                <a:close/>
                <a:moveTo>
                  <a:pt x="665163" y="901700"/>
                </a:moveTo>
                <a:lnTo>
                  <a:pt x="665163" y="1397000"/>
                </a:lnTo>
                <a:lnTo>
                  <a:pt x="498475" y="1397000"/>
                </a:lnTo>
                <a:lnTo>
                  <a:pt x="498475" y="1078593"/>
                </a:lnTo>
                <a:lnTo>
                  <a:pt x="665163" y="901700"/>
                </a:lnTo>
                <a:close/>
                <a:moveTo>
                  <a:pt x="1138238" y="844550"/>
                </a:moveTo>
                <a:lnTo>
                  <a:pt x="1138238" y="1397000"/>
                </a:lnTo>
                <a:lnTo>
                  <a:pt x="971550" y="1397000"/>
                </a:lnTo>
                <a:lnTo>
                  <a:pt x="971550" y="1021071"/>
                </a:lnTo>
                <a:lnTo>
                  <a:pt x="1138238" y="844550"/>
                </a:lnTo>
                <a:close/>
                <a:moveTo>
                  <a:pt x="1321101" y="650875"/>
                </a:moveTo>
                <a:lnTo>
                  <a:pt x="1374776" y="701402"/>
                </a:lnTo>
                <a:lnTo>
                  <a:pt x="1374776" y="1397000"/>
                </a:lnTo>
                <a:lnTo>
                  <a:pt x="1208088" y="1397000"/>
                </a:lnTo>
                <a:lnTo>
                  <a:pt x="1208088" y="770962"/>
                </a:lnTo>
                <a:lnTo>
                  <a:pt x="1321101" y="650875"/>
                </a:lnTo>
                <a:close/>
                <a:moveTo>
                  <a:pt x="979799" y="144463"/>
                </a:moveTo>
                <a:lnTo>
                  <a:pt x="1406989" y="183470"/>
                </a:lnTo>
                <a:lnTo>
                  <a:pt x="1465263" y="607333"/>
                </a:lnTo>
                <a:lnTo>
                  <a:pt x="1321052" y="468993"/>
                </a:lnTo>
                <a:lnTo>
                  <a:pt x="896583" y="918937"/>
                </a:lnTo>
                <a:lnTo>
                  <a:pt x="827879" y="854076"/>
                </a:lnTo>
                <a:lnTo>
                  <a:pt x="699540" y="732972"/>
                </a:lnTo>
                <a:lnTo>
                  <a:pt x="675505" y="710294"/>
                </a:lnTo>
                <a:lnTo>
                  <a:pt x="351257" y="1054101"/>
                </a:lnTo>
                <a:lnTo>
                  <a:pt x="153988" y="867910"/>
                </a:lnTo>
                <a:lnTo>
                  <a:pt x="478235" y="524102"/>
                </a:lnTo>
                <a:lnTo>
                  <a:pt x="568027" y="428852"/>
                </a:lnTo>
                <a:lnTo>
                  <a:pt x="658045" y="333602"/>
                </a:lnTo>
                <a:lnTo>
                  <a:pt x="879123" y="542245"/>
                </a:lnTo>
                <a:lnTo>
                  <a:pt x="1123783" y="282802"/>
                </a:lnTo>
                <a:lnTo>
                  <a:pt x="979799" y="144463"/>
                </a:lnTo>
                <a:close/>
                <a:moveTo>
                  <a:pt x="0" y="0"/>
                </a:moveTo>
                <a:lnTo>
                  <a:pt x="69367" y="0"/>
                </a:lnTo>
                <a:lnTo>
                  <a:pt x="69367" y="1541956"/>
                </a:lnTo>
                <a:lnTo>
                  <a:pt x="1611313" y="1541956"/>
                </a:lnTo>
                <a:lnTo>
                  <a:pt x="1611313" y="1611313"/>
                </a:lnTo>
                <a:lnTo>
                  <a:pt x="69367" y="1611313"/>
                </a:lnTo>
                <a:lnTo>
                  <a:pt x="0" y="1611313"/>
                </a:lnTo>
                <a:lnTo>
                  <a:pt x="0" y="1541956"/>
                </a:lnTo>
                <a:lnTo>
                  <a:pt x="0" y="0"/>
                </a:lnTo>
                <a:close/>
              </a:path>
            </a:pathLst>
          </a:custGeom>
          <a:solidFill>
            <a:schemeClr val="bg1">
              <a:lumMod val="6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65" name="KSO_Shape"/>
          <p:cNvSpPr>
            <a:spLocks/>
          </p:cNvSpPr>
          <p:nvPr/>
        </p:nvSpPr>
        <p:spPr bwMode="auto">
          <a:xfrm>
            <a:off x="5724525" y="3113088"/>
            <a:ext cx="319088" cy="319087"/>
          </a:xfrm>
          <a:custGeom>
            <a:avLst/>
            <a:gdLst/>
            <a:ahLst/>
            <a:cxnLst/>
            <a:rect l="0" t="0" r="r" b="b"/>
            <a:pathLst>
              <a:path w="4629150" h="4629150">
                <a:moveTo>
                  <a:pt x="2317164" y="3859790"/>
                </a:moveTo>
                <a:cubicBezTo>
                  <a:pt x="2297115" y="3859790"/>
                  <a:pt x="2280107" y="3866979"/>
                  <a:pt x="2266139" y="3881358"/>
                </a:cubicBezTo>
                <a:cubicBezTo>
                  <a:pt x="2252171" y="3895737"/>
                  <a:pt x="2245187" y="3914594"/>
                  <a:pt x="2245187" y="3937929"/>
                </a:cubicBezTo>
                <a:cubicBezTo>
                  <a:pt x="2245187" y="3953212"/>
                  <a:pt x="2248432" y="3967838"/>
                  <a:pt x="2254923" y="3981806"/>
                </a:cubicBezTo>
                <a:cubicBezTo>
                  <a:pt x="2261414" y="3995774"/>
                  <a:pt x="2270494" y="4006414"/>
                  <a:pt x="2282161" y="4013727"/>
                </a:cubicBezTo>
                <a:cubicBezTo>
                  <a:pt x="2293829" y="4021040"/>
                  <a:pt x="2306071" y="4024696"/>
                  <a:pt x="2318889" y="4024696"/>
                </a:cubicBezTo>
                <a:cubicBezTo>
                  <a:pt x="2337623" y="4024696"/>
                  <a:pt x="2353727" y="4017137"/>
                  <a:pt x="2367203" y="4002018"/>
                </a:cubicBezTo>
                <a:cubicBezTo>
                  <a:pt x="2380678" y="3986900"/>
                  <a:pt x="2387415" y="3966359"/>
                  <a:pt x="2387415" y="3940394"/>
                </a:cubicBezTo>
                <a:cubicBezTo>
                  <a:pt x="2387415" y="3915416"/>
                  <a:pt x="2380760" y="3895737"/>
                  <a:pt x="2367449" y="3881358"/>
                </a:cubicBezTo>
                <a:cubicBezTo>
                  <a:pt x="2354138" y="3866979"/>
                  <a:pt x="2337376" y="3859790"/>
                  <a:pt x="2317164" y="3859790"/>
                </a:cubicBezTo>
                <a:close/>
                <a:moveTo>
                  <a:pt x="2323819" y="3692172"/>
                </a:moveTo>
                <a:cubicBezTo>
                  <a:pt x="2352248" y="3692172"/>
                  <a:pt x="2375542" y="3700142"/>
                  <a:pt x="2393701" y="3716082"/>
                </a:cubicBezTo>
                <a:cubicBezTo>
                  <a:pt x="2411860" y="3732023"/>
                  <a:pt x="2422746" y="3754043"/>
                  <a:pt x="2426362" y="3782144"/>
                </a:cubicBezTo>
                <a:lnTo>
                  <a:pt x="2382239" y="3785594"/>
                </a:lnTo>
                <a:cubicBezTo>
                  <a:pt x="2378295" y="3768175"/>
                  <a:pt x="2372708" y="3755522"/>
                  <a:pt x="2365477" y="3747634"/>
                </a:cubicBezTo>
                <a:cubicBezTo>
                  <a:pt x="2353481" y="3734980"/>
                  <a:pt x="2338691" y="3728654"/>
                  <a:pt x="2321108" y="3728654"/>
                </a:cubicBezTo>
                <a:cubicBezTo>
                  <a:pt x="2306975" y="3728654"/>
                  <a:pt x="2294568" y="3732598"/>
                  <a:pt x="2283887" y="3740486"/>
                </a:cubicBezTo>
                <a:cubicBezTo>
                  <a:pt x="2269919" y="3750674"/>
                  <a:pt x="2258908" y="3765546"/>
                  <a:pt x="2250856" y="3785101"/>
                </a:cubicBezTo>
                <a:cubicBezTo>
                  <a:pt x="2242804" y="3804657"/>
                  <a:pt x="2238614" y="3832511"/>
                  <a:pt x="2238285" y="3868664"/>
                </a:cubicBezTo>
                <a:cubicBezTo>
                  <a:pt x="2248966" y="3852395"/>
                  <a:pt x="2262031" y="3840317"/>
                  <a:pt x="2277478" y="3832429"/>
                </a:cubicBezTo>
                <a:cubicBezTo>
                  <a:pt x="2292925" y="3824541"/>
                  <a:pt x="2309112" y="3820597"/>
                  <a:pt x="2326038" y="3820597"/>
                </a:cubicBezTo>
                <a:cubicBezTo>
                  <a:pt x="2355617" y="3820597"/>
                  <a:pt x="2380801" y="3831484"/>
                  <a:pt x="2401589" y="3853258"/>
                </a:cubicBezTo>
                <a:cubicBezTo>
                  <a:pt x="2422377" y="3875032"/>
                  <a:pt x="2432771" y="3903173"/>
                  <a:pt x="2432771" y="3937683"/>
                </a:cubicBezTo>
                <a:cubicBezTo>
                  <a:pt x="2432771" y="3960361"/>
                  <a:pt x="2427882" y="3981436"/>
                  <a:pt x="2418104" y="4000909"/>
                </a:cubicBezTo>
                <a:cubicBezTo>
                  <a:pt x="2408326" y="4020382"/>
                  <a:pt x="2394892" y="4035296"/>
                  <a:pt x="2377802" y="4045648"/>
                </a:cubicBezTo>
                <a:cubicBezTo>
                  <a:pt x="2360712" y="4056001"/>
                  <a:pt x="2341320" y="4061178"/>
                  <a:pt x="2319629" y="4061178"/>
                </a:cubicBezTo>
                <a:cubicBezTo>
                  <a:pt x="2282654" y="4061178"/>
                  <a:pt x="2252500" y="4047579"/>
                  <a:pt x="2229164" y="4020382"/>
                </a:cubicBezTo>
                <a:cubicBezTo>
                  <a:pt x="2205829" y="3993186"/>
                  <a:pt x="2194162" y="3948364"/>
                  <a:pt x="2194162" y="3885919"/>
                </a:cubicBezTo>
                <a:cubicBezTo>
                  <a:pt x="2194162" y="3816078"/>
                  <a:pt x="2207062" y="3765300"/>
                  <a:pt x="2232862" y="3733584"/>
                </a:cubicBezTo>
                <a:cubicBezTo>
                  <a:pt x="2255375" y="3705976"/>
                  <a:pt x="2285694" y="3692172"/>
                  <a:pt x="2323819" y="3692172"/>
                </a:cubicBezTo>
                <a:close/>
                <a:moveTo>
                  <a:pt x="3020074" y="3489300"/>
                </a:moveTo>
                <a:lnTo>
                  <a:pt x="3199770" y="3489300"/>
                </a:lnTo>
                <a:lnTo>
                  <a:pt x="3199770" y="3531698"/>
                </a:lnTo>
                <a:lnTo>
                  <a:pt x="3055570" y="3531698"/>
                </a:lnTo>
                <a:lnTo>
                  <a:pt x="3036097" y="3628817"/>
                </a:lnTo>
                <a:cubicBezTo>
                  <a:pt x="3057788" y="3613699"/>
                  <a:pt x="3080548" y="3606140"/>
                  <a:pt x="3104376" y="3606140"/>
                </a:cubicBezTo>
                <a:cubicBezTo>
                  <a:pt x="3135928" y="3606140"/>
                  <a:pt x="3162549" y="3617068"/>
                  <a:pt x="3184241" y="3638924"/>
                </a:cubicBezTo>
                <a:cubicBezTo>
                  <a:pt x="3205933" y="3660780"/>
                  <a:pt x="3216779" y="3688880"/>
                  <a:pt x="3216779" y="3723225"/>
                </a:cubicBezTo>
                <a:cubicBezTo>
                  <a:pt x="3216779" y="3755927"/>
                  <a:pt x="3207247" y="3784192"/>
                  <a:pt x="3188185" y="3808020"/>
                </a:cubicBezTo>
                <a:cubicBezTo>
                  <a:pt x="3165014" y="3837271"/>
                  <a:pt x="3133381" y="3851897"/>
                  <a:pt x="3093284" y="3851897"/>
                </a:cubicBezTo>
                <a:cubicBezTo>
                  <a:pt x="3060418" y="3851897"/>
                  <a:pt x="3033591" y="3842694"/>
                  <a:pt x="3012803" y="3824289"/>
                </a:cubicBezTo>
                <a:cubicBezTo>
                  <a:pt x="2992015" y="3805884"/>
                  <a:pt x="2980142" y="3781481"/>
                  <a:pt x="2977184" y="3751080"/>
                </a:cubicBezTo>
                <a:lnTo>
                  <a:pt x="3023772" y="3747136"/>
                </a:lnTo>
                <a:cubicBezTo>
                  <a:pt x="3027223" y="3769813"/>
                  <a:pt x="3035234" y="3786863"/>
                  <a:pt x="3047805" y="3798284"/>
                </a:cubicBezTo>
                <a:cubicBezTo>
                  <a:pt x="3060377" y="3809705"/>
                  <a:pt x="3075536" y="3815415"/>
                  <a:pt x="3093284" y="3815415"/>
                </a:cubicBezTo>
                <a:cubicBezTo>
                  <a:pt x="3114647" y="3815415"/>
                  <a:pt x="3132723" y="3807363"/>
                  <a:pt x="3147513" y="3791258"/>
                </a:cubicBezTo>
                <a:cubicBezTo>
                  <a:pt x="3162303" y="3775154"/>
                  <a:pt x="3169698" y="3753791"/>
                  <a:pt x="3169698" y="3727169"/>
                </a:cubicBezTo>
                <a:cubicBezTo>
                  <a:pt x="3169698" y="3701862"/>
                  <a:pt x="3162590" y="3681896"/>
                  <a:pt x="3148376" y="3667271"/>
                </a:cubicBezTo>
                <a:cubicBezTo>
                  <a:pt x="3134161" y="3652645"/>
                  <a:pt x="3115551" y="3645333"/>
                  <a:pt x="3092544" y="3645333"/>
                </a:cubicBezTo>
                <a:cubicBezTo>
                  <a:pt x="3078248" y="3645333"/>
                  <a:pt x="3065348" y="3648578"/>
                  <a:pt x="3053844" y="3655069"/>
                </a:cubicBezTo>
                <a:cubicBezTo>
                  <a:pt x="3042341" y="3661560"/>
                  <a:pt x="3033303" y="3669982"/>
                  <a:pt x="3026730" y="3680335"/>
                </a:cubicBezTo>
                <a:lnTo>
                  <a:pt x="2985072" y="3674912"/>
                </a:lnTo>
                <a:lnTo>
                  <a:pt x="3020074" y="3489300"/>
                </a:lnTo>
                <a:close/>
                <a:moveTo>
                  <a:pt x="1418041" y="3489054"/>
                </a:moveTo>
                <a:lnTo>
                  <a:pt x="1651967" y="3489054"/>
                </a:lnTo>
                <a:lnTo>
                  <a:pt x="1651967" y="3523563"/>
                </a:lnTo>
                <a:cubicBezTo>
                  <a:pt x="1628960" y="3548049"/>
                  <a:pt x="1606159" y="3580586"/>
                  <a:pt x="1583564" y="3621176"/>
                </a:cubicBezTo>
                <a:cubicBezTo>
                  <a:pt x="1560968" y="3661766"/>
                  <a:pt x="1543508" y="3703506"/>
                  <a:pt x="1531183" y="3746396"/>
                </a:cubicBezTo>
                <a:cubicBezTo>
                  <a:pt x="1522309" y="3776633"/>
                  <a:pt x="1516640" y="3809746"/>
                  <a:pt x="1514175" y="3845734"/>
                </a:cubicBezTo>
                <a:lnTo>
                  <a:pt x="1468573" y="3845734"/>
                </a:lnTo>
                <a:cubicBezTo>
                  <a:pt x="1469066" y="3817305"/>
                  <a:pt x="1474653" y="3782960"/>
                  <a:pt x="1485335" y="3742699"/>
                </a:cubicBezTo>
                <a:cubicBezTo>
                  <a:pt x="1496017" y="3702438"/>
                  <a:pt x="1511340" y="3663614"/>
                  <a:pt x="1531307" y="3626229"/>
                </a:cubicBezTo>
                <a:cubicBezTo>
                  <a:pt x="1551273" y="3588844"/>
                  <a:pt x="1572513" y="3557333"/>
                  <a:pt x="1595026" y="3531698"/>
                </a:cubicBezTo>
                <a:lnTo>
                  <a:pt x="1418041" y="3531698"/>
                </a:lnTo>
                <a:lnTo>
                  <a:pt x="1418041" y="3489054"/>
                </a:lnTo>
                <a:close/>
                <a:moveTo>
                  <a:pt x="960894" y="3097227"/>
                </a:moveTo>
                <a:cubicBezTo>
                  <a:pt x="940024" y="3097227"/>
                  <a:pt x="922728" y="3104129"/>
                  <a:pt x="909007" y="3117933"/>
                </a:cubicBezTo>
                <a:cubicBezTo>
                  <a:pt x="895285" y="3131737"/>
                  <a:pt x="888424" y="3148991"/>
                  <a:pt x="888424" y="3169697"/>
                </a:cubicBezTo>
                <a:cubicBezTo>
                  <a:pt x="888424" y="3182351"/>
                  <a:pt x="891423" y="3194593"/>
                  <a:pt x="897421" y="3206425"/>
                </a:cubicBezTo>
                <a:cubicBezTo>
                  <a:pt x="903420" y="3218257"/>
                  <a:pt x="912335" y="3227418"/>
                  <a:pt x="924166" y="3233910"/>
                </a:cubicBezTo>
                <a:cubicBezTo>
                  <a:pt x="935998" y="3240401"/>
                  <a:pt x="948734" y="3243646"/>
                  <a:pt x="962373" y="3243646"/>
                </a:cubicBezTo>
                <a:cubicBezTo>
                  <a:pt x="983572" y="3243646"/>
                  <a:pt x="1001073" y="3236826"/>
                  <a:pt x="1014877" y="3223187"/>
                </a:cubicBezTo>
                <a:cubicBezTo>
                  <a:pt x="1028681" y="3209547"/>
                  <a:pt x="1035583" y="3192211"/>
                  <a:pt x="1035583" y="3171176"/>
                </a:cubicBezTo>
                <a:cubicBezTo>
                  <a:pt x="1035583" y="3149813"/>
                  <a:pt x="1028476" y="3132148"/>
                  <a:pt x="1014261" y="3118179"/>
                </a:cubicBezTo>
                <a:cubicBezTo>
                  <a:pt x="1000046" y="3104211"/>
                  <a:pt x="982257" y="3097227"/>
                  <a:pt x="960894" y="3097227"/>
                </a:cubicBezTo>
                <a:close/>
                <a:moveTo>
                  <a:pt x="3691180" y="2983839"/>
                </a:moveTo>
                <a:lnTo>
                  <a:pt x="3578039" y="3146773"/>
                </a:lnTo>
                <a:lnTo>
                  <a:pt x="3691180" y="3146773"/>
                </a:lnTo>
                <a:lnTo>
                  <a:pt x="3691180" y="2983839"/>
                </a:lnTo>
                <a:close/>
                <a:moveTo>
                  <a:pt x="961634" y="2947604"/>
                </a:moveTo>
                <a:cubicBezTo>
                  <a:pt x="944708" y="2947604"/>
                  <a:pt x="930657" y="2953027"/>
                  <a:pt x="919483" y="2963872"/>
                </a:cubicBezTo>
                <a:cubicBezTo>
                  <a:pt x="908308" y="2974718"/>
                  <a:pt x="902721" y="2987700"/>
                  <a:pt x="902721" y="3002819"/>
                </a:cubicBezTo>
                <a:cubicBezTo>
                  <a:pt x="902721" y="3019909"/>
                  <a:pt x="908226" y="3033877"/>
                  <a:pt x="919236" y="3044723"/>
                </a:cubicBezTo>
                <a:cubicBezTo>
                  <a:pt x="930247" y="3055569"/>
                  <a:pt x="944543" y="3060992"/>
                  <a:pt x="962127" y="3060992"/>
                </a:cubicBezTo>
                <a:cubicBezTo>
                  <a:pt x="979217" y="3060992"/>
                  <a:pt x="993226" y="3055610"/>
                  <a:pt x="1004155" y="3044847"/>
                </a:cubicBezTo>
                <a:cubicBezTo>
                  <a:pt x="1015083" y="3034083"/>
                  <a:pt x="1020547" y="3020895"/>
                  <a:pt x="1020547" y="3005284"/>
                </a:cubicBezTo>
                <a:cubicBezTo>
                  <a:pt x="1020547" y="2989015"/>
                  <a:pt x="1014918" y="2975335"/>
                  <a:pt x="1003662" y="2964242"/>
                </a:cubicBezTo>
                <a:cubicBezTo>
                  <a:pt x="992405" y="2953150"/>
                  <a:pt x="978396" y="2947604"/>
                  <a:pt x="961634" y="2947604"/>
                </a:cubicBezTo>
                <a:close/>
                <a:moveTo>
                  <a:pt x="3699315" y="2912601"/>
                </a:moveTo>
                <a:lnTo>
                  <a:pt x="3735550" y="2912601"/>
                </a:lnTo>
                <a:lnTo>
                  <a:pt x="3735550" y="3146773"/>
                </a:lnTo>
                <a:lnTo>
                  <a:pt x="3784356" y="3146773"/>
                </a:lnTo>
                <a:lnTo>
                  <a:pt x="3784356" y="3187445"/>
                </a:lnTo>
                <a:lnTo>
                  <a:pt x="3735550" y="3187445"/>
                </a:lnTo>
                <a:lnTo>
                  <a:pt x="3735550" y="3273965"/>
                </a:lnTo>
                <a:lnTo>
                  <a:pt x="3691180" y="3273965"/>
                </a:lnTo>
                <a:lnTo>
                  <a:pt x="3691180" y="3187445"/>
                </a:lnTo>
                <a:lnTo>
                  <a:pt x="3534409" y="3187445"/>
                </a:lnTo>
                <a:lnTo>
                  <a:pt x="3534409" y="3146773"/>
                </a:lnTo>
                <a:lnTo>
                  <a:pt x="3699315" y="2912601"/>
                </a:lnTo>
                <a:close/>
                <a:moveTo>
                  <a:pt x="961141" y="2911122"/>
                </a:moveTo>
                <a:cubicBezTo>
                  <a:pt x="992692" y="2911122"/>
                  <a:pt x="1018082" y="2920284"/>
                  <a:pt x="1037308" y="2938607"/>
                </a:cubicBezTo>
                <a:cubicBezTo>
                  <a:pt x="1056535" y="2956929"/>
                  <a:pt x="1066148" y="2979237"/>
                  <a:pt x="1066148" y="3005530"/>
                </a:cubicBezTo>
                <a:cubicBezTo>
                  <a:pt x="1066148" y="3022292"/>
                  <a:pt x="1061753" y="3036877"/>
                  <a:pt x="1052961" y="3049284"/>
                </a:cubicBezTo>
                <a:cubicBezTo>
                  <a:pt x="1044169" y="3061690"/>
                  <a:pt x="1030817" y="3071263"/>
                  <a:pt x="1012905" y="3078000"/>
                </a:cubicBezTo>
                <a:cubicBezTo>
                  <a:pt x="1035090" y="3085231"/>
                  <a:pt x="1051975" y="3096899"/>
                  <a:pt x="1063560" y="3113003"/>
                </a:cubicBezTo>
                <a:cubicBezTo>
                  <a:pt x="1075146" y="3129107"/>
                  <a:pt x="1080938" y="3148334"/>
                  <a:pt x="1080938" y="3170683"/>
                </a:cubicBezTo>
                <a:cubicBezTo>
                  <a:pt x="1080938" y="3201577"/>
                  <a:pt x="1070010" y="3227542"/>
                  <a:pt x="1048154" y="3248576"/>
                </a:cubicBezTo>
                <a:cubicBezTo>
                  <a:pt x="1026298" y="3269610"/>
                  <a:pt x="997540" y="3280128"/>
                  <a:pt x="961880" y="3280128"/>
                </a:cubicBezTo>
                <a:cubicBezTo>
                  <a:pt x="926221" y="3280128"/>
                  <a:pt x="897463" y="3269569"/>
                  <a:pt x="875607" y="3248453"/>
                </a:cubicBezTo>
                <a:cubicBezTo>
                  <a:pt x="853751" y="3227336"/>
                  <a:pt x="842822" y="3201002"/>
                  <a:pt x="842822" y="3169451"/>
                </a:cubicBezTo>
                <a:cubicBezTo>
                  <a:pt x="842822" y="3145951"/>
                  <a:pt x="848779" y="3126273"/>
                  <a:pt x="860693" y="3110415"/>
                </a:cubicBezTo>
                <a:cubicBezTo>
                  <a:pt x="872607" y="3094557"/>
                  <a:pt x="889575" y="3083752"/>
                  <a:pt x="911595" y="3078000"/>
                </a:cubicBezTo>
                <a:cubicBezTo>
                  <a:pt x="893190" y="3071263"/>
                  <a:pt x="879550" y="3061649"/>
                  <a:pt x="870677" y="3049160"/>
                </a:cubicBezTo>
                <a:cubicBezTo>
                  <a:pt x="861803" y="3036671"/>
                  <a:pt x="857366" y="3021717"/>
                  <a:pt x="857366" y="3004298"/>
                </a:cubicBezTo>
                <a:cubicBezTo>
                  <a:pt x="857366" y="2978005"/>
                  <a:pt x="866815" y="2955902"/>
                  <a:pt x="885713" y="2937990"/>
                </a:cubicBezTo>
                <a:cubicBezTo>
                  <a:pt x="904611" y="2920078"/>
                  <a:pt x="929754" y="2911122"/>
                  <a:pt x="961141" y="2911122"/>
                </a:cubicBezTo>
                <a:close/>
                <a:moveTo>
                  <a:pt x="753091" y="2166800"/>
                </a:moveTo>
                <a:cubicBezTo>
                  <a:pt x="733372" y="2166800"/>
                  <a:pt x="716199" y="2174852"/>
                  <a:pt x="701574" y="2190957"/>
                </a:cubicBezTo>
                <a:cubicBezTo>
                  <a:pt x="686948" y="2207061"/>
                  <a:pt x="679635" y="2227931"/>
                  <a:pt x="679635" y="2253567"/>
                </a:cubicBezTo>
                <a:cubicBezTo>
                  <a:pt x="679635" y="2276573"/>
                  <a:pt x="686578" y="2295266"/>
                  <a:pt x="700464" y="2309645"/>
                </a:cubicBezTo>
                <a:cubicBezTo>
                  <a:pt x="714350" y="2324024"/>
                  <a:pt x="731482" y="2331213"/>
                  <a:pt x="751859" y="2331213"/>
                </a:cubicBezTo>
                <a:cubicBezTo>
                  <a:pt x="772400" y="2331213"/>
                  <a:pt x="789285" y="2324024"/>
                  <a:pt x="802514" y="2309645"/>
                </a:cubicBezTo>
                <a:cubicBezTo>
                  <a:pt x="815743" y="2295266"/>
                  <a:pt x="822357" y="2275341"/>
                  <a:pt x="822357" y="2249870"/>
                </a:cubicBezTo>
                <a:cubicBezTo>
                  <a:pt x="822357" y="2224398"/>
                  <a:pt x="815578" y="2204185"/>
                  <a:pt x="802021" y="2189231"/>
                </a:cubicBezTo>
                <a:cubicBezTo>
                  <a:pt x="788464" y="2174277"/>
                  <a:pt x="772154" y="2166800"/>
                  <a:pt x="753091" y="2166800"/>
                </a:cubicBezTo>
                <a:close/>
                <a:moveTo>
                  <a:pt x="3871622" y="2130072"/>
                </a:moveTo>
                <a:cubicBezTo>
                  <a:pt x="3891342" y="2130072"/>
                  <a:pt x="3909501" y="2134304"/>
                  <a:pt x="3926098" y="2142767"/>
                </a:cubicBezTo>
                <a:cubicBezTo>
                  <a:pt x="3942696" y="2151230"/>
                  <a:pt x="3955390" y="2162774"/>
                  <a:pt x="3964182" y="2177400"/>
                </a:cubicBezTo>
                <a:cubicBezTo>
                  <a:pt x="3972974" y="2192025"/>
                  <a:pt x="3977369" y="2207554"/>
                  <a:pt x="3977369" y="2223987"/>
                </a:cubicBezTo>
                <a:cubicBezTo>
                  <a:pt x="3977369" y="2239599"/>
                  <a:pt x="3973179" y="2253813"/>
                  <a:pt x="3964798" y="2266631"/>
                </a:cubicBezTo>
                <a:cubicBezTo>
                  <a:pt x="3956417" y="2279449"/>
                  <a:pt x="3944010" y="2289638"/>
                  <a:pt x="3927577" y="2297197"/>
                </a:cubicBezTo>
                <a:cubicBezTo>
                  <a:pt x="3948940" y="2302127"/>
                  <a:pt x="3965538" y="2312356"/>
                  <a:pt x="3977369" y="2327886"/>
                </a:cubicBezTo>
                <a:cubicBezTo>
                  <a:pt x="3989201" y="2343415"/>
                  <a:pt x="3995117" y="2362847"/>
                  <a:pt x="3995117" y="2386182"/>
                </a:cubicBezTo>
                <a:cubicBezTo>
                  <a:pt x="3995117" y="2417734"/>
                  <a:pt x="3983614" y="2444479"/>
                  <a:pt x="3960608" y="2466417"/>
                </a:cubicBezTo>
                <a:cubicBezTo>
                  <a:pt x="3937601" y="2488355"/>
                  <a:pt x="3908515" y="2499324"/>
                  <a:pt x="3873348" y="2499324"/>
                </a:cubicBezTo>
                <a:cubicBezTo>
                  <a:pt x="3841632" y="2499324"/>
                  <a:pt x="3815298" y="2489875"/>
                  <a:pt x="3794346" y="2470977"/>
                </a:cubicBezTo>
                <a:cubicBezTo>
                  <a:pt x="3773393" y="2452079"/>
                  <a:pt x="3761438" y="2427594"/>
                  <a:pt x="3758480" y="2397521"/>
                </a:cubicBezTo>
                <a:lnTo>
                  <a:pt x="3802850" y="2391605"/>
                </a:lnTo>
                <a:cubicBezTo>
                  <a:pt x="3807944" y="2416748"/>
                  <a:pt x="3816613" y="2434865"/>
                  <a:pt x="3828855" y="2445958"/>
                </a:cubicBezTo>
                <a:cubicBezTo>
                  <a:pt x="3841098" y="2457050"/>
                  <a:pt x="3856011" y="2462596"/>
                  <a:pt x="3873594" y="2462596"/>
                </a:cubicBezTo>
                <a:cubicBezTo>
                  <a:pt x="3894464" y="2462596"/>
                  <a:pt x="3912089" y="2455366"/>
                  <a:pt x="3926468" y="2440904"/>
                </a:cubicBezTo>
                <a:cubicBezTo>
                  <a:pt x="3940847" y="2426443"/>
                  <a:pt x="3948036" y="2408531"/>
                  <a:pt x="3948036" y="2387168"/>
                </a:cubicBezTo>
                <a:cubicBezTo>
                  <a:pt x="3948036" y="2366791"/>
                  <a:pt x="3941381" y="2349988"/>
                  <a:pt x="3928070" y="2336760"/>
                </a:cubicBezTo>
                <a:cubicBezTo>
                  <a:pt x="3914759" y="2323531"/>
                  <a:pt x="3897833" y="2316917"/>
                  <a:pt x="3877292" y="2316917"/>
                </a:cubicBezTo>
                <a:cubicBezTo>
                  <a:pt x="3868911" y="2316917"/>
                  <a:pt x="3858476" y="2318560"/>
                  <a:pt x="3845987" y="2321847"/>
                </a:cubicBezTo>
                <a:lnTo>
                  <a:pt x="3850917" y="2282900"/>
                </a:lnTo>
                <a:cubicBezTo>
                  <a:pt x="3853875" y="2283229"/>
                  <a:pt x="3856257" y="2283393"/>
                  <a:pt x="3858065" y="2283393"/>
                </a:cubicBezTo>
                <a:cubicBezTo>
                  <a:pt x="3876963" y="2283393"/>
                  <a:pt x="3893971" y="2278463"/>
                  <a:pt x="3909090" y="2268603"/>
                </a:cubicBezTo>
                <a:cubicBezTo>
                  <a:pt x="3924208" y="2258743"/>
                  <a:pt x="3931768" y="2243543"/>
                  <a:pt x="3931768" y="2223001"/>
                </a:cubicBezTo>
                <a:cubicBezTo>
                  <a:pt x="3931768" y="2206733"/>
                  <a:pt x="3926262" y="2193257"/>
                  <a:pt x="3915252" y="2182576"/>
                </a:cubicBezTo>
                <a:cubicBezTo>
                  <a:pt x="3904242" y="2171894"/>
                  <a:pt x="3890027" y="2166554"/>
                  <a:pt x="3872608" y="2166554"/>
                </a:cubicBezTo>
                <a:cubicBezTo>
                  <a:pt x="3855354" y="2166554"/>
                  <a:pt x="3840975" y="2171977"/>
                  <a:pt x="3829471" y="2182822"/>
                </a:cubicBezTo>
                <a:cubicBezTo>
                  <a:pt x="3817968" y="2193668"/>
                  <a:pt x="3810573" y="2209937"/>
                  <a:pt x="3807287" y="2231629"/>
                </a:cubicBezTo>
                <a:lnTo>
                  <a:pt x="3762917" y="2223741"/>
                </a:lnTo>
                <a:cubicBezTo>
                  <a:pt x="3768340" y="2193997"/>
                  <a:pt x="3780665" y="2170950"/>
                  <a:pt x="3799892" y="2154599"/>
                </a:cubicBezTo>
                <a:cubicBezTo>
                  <a:pt x="3819119" y="2138248"/>
                  <a:pt x="3843029" y="2130072"/>
                  <a:pt x="3871622" y="2130072"/>
                </a:cubicBezTo>
                <a:close/>
                <a:moveTo>
                  <a:pt x="747668" y="2130072"/>
                </a:moveTo>
                <a:cubicBezTo>
                  <a:pt x="771168" y="2130072"/>
                  <a:pt x="792654" y="2136399"/>
                  <a:pt x="812127" y="2149052"/>
                </a:cubicBezTo>
                <a:cubicBezTo>
                  <a:pt x="831600" y="2161706"/>
                  <a:pt x="846390" y="2179741"/>
                  <a:pt x="856497" y="2203158"/>
                </a:cubicBezTo>
                <a:cubicBezTo>
                  <a:pt x="866603" y="2226576"/>
                  <a:pt x="871656" y="2260469"/>
                  <a:pt x="871656" y="2304838"/>
                </a:cubicBezTo>
                <a:cubicBezTo>
                  <a:pt x="871656" y="2351015"/>
                  <a:pt x="866644" y="2387784"/>
                  <a:pt x="856620" y="2415145"/>
                </a:cubicBezTo>
                <a:cubicBezTo>
                  <a:pt x="846596" y="2442507"/>
                  <a:pt x="831683" y="2463336"/>
                  <a:pt x="811881" y="2477632"/>
                </a:cubicBezTo>
                <a:cubicBezTo>
                  <a:pt x="792079" y="2491929"/>
                  <a:pt x="768867" y="2499078"/>
                  <a:pt x="742245" y="2499078"/>
                </a:cubicBezTo>
                <a:cubicBezTo>
                  <a:pt x="713981" y="2499078"/>
                  <a:pt x="690892" y="2491231"/>
                  <a:pt x="672980" y="2475537"/>
                </a:cubicBezTo>
                <a:cubicBezTo>
                  <a:pt x="655068" y="2459844"/>
                  <a:pt x="644304" y="2437782"/>
                  <a:pt x="640689" y="2409353"/>
                </a:cubicBezTo>
                <a:lnTo>
                  <a:pt x="683333" y="2405409"/>
                </a:lnTo>
                <a:cubicBezTo>
                  <a:pt x="686948" y="2425457"/>
                  <a:pt x="693850" y="2440001"/>
                  <a:pt x="704039" y="2449039"/>
                </a:cubicBezTo>
                <a:cubicBezTo>
                  <a:pt x="714227" y="2458077"/>
                  <a:pt x="727291" y="2462596"/>
                  <a:pt x="743231" y="2462596"/>
                </a:cubicBezTo>
                <a:cubicBezTo>
                  <a:pt x="756871" y="2462596"/>
                  <a:pt x="768826" y="2459474"/>
                  <a:pt x="779097" y="2453229"/>
                </a:cubicBezTo>
                <a:cubicBezTo>
                  <a:pt x="789367" y="2446985"/>
                  <a:pt x="797789" y="2438645"/>
                  <a:pt x="804363" y="2428210"/>
                </a:cubicBezTo>
                <a:cubicBezTo>
                  <a:pt x="810936" y="2417775"/>
                  <a:pt x="816441" y="2403683"/>
                  <a:pt x="820878" y="2385936"/>
                </a:cubicBezTo>
                <a:cubicBezTo>
                  <a:pt x="825315" y="2368188"/>
                  <a:pt x="827533" y="2350111"/>
                  <a:pt x="827533" y="2331706"/>
                </a:cubicBezTo>
                <a:cubicBezTo>
                  <a:pt x="827533" y="2329734"/>
                  <a:pt x="827451" y="2326776"/>
                  <a:pt x="827287" y="2322832"/>
                </a:cubicBezTo>
                <a:cubicBezTo>
                  <a:pt x="818413" y="2336965"/>
                  <a:pt x="806293" y="2348427"/>
                  <a:pt x="790929" y="2357219"/>
                </a:cubicBezTo>
                <a:cubicBezTo>
                  <a:pt x="775564" y="2366010"/>
                  <a:pt x="758925" y="2370406"/>
                  <a:pt x="741013" y="2370406"/>
                </a:cubicBezTo>
                <a:cubicBezTo>
                  <a:pt x="711105" y="2370406"/>
                  <a:pt x="685798" y="2359560"/>
                  <a:pt x="665092" y="2337869"/>
                </a:cubicBezTo>
                <a:cubicBezTo>
                  <a:pt x="644386" y="2316177"/>
                  <a:pt x="634033" y="2287583"/>
                  <a:pt x="634033" y="2252088"/>
                </a:cubicBezTo>
                <a:cubicBezTo>
                  <a:pt x="634033" y="2215442"/>
                  <a:pt x="644838" y="2185945"/>
                  <a:pt x="666448" y="2163596"/>
                </a:cubicBezTo>
                <a:cubicBezTo>
                  <a:pt x="688057" y="2141247"/>
                  <a:pt x="715131" y="2130072"/>
                  <a:pt x="747668" y="2130072"/>
                </a:cubicBezTo>
                <a:close/>
                <a:moveTo>
                  <a:pt x="1552575" y="1936750"/>
                </a:moveTo>
                <a:lnTo>
                  <a:pt x="1562100" y="1939925"/>
                </a:lnTo>
                <a:lnTo>
                  <a:pt x="2228850" y="2241550"/>
                </a:lnTo>
                <a:lnTo>
                  <a:pt x="2247900" y="2225675"/>
                </a:lnTo>
                <a:lnTo>
                  <a:pt x="2266950" y="2212975"/>
                </a:lnTo>
                <a:lnTo>
                  <a:pt x="2289175" y="2206625"/>
                </a:lnTo>
                <a:lnTo>
                  <a:pt x="2314575" y="2203450"/>
                </a:lnTo>
                <a:lnTo>
                  <a:pt x="2336800" y="2206625"/>
                </a:lnTo>
                <a:lnTo>
                  <a:pt x="2359025" y="2212975"/>
                </a:lnTo>
                <a:lnTo>
                  <a:pt x="2378075" y="2222500"/>
                </a:lnTo>
                <a:lnTo>
                  <a:pt x="2393950" y="2235200"/>
                </a:lnTo>
                <a:lnTo>
                  <a:pt x="2406650" y="2251075"/>
                </a:lnTo>
                <a:lnTo>
                  <a:pt x="2419350" y="2270125"/>
                </a:lnTo>
                <a:lnTo>
                  <a:pt x="2425700" y="2292350"/>
                </a:lnTo>
                <a:lnTo>
                  <a:pt x="2425700" y="2314575"/>
                </a:lnTo>
                <a:lnTo>
                  <a:pt x="2425700" y="2336800"/>
                </a:lnTo>
                <a:lnTo>
                  <a:pt x="2419350" y="2359025"/>
                </a:lnTo>
                <a:lnTo>
                  <a:pt x="2406650" y="2378075"/>
                </a:lnTo>
                <a:lnTo>
                  <a:pt x="2393950" y="2393950"/>
                </a:lnTo>
                <a:lnTo>
                  <a:pt x="2378075" y="2406650"/>
                </a:lnTo>
                <a:lnTo>
                  <a:pt x="2359025" y="2419350"/>
                </a:lnTo>
                <a:lnTo>
                  <a:pt x="2336800" y="2425700"/>
                </a:lnTo>
                <a:lnTo>
                  <a:pt x="2330450" y="2425700"/>
                </a:lnTo>
                <a:lnTo>
                  <a:pt x="2330450" y="3467100"/>
                </a:lnTo>
                <a:lnTo>
                  <a:pt x="2327275" y="3470275"/>
                </a:lnTo>
                <a:lnTo>
                  <a:pt x="2324100" y="3473450"/>
                </a:lnTo>
                <a:lnTo>
                  <a:pt x="2320925" y="3476625"/>
                </a:lnTo>
                <a:lnTo>
                  <a:pt x="2314575" y="3476625"/>
                </a:lnTo>
                <a:lnTo>
                  <a:pt x="2308225" y="3476625"/>
                </a:lnTo>
                <a:lnTo>
                  <a:pt x="2305050" y="3473450"/>
                </a:lnTo>
                <a:lnTo>
                  <a:pt x="2301875" y="3470275"/>
                </a:lnTo>
                <a:lnTo>
                  <a:pt x="2301875" y="3467100"/>
                </a:lnTo>
                <a:lnTo>
                  <a:pt x="2301875" y="2425700"/>
                </a:lnTo>
                <a:lnTo>
                  <a:pt x="2292350" y="2425700"/>
                </a:lnTo>
                <a:lnTo>
                  <a:pt x="2270125" y="2416175"/>
                </a:lnTo>
                <a:lnTo>
                  <a:pt x="2251075" y="2406650"/>
                </a:lnTo>
                <a:lnTo>
                  <a:pt x="2232025" y="2390775"/>
                </a:lnTo>
                <a:lnTo>
                  <a:pt x="1098550" y="2882900"/>
                </a:lnTo>
                <a:lnTo>
                  <a:pt x="1089025" y="2886075"/>
                </a:lnTo>
                <a:lnTo>
                  <a:pt x="1076325" y="2882900"/>
                </a:lnTo>
                <a:lnTo>
                  <a:pt x="1066800" y="2873375"/>
                </a:lnTo>
                <a:lnTo>
                  <a:pt x="1060450" y="2863850"/>
                </a:lnTo>
                <a:lnTo>
                  <a:pt x="1057275" y="2851150"/>
                </a:lnTo>
                <a:lnTo>
                  <a:pt x="1057275" y="2838450"/>
                </a:lnTo>
                <a:lnTo>
                  <a:pt x="1063625" y="2828925"/>
                </a:lnTo>
                <a:lnTo>
                  <a:pt x="1069975" y="2819400"/>
                </a:lnTo>
                <a:lnTo>
                  <a:pt x="2203450" y="2330450"/>
                </a:lnTo>
                <a:lnTo>
                  <a:pt x="2203450" y="2314575"/>
                </a:lnTo>
                <a:lnTo>
                  <a:pt x="2203450" y="2305050"/>
                </a:lnTo>
                <a:lnTo>
                  <a:pt x="1533525" y="2003425"/>
                </a:lnTo>
                <a:lnTo>
                  <a:pt x="1527175" y="1993900"/>
                </a:lnTo>
                <a:lnTo>
                  <a:pt x="1520825" y="1984375"/>
                </a:lnTo>
                <a:lnTo>
                  <a:pt x="1520825" y="1971675"/>
                </a:lnTo>
                <a:lnTo>
                  <a:pt x="1524000" y="1958975"/>
                </a:lnTo>
                <a:lnTo>
                  <a:pt x="1530350" y="1949450"/>
                </a:lnTo>
                <a:lnTo>
                  <a:pt x="1539875" y="1939925"/>
                </a:lnTo>
                <a:lnTo>
                  <a:pt x="1552575" y="1936750"/>
                </a:lnTo>
                <a:close/>
                <a:moveTo>
                  <a:pt x="1093997" y="1385750"/>
                </a:moveTo>
                <a:cubicBezTo>
                  <a:pt x="1073620" y="1385750"/>
                  <a:pt x="1057352" y="1394378"/>
                  <a:pt x="1045191" y="1411632"/>
                </a:cubicBezTo>
                <a:cubicBezTo>
                  <a:pt x="1029908" y="1433653"/>
                  <a:pt x="1022267" y="1474325"/>
                  <a:pt x="1022267" y="1533648"/>
                </a:cubicBezTo>
                <a:cubicBezTo>
                  <a:pt x="1022267" y="1592972"/>
                  <a:pt x="1029210" y="1632452"/>
                  <a:pt x="1043096" y="1652090"/>
                </a:cubicBezTo>
                <a:cubicBezTo>
                  <a:pt x="1056982" y="1671727"/>
                  <a:pt x="1074113" y="1681546"/>
                  <a:pt x="1094490" y="1681546"/>
                </a:cubicBezTo>
                <a:cubicBezTo>
                  <a:pt x="1114867" y="1681546"/>
                  <a:pt x="1131999" y="1671686"/>
                  <a:pt x="1145885" y="1651966"/>
                </a:cubicBezTo>
                <a:cubicBezTo>
                  <a:pt x="1159771" y="1632247"/>
                  <a:pt x="1166714" y="1592807"/>
                  <a:pt x="1166714" y="1533648"/>
                </a:cubicBezTo>
                <a:cubicBezTo>
                  <a:pt x="1166714" y="1474160"/>
                  <a:pt x="1159771" y="1434639"/>
                  <a:pt x="1145885" y="1415083"/>
                </a:cubicBezTo>
                <a:cubicBezTo>
                  <a:pt x="1131999" y="1395528"/>
                  <a:pt x="1114703" y="1385750"/>
                  <a:pt x="1093997" y="1385750"/>
                </a:cubicBezTo>
                <a:close/>
                <a:moveTo>
                  <a:pt x="3668996" y="1349022"/>
                </a:moveTo>
                <a:cubicBezTo>
                  <a:pt x="3703670" y="1349022"/>
                  <a:pt x="3731113" y="1358636"/>
                  <a:pt x="3751326" y="1377862"/>
                </a:cubicBezTo>
                <a:cubicBezTo>
                  <a:pt x="3771538" y="1397089"/>
                  <a:pt x="3781645" y="1420917"/>
                  <a:pt x="3781645" y="1449346"/>
                </a:cubicBezTo>
                <a:cubicBezTo>
                  <a:pt x="3781645" y="1463807"/>
                  <a:pt x="3778687" y="1478022"/>
                  <a:pt x="3772771" y="1491990"/>
                </a:cubicBezTo>
                <a:cubicBezTo>
                  <a:pt x="3766855" y="1505958"/>
                  <a:pt x="3757036" y="1520666"/>
                  <a:pt x="3743315" y="1536113"/>
                </a:cubicBezTo>
                <a:cubicBezTo>
                  <a:pt x="3729593" y="1551560"/>
                  <a:pt x="3706792" y="1572759"/>
                  <a:pt x="3674912" y="1599709"/>
                </a:cubicBezTo>
                <a:cubicBezTo>
                  <a:pt x="3648290" y="1622058"/>
                  <a:pt x="3631200" y="1637218"/>
                  <a:pt x="3623640" y="1645188"/>
                </a:cubicBezTo>
                <a:cubicBezTo>
                  <a:pt x="3616081" y="1653158"/>
                  <a:pt x="3609837" y="1661169"/>
                  <a:pt x="3604907" y="1669221"/>
                </a:cubicBezTo>
                <a:lnTo>
                  <a:pt x="3782138" y="1669221"/>
                </a:lnTo>
                <a:lnTo>
                  <a:pt x="3782138" y="1711865"/>
                </a:lnTo>
                <a:lnTo>
                  <a:pt x="3543283" y="1711865"/>
                </a:lnTo>
                <a:cubicBezTo>
                  <a:pt x="3542954" y="1701184"/>
                  <a:pt x="3544679" y="1690913"/>
                  <a:pt x="3548459" y="1681053"/>
                </a:cubicBezTo>
                <a:cubicBezTo>
                  <a:pt x="3554539" y="1664784"/>
                  <a:pt x="3564276" y="1648762"/>
                  <a:pt x="3577669" y="1632986"/>
                </a:cubicBezTo>
                <a:cubicBezTo>
                  <a:pt x="3591062" y="1617210"/>
                  <a:pt x="3610412" y="1598970"/>
                  <a:pt x="3635719" y="1578264"/>
                </a:cubicBezTo>
                <a:cubicBezTo>
                  <a:pt x="3674994" y="1546055"/>
                  <a:pt x="3701533" y="1520543"/>
                  <a:pt x="3715337" y="1501727"/>
                </a:cubicBezTo>
                <a:cubicBezTo>
                  <a:pt x="3729141" y="1482911"/>
                  <a:pt x="3736043" y="1465122"/>
                  <a:pt x="3736043" y="1448360"/>
                </a:cubicBezTo>
                <a:cubicBezTo>
                  <a:pt x="3736043" y="1430777"/>
                  <a:pt x="3729757" y="1415946"/>
                  <a:pt x="3717186" y="1403868"/>
                </a:cubicBezTo>
                <a:cubicBezTo>
                  <a:pt x="3704615" y="1391789"/>
                  <a:pt x="3688223" y="1385750"/>
                  <a:pt x="3668010" y="1385750"/>
                </a:cubicBezTo>
                <a:cubicBezTo>
                  <a:pt x="3646647" y="1385750"/>
                  <a:pt x="3629556" y="1392159"/>
                  <a:pt x="3616739" y="1404977"/>
                </a:cubicBezTo>
                <a:cubicBezTo>
                  <a:pt x="3603921" y="1417795"/>
                  <a:pt x="3597430" y="1435542"/>
                  <a:pt x="3597265" y="1458220"/>
                </a:cubicBezTo>
                <a:lnTo>
                  <a:pt x="3551663" y="1453537"/>
                </a:lnTo>
                <a:cubicBezTo>
                  <a:pt x="3554786" y="1419520"/>
                  <a:pt x="3566535" y="1393597"/>
                  <a:pt x="3586912" y="1375767"/>
                </a:cubicBezTo>
                <a:cubicBezTo>
                  <a:pt x="3607289" y="1357937"/>
                  <a:pt x="3634651" y="1349022"/>
                  <a:pt x="3668996" y="1349022"/>
                </a:cubicBezTo>
                <a:close/>
                <a:moveTo>
                  <a:pt x="1094490" y="1349022"/>
                </a:moveTo>
                <a:cubicBezTo>
                  <a:pt x="1113881" y="1349022"/>
                  <a:pt x="1130890" y="1352925"/>
                  <a:pt x="1145515" y="1360731"/>
                </a:cubicBezTo>
                <a:cubicBezTo>
                  <a:pt x="1160141" y="1368536"/>
                  <a:pt x="1172219" y="1379793"/>
                  <a:pt x="1181750" y="1394501"/>
                </a:cubicBezTo>
                <a:cubicBezTo>
                  <a:pt x="1191281" y="1409208"/>
                  <a:pt x="1198758" y="1427121"/>
                  <a:pt x="1204181" y="1448237"/>
                </a:cubicBezTo>
                <a:cubicBezTo>
                  <a:pt x="1209604" y="1469354"/>
                  <a:pt x="1212316" y="1497824"/>
                  <a:pt x="1212316" y="1533648"/>
                </a:cubicBezTo>
                <a:cubicBezTo>
                  <a:pt x="1212316" y="1576046"/>
                  <a:pt x="1207961" y="1610267"/>
                  <a:pt x="1199251" y="1636314"/>
                </a:cubicBezTo>
                <a:cubicBezTo>
                  <a:pt x="1190542" y="1662360"/>
                  <a:pt x="1177519" y="1682491"/>
                  <a:pt x="1160182" y="1696706"/>
                </a:cubicBezTo>
                <a:cubicBezTo>
                  <a:pt x="1142845" y="1710920"/>
                  <a:pt x="1120948" y="1718028"/>
                  <a:pt x="1094490" y="1718028"/>
                </a:cubicBezTo>
                <a:cubicBezTo>
                  <a:pt x="1059652" y="1718028"/>
                  <a:pt x="1032291" y="1705538"/>
                  <a:pt x="1012407" y="1680560"/>
                </a:cubicBezTo>
                <a:cubicBezTo>
                  <a:pt x="988579" y="1650487"/>
                  <a:pt x="976665" y="1601517"/>
                  <a:pt x="976665" y="1533648"/>
                </a:cubicBezTo>
                <a:cubicBezTo>
                  <a:pt x="976665" y="1490922"/>
                  <a:pt x="981061" y="1456536"/>
                  <a:pt x="989853" y="1430489"/>
                </a:cubicBezTo>
                <a:cubicBezTo>
                  <a:pt x="998644" y="1404443"/>
                  <a:pt x="1011709" y="1384353"/>
                  <a:pt x="1029045" y="1370221"/>
                </a:cubicBezTo>
                <a:cubicBezTo>
                  <a:pt x="1046382" y="1356088"/>
                  <a:pt x="1068197" y="1349022"/>
                  <a:pt x="1094490" y="1349022"/>
                </a:cubicBezTo>
                <a:close/>
                <a:moveTo>
                  <a:pt x="838971" y="1349022"/>
                </a:moveTo>
                <a:lnTo>
                  <a:pt x="867565" y="1349022"/>
                </a:lnTo>
                <a:lnTo>
                  <a:pt x="867565" y="1711865"/>
                </a:lnTo>
                <a:lnTo>
                  <a:pt x="823195" y="1711865"/>
                </a:lnTo>
                <a:lnTo>
                  <a:pt x="823195" y="1429134"/>
                </a:lnTo>
                <a:cubicBezTo>
                  <a:pt x="812514" y="1439322"/>
                  <a:pt x="798505" y="1449511"/>
                  <a:pt x="781168" y="1459699"/>
                </a:cubicBezTo>
                <a:cubicBezTo>
                  <a:pt x="763831" y="1469888"/>
                  <a:pt x="748260" y="1477529"/>
                  <a:pt x="734456" y="1482623"/>
                </a:cubicBezTo>
                <a:lnTo>
                  <a:pt x="734456" y="1439733"/>
                </a:lnTo>
                <a:cubicBezTo>
                  <a:pt x="759270" y="1428065"/>
                  <a:pt x="780962" y="1413933"/>
                  <a:pt x="799532" y="1397335"/>
                </a:cubicBezTo>
                <a:cubicBezTo>
                  <a:pt x="818101" y="1380738"/>
                  <a:pt x="831247" y="1364634"/>
                  <a:pt x="838971" y="1349022"/>
                </a:cubicBezTo>
                <a:close/>
                <a:moveTo>
                  <a:pt x="3115715" y="777254"/>
                </a:moveTo>
                <a:lnTo>
                  <a:pt x="3144309" y="777254"/>
                </a:lnTo>
                <a:lnTo>
                  <a:pt x="3144309" y="1140097"/>
                </a:lnTo>
                <a:lnTo>
                  <a:pt x="3099939" y="1140097"/>
                </a:lnTo>
                <a:lnTo>
                  <a:pt x="3099939" y="857366"/>
                </a:lnTo>
                <a:cubicBezTo>
                  <a:pt x="3089258" y="867554"/>
                  <a:pt x="3075249" y="877743"/>
                  <a:pt x="3057912" y="887931"/>
                </a:cubicBezTo>
                <a:cubicBezTo>
                  <a:pt x="3040575" y="898120"/>
                  <a:pt x="3025004" y="905761"/>
                  <a:pt x="3011200" y="910855"/>
                </a:cubicBezTo>
                <a:lnTo>
                  <a:pt x="3011200" y="867965"/>
                </a:lnTo>
                <a:cubicBezTo>
                  <a:pt x="3036014" y="856297"/>
                  <a:pt x="3057706" y="842165"/>
                  <a:pt x="3076276" y="825568"/>
                </a:cubicBezTo>
                <a:cubicBezTo>
                  <a:pt x="3094845" y="808970"/>
                  <a:pt x="3107991" y="792866"/>
                  <a:pt x="3115715" y="777254"/>
                </a:cubicBezTo>
                <a:close/>
                <a:moveTo>
                  <a:pt x="1667915" y="777254"/>
                </a:moveTo>
                <a:lnTo>
                  <a:pt x="1696508" y="777254"/>
                </a:lnTo>
                <a:lnTo>
                  <a:pt x="1696508" y="1140097"/>
                </a:lnTo>
                <a:lnTo>
                  <a:pt x="1652139" y="1140097"/>
                </a:lnTo>
                <a:lnTo>
                  <a:pt x="1652139" y="857366"/>
                </a:lnTo>
                <a:cubicBezTo>
                  <a:pt x="1641457" y="867554"/>
                  <a:pt x="1627448" y="877743"/>
                  <a:pt x="1610111" y="887931"/>
                </a:cubicBezTo>
                <a:cubicBezTo>
                  <a:pt x="1592774" y="898120"/>
                  <a:pt x="1577204" y="905761"/>
                  <a:pt x="1563400" y="910856"/>
                </a:cubicBezTo>
                <a:lnTo>
                  <a:pt x="1563400" y="867965"/>
                </a:lnTo>
                <a:cubicBezTo>
                  <a:pt x="1588214" y="856297"/>
                  <a:pt x="1609906" y="842165"/>
                  <a:pt x="1628475" y="825568"/>
                </a:cubicBezTo>
                <a:cubicBezTo>
                  <a:pt x="1647045" y="808970"/>
                  <a:pt x="1660191" y="792866"/>
                  <a:pt x="1667915" y="777254"/>
                </a:cubicBezTo>
                <a:close/>
                <a:moveTo>
                  <a:pt x="1429790" y="777254"/>
                </a:moveTo>
                <a:lnTo>
                  <a:pt x="1458383" y="777254"/>
                </a:lnTo>
                <a:lnTo>
                  <a:pt x="1458383" y="1140097"/>
                </a:lnTo>
                <a:lnTo>
                  <a:pt x="1414014" y="1140097"/>
                </a:lnTo>
                <a:lnTo>
                  <a:pt x="1414014" y="857366"/>
                </a:lnTo>
                <a:cubicBezTo>
                  <a:pt x="1403332" y="867554"/>
                  <a:pt x="1389323" y="877743"/>
                  <a:pt x="1371986" y="887931"/>
                </a:cubicBezTo>
                <a:cubicBezTo>
                  <a:pt x="1354649" y="898120"/>
                  <a:pt x="1339079" y="905761"/>
                  <a:pt x="1325275" y="910856"/>
                </a:cubicBezTo>
                <a:lnTo>
                  <a:pt x="1325275" y="867965"/>
                </a:lnTo>
                <a:cubicBezTo>
                  <a:pt x="1350089" y="856297"/>
                  <a:pt x="1371781" y="842165"/>
                  <a:pt x="1390350" y="825568"/>
                </a:cubicBezTo>
                <a:cubicBezTo>
                  <a:pt x="1408919" y="808970"/>
                  <a:pt x="1422066" y="792866"/>
                  <a:pt x="1429790" y="777254"/>
                </a:cubicBezTo>
                <a:close/>
                <a:moveTo>
                  <a:pt x="2449527" y="567973"/>
                </a:moveTo>
                <a:cubicBezTo>
                  <a:pt x="2484201" y="567973"/>
                  <a:pt x="2511644" y="577587"/>
                  <a:pt x="2531857" y="596813"/>
                </a:cubicBezTo>
                <a:cubicBezTo>
                  <a:pt x="2552070" y="616040"/>
                  <a:pt x="2562176" y="639868"/>
                  <a:pt x="2562176" y="668297"/>
                </a:cubicBezTo>
                <a:cubicBezTo>
                  <a:pt x="2562176" y="682759"/>
                  <a:pt x="2559218" y="696973"/>
                  <a:pt x="2553302" y="710941"/>
                </a:cubicBezTo>
                <a:cubicBezTo>
                  <a:pt x="2547386" y="724909"/>
                  <a:pt x="2537568" y="739617"/>
                  <a:pt x="2523846" y="755064"/>
                </a:cubicBezTo>
                <a:cubicBezTo>
                  <a:pt x="2510124" y="770511"/>
                  <a:pt x="2487323" y="791710"/>
                  <a:pt x="2455443" y="818660"/>
                </a:cubicBezTo>
                <a:cubicBezTo>
                  <a:pt x="2428822" y="841009"/>
                  <a:pt x="2411731" y="856169"/>
                  <a:pt x="2404172" y="864139"/>
                </a:cubicBezTo>
                <a:cubicBezTo>
                  <a:pt x="2396613" y="872109"/>
                  <a:pt x="2390368" y="880120"/>
                  <a:pt x="2385438" y="888172"/>
                </a:cubicBezTo>
                <a:lnTo>
                  <a:pt x="2562669" y="888172"/>
                </a:lnTo>
                <a:lnTo>
                  <a:pt x="2562669" y="930816"/>
                </a:lnTo>
                <a:lnTo>
                  <a:pt x="2323814" y="930816"/>
                </a:lnTo>
                <a:cubicBezTo>
                  <a:pt x="2323485" y="920135"/>
                  <a:pt x="2325211" y="909864"/>
                  <a:pt x="2328990" y="900004"/>
                </a:cubicBezTo>
                <a:cubicBezTo>
                  <a:pt x="2335071" y="883735"/>
                  <a:pt x="2344807" y="867713"/>
                  <a:pt x="2358200" y="851937"/>
                </a:cubicBezTo>
                <a:cubicBezTo>
                  <a:pt x="2371593" y="836161"/>
                  <a:pt x="2390943" y="817921"/>
                  <a:pt x="2416250" y="797215"/>
                </a:cubicBezTo>
                <a:cubicBezTo>
                  <a:pt x="2455525" y="765006"/>
                  <a:pt x="2482065" y="739494"/>
                  <a:pt x="2495869" y="720678"/>
                </a:cubicBezTo>
                <a:cubicBezTo>
                  <a:pt x="2509672" y="701862"/>
                  <a:pt x="2516574" y="684073"/>
                  <a:pt x="2516574" y="667311"/>
                </a:cubicBezTo>
                <a:cubicBezTo>
                  <a:pt x="2516574" y="649728"/>
                  <a:pt x="2510289" y="634897"/>
                  <a:pt x="2497717" y="622819"/>
                </a:cubicBezTo>
                <a:cubicBezTo>
                  <a:pt x="2485146" y="610740"/>
                  <a:pt x="2468754" y="604701"/>
                  <a:pt x="2448541" y="604701"/>
                </a:cubicBezTo>
                <a:cubicBezTo>
                  <a:pt x="2427178" y="604701"/>
                  <a:pt x="2410088" y="611110"/>
                  <a:pt x="2397270" y="623928"/>
                </a:cubicBezTo>
                <a:cubicBezTo>
                  <a:pt x="2384452" y="636746"/>
                  <a:pt x="2377961" y="654494"/>
                  <a:pt x="2377797" y="677171"/>
                </a:cubicBezTo>
                <a:lnTo>
                  <a:pt x="2332195" y="672488"/>
                </a:lnTo>
                <a:cubicBezTo>
                  <a:pt x="2335317" y="638471"/>
                  <a:pt x="2347067" y="612548"/>
                  <a:pt x="2367444" y="594718"/>
                </a:cubicBezTo>
                <a:cubicBezTo>
                  <a:pt x="2387821" y="576888"/>
                  <a:pt x="2415182" y="567973"/>
                  <a:pt x="2449527" y="567973"/>
                </a:cubicBezTo>
                <a:close/>
                <a:moveTo>
                  <a:pt x="2191790" y="567973"/>
                </a:moveTo>
                <a:lnTo>
                  <a:pt x="2220383" y="567973"/>
                </a:lnTo>
                <a:lnTo>
                  <a:pt x="2220383" y="930816"/>
                </a:lnTo>
                <a:lnTo>
                  <a:pt x="2176014" y="930816"/>
                </a:lnTo>
                <a:lnTo>
                  <a:pt x="2176014" y="648084"/>
                </a:lnTo>
                <a:cubicBezTo>
                  <a:pt x="2165332" y="658273"/>
                  <a:pt x="2151323" y="668462"/>
                  <a:pt x="2133986" y="678650"/>
                </a:cubicBezTo>
                <a:cubicBezTo>
                  <a:pt x="2116649" y="688839"/>
                  <a:pt x="2101079" y="696480"/>
                  <a:pt x="2087275" y="701574"/>
                </a:cubicBezTo>
                <a:lnTo>
                  <a:pt x="2087275" y="658684"/>
                </a:lnTo>
                <a:cubicBezTo>
                  <a:pt x="2112089" y="647016"/>
                  <a:pt x="2133781" y="632884"/>
                  <a:pt x="2152350" y="616287"/>
                </a:cubicBezTo>
                <a:cubicBezTo>
                  <a:pt x="2170919" y="599689"/>
                  <a:pt x="2184066" y="583585"/>
                  <a:pt x="2191790" y="567973"/>
                </a:cubicBezTo>
                <a:close/>
                <a:moveTo>
                  <a:pt x="2298700" y="288925"/>
                </a:moveTo>
                <a:lnTo>
                  <a:pt x="2197100" y="292100"/>
                </a:lnTo>
                <a:lnTo>
                  <a:pt x="2092325" y="298450"/>
                </a:lnTo>
                <a:lnTo>
                  <a:pt x="1993900" y="311150"/>
                </a:lnTo>
                <a:lnTo>
                  <a:pt x="1892300" y="330200"/>
                </a:lnTo>
                <a:lnTo>
                  <a:pt x="1797050" y="352425"/>
                </a:lnTo>
                <a:lnTo>
                  <a:pt x="1701800" y="377825"/>
                </a:lnTo>
                <a:lnTo>
                  <a:pt x="1606550" y="409575"/>
                </a:lnTo>
                <a:lnTo>
                  <a:pt x="1514475" y="447675"/>
                </a:lnTo>
                <a:lnTo>
                  <a:pt x="1425575" y="485775"/>
                </a:lnTo>
                <a:lnTo>
                  <a:pt x="1339850" y="530225"/>
                </a:lnTo>
                <a:lnTo>
                  <a:pt x="1254125" y="581025"/>
                </a:lnTo>
                <a:lnTo>
                  <a:pt x="1174750" y="631825"/>
                </a:lnTo>
                <a:lnTo>
                  <a:pt x="1095375" y="688975"/>
                </a:lnTo>
                <a:lnTo>
                  <a:pt x="1019175" y="746125"/>
                </a:lnTo>
                <a:lnTo>
                  <a:pt x="946150" y="809625"/>
                </a:lnTo>
                <a:lnTo>
                  <a:pt x="876300" y="876300"/>
                </a:lnTo>
                <a:lnTo>
                  <a:pt x="809625" y="946150"/>
                </a:lnTo>
                <a:lnTo>
                  <a:pt x="746125" y="1019175"/>
                </a:lnTo>
                <a:lnTo>
                  <a:pt x="685800" y="1095375"/>
                </a:lnTo>
                <a:lnTo>
                  <a:pt x="631825" y="1174750"/>
                </a:lnTo>
                <a:lnTo>
                  <a:pt x="577850" y="1257300"/>
                </a:lnTo>
                <a:lnTo>
                  <a:pt x="530225" y="1339850"/>
                </a:lnTo>
                <a:lnTo>
                  <a:pt x="485775" y="1428750"/>
                </a:lnTo>
                <a:lnTo>
                  <a:pt x="444500" y="1517650"/>
                </a:lnTo>
                <a:lnTo>
                  <a:pt x="409575" y="1609725"/>
                </a:lnTo>
                <a:lnTo>
                  <a:pt x="377825" y="1701800"/>
                </a:lnTo>
                <a:lnTo>
                  <a:pt x="349250" y="1797050"/>
                </a:lnTo>
                <a:lnTo>
                  <a:pt x="327025" y="1895475"/>
                </a:lnTo>
                <a:lnTo>
                  <a:pt x="311150" y="1993900"/>
                </a:lnTo>
                <a:lnTo>
                  <a:pt x="298450" y="2095500"/>
                </a:lnTo>
                <a:lnTo>
                  <a:pt x="288925" y="2197100"/>
                </a:lnTo>
                <a:lnTo>
                  <a:pt x="285750" y="2301875"/>
                </a:lnTo>
                <a:lnTo>
                  <a:pt x="288925" y="2403475"/>
                </a:lnTo>
                <a:lnTo>
                  <a:pt x="298450" y="2505075"/>
                </a:lnTo>
                <a:lnTo>
                  <a:pt x="311150" y="2606675"/>
                </a:lnTo>
                <a:lnTo>
                  <a:pt x="327025" y="2705100"/>
                </a:lnTo>
                <a:lnTo>
                  <a:pt x="349250" y="2803525"/>
                </a:lnTo>
                <a:lnTo>
                  <a:pt x="377825" y="2898775"/>
                </a:lnTo>
                <a:lnTo>
                  <a:pt x="409575" y="2990850"/>
                </a:lnTo>
                <a:lnTo>
                  <a:pt x="444500" y="3082925"/>
                </a:lnTo>
                <a:lnTo>
                  <a:pt x="485775" y="3171825"/>
                </a:lnTo>
                <a:lnTo>
                  <a:pt x="530225" y="3260725"/>
                </a:lnTo>
                <a:lnTo>
                  <a:pt x="577850" y="3343275"/>
                </a:lnTo>
                <a:lnTo>
                  <a:pt x="631825" y="3425825"/>
                </a:lnTo>
                <a:lnTo>
                  <a:pt x="685800" y="3505200"/>
                </a:lnTo>
                <a:lnTo>
                  <a:pt x="746125" y="3581400"/>
                </a:lnTo>
                <a:lnTo>
                  <a:pt x="809625" y="3654425"/>
                </a:lnTo>
                <a:lnTo>
                  <a:pt x="876300" y="3724275"/>
                </a:lnTo>
                <a:lnTo>
                  <a:pt x="946150" y="3790950"/>
                </a:lnTo>
                <a:lnTo>
                  <a:pt x="1019175" y="3854450"/>
                </a:lnTo>
                <a:lnTo>
                  <a:pt x="1095375" y="3911600"/>
                </a:lnTo>
                <a:lnTo>
                  <a:pt x="1174750" y="3968750"/>
                </a:lnTo>
                <a:lnTo>
                  <a:pt x="1254125" y="4022725"/>
                </a:lnTo>
                <a:lnTo>
                  <a:pt x="1339850" y="4070350"/>
                </a:lnTo>
                <a:lnTo>
                  <a:pt x="1425575" y="4114800"/>
                </a:lnTo>
                <a:lnTo>
                  <a:pt x="1514475" y="4156075"/>
                </a:lnTo>
                <a:lnTo>
                  <a:pt x="1606550" y="4191000"/>
                </a:lnTo>
                <a:lnTo>
                  <a:pt x="1701800" y="4222750"/>
                </a:lnTo>
                <a:lnTo>
                  <a:pt x="1797050" y="4248150"/>
                </a:lnTo>
                <a:lnTo>
                  <a:pt x="1892300" y="4270375"/>
                </a:lnTo>
                <a:lnTo>
                  <a:pt x="1993900" y="4289425"/>
                </a:lnTo>
                <a:lnTo>
                  <a:pt x="2092325" y="4302125"/>
                </a:lnTo>
                <a:lnTo>
                  <a:pt x="2197100" y="4311650"/>
                </a:lnTo>
                <a:lnTo>
                  <a:pt x="2298700" y="4311650"/>
                </a:lnTo>
                <a:lnTo>
                  <a:pt x="2403475" y="4311650"/>
                </a:lnTo>
                <a:lnTo>
                  <a:pt x="2505075" y="4302125"/>
                </a:lnTo>
                <a:lnTo>
                  <a:pt x="2606675" y="4289425"/>
                </a:lnTo>
                <a:lnTo>
                  <a:pt x="2705100" y="4270375"/>
                </a:lnTo>
                <a:lnTo>
                  <a:pt x="2803525" y="4248150"/>
                </a:lnTo>
                <a:lnTo>
                  <a:pt x="2898775" y="4222750"/>
                </a:lnTo>
                <a:lnTo>
                  <a:pt x="2990850" y="4191000"/>
                </a:lnTo>
                <a:lnTo>
                  <a:pt x="3082925" y="4156075"/>
                </a:lnTo>
                <a:lnTo>
                  <a:pt x="3171825" y="4114800"/>
                </a:lnTo>
                <a:lnTo>
                  <a:pt x="3257550" y="4070350"/>
                </a:lnTo>
                <a:lnTo>
                  <a:pt x="3343275" y="4022725"/>
                </a:lnTo>
                <a:lnTo>
                  <a:pt x="3425825" y="3968750"/>
                </a:lnTo>
                <a:lnTo>
                  <a:pt x="3502025" y="3911600"/>
                </a:lnTo>
                <a:lnTo>
                  <a:pt x="3578225" y="3854450"/>
                </a:lnTo>
                <a:lnTo>
                  <a:pt x="3651250" y="3790950"/>
                </a:lnTo>
                <a:lnTo>
                  <a:pt x="3721100" y="3724275"/>
                </a:lnTo>
                <a:lnTo>
                  <a:pt x="3787775" y="3654425"/>
                </a:lnTo>
                <a:lnTo>
                  <a:pt x="3851275" y="3581400"/>
                </a:lnTo>
                <a:lnTo>
                  <a:pt x="3911600" y="3505200"/>
                </a:lnTo>
                <a:lnTo>
                  <a:pt x="3968750" y="3425825"/>
                </a:lnTo>
                <a:lnTo>
                  <a:pt x="4019550" y="3343275"/>
                </a:lnTo>
                <a:lnTo>
                  <a:pt x="4067175" y="3260725"/>
                </a:lnTo>
                <a:lnTo>
                  <a:pt x="4111625" y="3171825"/>
                </a:lnTo>
                <a:lnTo>
                  <a:pt x="4152900" y="3082925"/>
                </a:lnTo>
                <a:lnTo>
                  <a:pt x="4187825" y="2990850"/>
                </a:lnTo>
                <a:lnTo>
                  <a:pt x="4219575" y="2898775"/>
                </a:lnTo>
                <a:lnTo>
                  <a:pt x="4248150" y="2803525"/>
                </a:lnTo>
                <a:lnTo>
                  <a:pt x="4270375" y="2705100"/>
                </a:lnTo>
                <a:lnTo>
                  <a:pt x="4289425" y="2606675"/>
                </a:lnTo>
                <a:lnTo>
                  <a:pt x="4302125" y="2505075"/>
                </a:lnTo>
                <a:lnTo>
                  <a:pt x="4308475" y="2403475"/>
                </a:lnTo>
                <a:lnTo>
                  <a:pt x="4311650" y="2301875"/>
                </a:lnTo>
                <a:lnTo>
                  <a:pt x="4308475" y="2197100"/>
                </a:lnTo>
                <a:lnTo>
                  <a:pt x="4302125" y="2095500"/>
                </a:lnTo>
                <a:lnTo>
                  <a:pt x="4289425" y="1993900"/>
                </a:lnTo>
                <a:lnTo>
                  <a:pt x="4270375" y="1895475"/>
                </a:lnTo>
                <a:lnTo>
                  <a:pt x="4248150" y="1797050"/>
                </a:lnTo>
                <a:lnTo>
                  <a:pt x="4219575" y="1701800"/>
                </a:lnTo>
                <a:lnTo>
                  <a:pt x="4187825" y="1609725"/>
                </a:lnTo>
                <a:lnTo>
                  <a:pt x="4152900" y="1517650"/>
                </a:lnTo>
                <a:lnTo>
                  <a:pt x="4111625" y="1428750"/>
                </a:lnTo>
                <a:lnTo>
                  <a:pt x="4067175" y="1339850"/>
                </a:lnTo>
                <a:lnTo>
                  <a:pt x="4019550" y="1257300"/>
                </a:lnTo>
                <a:lnTo>
                  <a:pt x="3968750" y="1174750"/>
                </a:lnTo>
                <a:lnTo>
                  <a:pt x="3911600" y="1095375"/>
                </a:lnTo>
                <a:lnTo>
                  <a:pt x="3851275" y="1019175"/>
                </a:lnTo>
                <a:lnTo>
                  <a:pt x="3787775" y="946150"/>
                </a:lnTo>
                <a:lnTo>
                  <a:pt x="3721100" y="876300"/>
                </a:lnTo>
                <a:lnTo>
                  <a:pt x="3651250" y="809625"/>
                </a:lnTo>
                <a:lnTo>
                  <a:pt x="3578225" y="746125"/>
                </a:lnTo>
                <a:lnTo>
                  <a:pt x="3502025" y="688975"/>
                </a:lnTo>
                <a:lnTo>
                  <a:pt x="3425825" y="631825"/>
                </a:lnTo>
                <a:lnTo>
                  <a:pt x="3343275" y="581025"/>
                </a:lnTo>
                <a:lnTo>
                  <a:pt x="3257550" y="530225"/>
                </a:lnTo>
                <a:lnTo>
                  <a:pt x="3171825" y="485775"/>
                </a:lnTo>
                <a:lnTo>
                  <a:pt x="3082925" y="447675"/>
                </a:lnTo>
                <a:lnTo>
                  <a:pt x="2990850" y="409575"/>
                </a:lnTo>
                <a:lnTo>
                  <a:pt x="2898775" y="377825"/>
                </a:lnTo>
                <a:lnTo>
                  <a:pt x="2803525" y="352425"/>
                </a:lnTo>
                <a:lnTo>
                  <a:pt x="2705100" y="330200"/>
                </a:lnTo>
                <a:lnTo>
                  <a:pt x="2606675" y="311150"/>
                </a:lnTo>
                <a:lnTo>
                  <a:pt x="2505075" y="298450"/>
                </a:lnTo>
                <a:lnTo>
                  <a:pt x="2403475" y="292100"/>
                </a:lnTo>
                <a:lnTo>
                  <a:pt x="2298700" y="288925"/>
                </a:lnTo>
                <a:close/>
                <a:moveTo>
                  <a:pt x="1146175" y="0"/>
                </a:moveTo>
                <a:lnTo>
                  <a:pt x="1285875" y="0"/>
                </a:lnTo>
                <a:lnTo>
                  <a:pt x="1454150" y="0"/>
                </a:lnTo>
                <a:lnTo>
                  <a:pt x="3175000" y="0"/>
                </a:lnTo>
                <a:lnTo>
                  <a:pt x="3343275" y="0"/>
                </a:lnTo>
                <a:lnTo>
                  <a:pt x="3482975" y="0"/>
                </a:lnTo>
                <a:lnTo>
                  <a:pt x="3562350" y="3175"/>
                </a:lnTo>
                <a:lnTo>
                  <a:pt x="3638550" y="9525"/>
                </a:lnTo>
                <a:lnTo>
                  <a:pt x="3714750" y="15875"/>
                </a:lnTo>
                <a:lnTo>
                  <a:pt x="3787775" y="28575"/>
                </a:lnTo>
                <a:lnTo>
                  <a:pt x="3860800" y="44450"/>
                </a:lnTo>
                <a:lnTo>
                  <a:pt x="3933825" y="63500"/>
                </a:lnTo>
                <a:lnTo>
                  <a:pt x="4003675" y="88900"/>
                </a:lnTo>
                <a:lnTo>
                  <a:pt x="4076700" y="120650"/>
                </a:lnTo>
                <a:lnTo>
                  <a:pt x="4108450" y="139700"/>
                </a:lnTo>
                <a:lnTo>
                  <a:pt x="4143375" y="158750"/>
                </a:lnTo>
                <a:lnTo>
                  <a:pt x="4206875" y="203200"/>
                </a:lnTo>
                <a:lnTo>
                  <a:pt x="4267200" y="254000"/>
                </a:lnTo>
                <a:lnTo>
                  <a:pt x="4324350" y="304800"/>
                </a:lnTo>
                <a:lnTo>
                  <a:pt x="4375150" y="361950"/>
                </a:lnTo>
                <a:lnTo>
                  <a:pt x="4425950" y="422275"/>
                </a:lnTo>
                <a:lnTo>
                  <a:pt x="4470400" y="485775"/>
                </a:lnTo>
                <a:lnTo>
                  <a:pt x="4489450" y="517525"/>
                </a:lnTo>
                <a:lnTo>
                  <a:pt x="4508500" y="552450"/>
                </a:lnTo>
                <a:lnTo>
                  <a:pt x="4540250" y="622300"/>
                </a:lnTo>
                <a:lnTo>
                  <a:pt x="4565650" y="695325"/>
                </a:lnTo>
                <a:lnTo>
                  <a:pt x="4584700" y="768350"/>
                </a:lnTo>
                <a:lnTo>
                  <a:pt x="4600575" y="841375"/>
                </a:lnTo>
                <a:lnTo>
                  <a:pt x="4613275" y="914400"/>
                </a:lnTo>
                <a:lnTo>
                  <a:pt x="4619625" y="990600"/>
                </a:lnTo>
                <a:lnTo>
                  <a:pt x="4625975" y="1066800"/>
                </a:lnTo>
                <a:lnTo>
                  <a:pt x="4625975" y="1146175"/>
                </a:lnTo>
                <a:lnTo>
                  <a:pt x="4629150" y="1282700"/>
                </a:lnTo>
                <a:lnTo>
                  <a:pt x="4629150" y="1454150"/>
                </a:lnTo>
                <a:lnTo>
                  <a:pt x="4629150" y="3175000"/>
                </a:lnTo>
                <a:lnTo>
                  <a:pt x="4629150" y="3343275"/>
                </a:lnTo>
                <a:lnTo>
                  <a:pt x="4625975" y="3482975"/>
                </a:lnTo>
                <a:lnTo>
                  <a:pt x="4625975" y="3562350"/>
                </a:lnTo>
                <a:lnTo>
                  <a:pt x="4619625" y="3638550"/>
                </a:lnTo>
                <a:lnTo>
                  <a:pt x="4613275" y="3714750"/>
                </a:lnTo>
                <a:lnTo>
                  <a:pt x="4600575" y="3787775"/>
                </a:lnTo>
                <a:lnTo>
                  <a:pt x="4584700" y="3860800"/>
                </a:lnTo>
                <a:lnTo>
                  <a:pt x="4565650" y="3933825"/>
                </a:lnTo>
                <a:lnTo>
                  <a:pt x="4540250" y="4003675"/>
                </a:lnTo>
                <a:lnTo>
                  <a:pt x="4508500" y="4073525"/>
                </a:lnTo>
                <a:lnTo>
                  <a:pt x="4489450" y="4108450"/>
                </a:lnTo>
                <a:lnTo>
                  <a:pt x="4470400" y="4143375"/>
                </a:lnTo>
                <a:lnTo>
                  <a:pt x="4425950" y="4206875"/>
                </a:lnTo>
                <a:lnTo>
                  <a:pt x="4375150" y="4267200"/>
                </a:lnTo>
                <a:lnTo>
                  <a:pt x="4324350" y="4324350"/>
                </a:lnTo>
                <a:lnTo>
                  <a:pt x="4267200" y="4375150"/>
                </a:lnTo>
                <a:lnTo>
                  <a:pt x="4206875" y="4425950"/>
                </a:lnTo>
                <a:lnTo>
                  <a:pt x="4143375" y="4470400"/>
                </a:lnTo>
                <a:lnTo>
                  <a:pt x="4108450" y="4489450"/>
                </a:lnTo>
                <a:lnTo>
                  <a:pt x="4076700" y="4508500"/>
                </a:lnTo>
                <a:lnTo>
                  <a:pt x="4003675" y="4540250"/>
                </a:lnTo>
                <a:lnTo>
                  <a:pt x="3933825" y="4565650"/>
                </a:lnTo>
                <a:lnTo>
                  <a:pt x="3860800" y="4584700"/>
                </a:lnTo>
                <a:lnTo>
                  <a:pt x="3787775" y="4600575"/>
                </a:lnTo>
                <a:lnTo>
                  <a:pt x="3714750" y="4613275"/>
                </a:lnTo>
                <a:lnTo>
                  <a:pt x="3638550" y="4619625"/>
                </a:lnTo>
                <a:lnTo>
                  <a:pt x="3562350" y="4625975"/>
                </a:lnTo>
                <a:lnTo>
                  <a:pt x="3482975" y="4625975"/>
                </a:lnTo>
                <a:lnTo>
                  <a:pt x="3343275" y="4629150"/>
                </a:lnTo>
                <a:lnTo>
                  <a:pt x="3175000" y="4629150"/>
                </a:lnTo>
                <a:lnTo>
                  <a:pt x="1454150" y="4629150"/>
                </a:lnTo>
                <a:lnTo>
                  <a:pt x="1285875" y="4629150"/>
                </a:lnTo>
                <a:lnTo>
                  <a:pt x="1146175" y="4625975"/>
                </a:lnTo>
                <a:lnTo>
                  <a:pt x="1066800" y="4625975"/>
                </a:lnTo>
                <a:lnTo>
                  <a:pt x="990600" y="4619625"/>
                </a:lnTo>
                <a:lnTo>
                  <a:pt x="914400" y="4613275"/>
                </a:lnTo>
                <a:lnTo>
                  <a:pt x="841375" y="4600575"/>
                </a:lnTo>
                <a:lnTo>
                  <a:pt x="768350" y="4584700"/>
                </a:lnTo>
                <a:lnTo>
                  <a:pt x="695325" y="4565650"/>
                </a:lnTo>
                <a:lnTo>
                  <a:pt x="625475" y="4540250"/>
                </a:lnTo>
                <a:lnTo>
                  <a:pt x="555625" y="4508500"/>
                </a:lnTo>
                <a:lnTo>
                  <a:pt x="520700" y="4489450"/>
                </a:lnTo>
                <a:lnTo>
                  <a:pt x="485775" y="4470400"/>
                </a:lnTo>
                <a:lnTo>
                  <a:pt x="422275" y="4425950"/>
                </a:lnTo>
                <a:lnTo>
                  <a:pt x="361950" y="4375150"/>
                </a:lnTo>
                <a:lnTo>
                  <a:pt x="304800" y="4324350"/>
                </a:lnTo>
                <a:lnTo>
                  <a:pt x="254000" y="4267200"/>
                </a:lnTo>
                <a:lnTo>
                  <a:pt x="203200" y="4206875"/>
                </a:lnTo>
                <a:lnTo>
                  <a:pt x="158750" y="4143375"/>
                </a:lnTo>
                <a:lnTo>
                  <a:pt x="139700" y="4108450"/>
                </a:lnTo>
                <a:lnTo>
                  <a:pt x="120650" y="4073525"/>
                </a:lnTo>
                <a:lnTo>
                  <a:pt x="88900" y="4003675"/>
                </a:lnTo>
                <a:lnTo>
                  <a:pt x="63500" y="3933825"/>
                </a:lnTo>
                <a:lnTo>
                  <a:pt x="44450" y="3860800"/>
                </a:lnTo>
                <a:lnTo>
                  <a:pt x="28575" y="3787775"/>
                </a:lnTo>
                <a:lnTo>
                  <a:pt x="15875" y="3714750"/>
                </a:lnTo>
                <a:lnTo>
                  <a:pt x="9525" y="3638550"/>
                </a:lnTo>
                <a:lnTo>
                  <a:pt x="3175" y="3562350"/>
                </a:lnTo>
                <a:lnTo>
                  <a:pt x="3175" y="3482975"/>
                </a:lnTo>
                <a:lnTo>
                  <a:pt x="0" y="3343275"/>
                </a:lnTo>
                <a:lnTo>
                  <a:pt x="0" y="3175000"/>
                </a:lnTo>
                <a:lnTo>
                  <a:pt x="0" y="1454150"/>
                </a:lnTo>
                <a:lnTo>
                  <a:pt x="0" y="1282700"/>
                </a:lnTo>
                <a:lnTo>
                  <a:pt x="3175" y="1146175"/>
                </a:lnTo>
                <a:lnTo>
                  <a:pt x="3175" y="1066800"/>
                </a:lnTo>
                <a:lnTo>
                  <a:pt x="9525" y="990600"/>
                </a:lnTo>
                <a:lnTo>
                  <a:pt x="15875" y="914400"/>
                </a:lnTo>
                <a:lnTo>
                  <a:pt x="28575" y="841375"/>
                </a:lnTo>
                <a:lnTo>
                  <a:pt x="44450" y="768350"/>
                </a:lnTo>
                <a:lnTo>
                  <a:pt x="63500" y="695325"/>
                </a:lnTo>
                <a:lnTo>
                  <a:pt x="88900" y="622300"/>
                </a:lnTo>
                <a:lnTo>
                  <a:pt x="120650" y="552450"/>
                </a:lnTo>
                <a:lnTo>
                  <a:pt x="139700" y="517525"/>
                </a:lnTo>
                <a:lnTo>
                  <a:pt x="158750" y="485775"/>
                </a:lnTo>
                <a:lnTo>
                  <a:pt x="203200" y="422275"/>
                </a:lnTo>
                <a:lnTo>
                  <a:pt x="254000" y="361950"/>
                </a:lnTo>
                <a:lnTo>
                  <a:pt x="304800" y="304800"/>
                </a:lnTo>
                <a:lnTo>
                  <a:pt x="361950" y="254000"/>
                </a:lnTo>
                <a:lnTo>
                  <a:pt x="422275" y="203200"/>
                </a:lnTo>
                <a:lnTo>
                  <a:pt x="485775" y="158750"/>
                </a:lnTo>
                <a:lnTo>
                  <a:pt x="520700" y="139700"/>
                </a:lnTo>
                <a:lnTo>
                  <a:pt x="555625" y="120650"/>
                </a:lnTo>
                <a:lnTo>
                  <a:pt x="625475" y="88900"/>
                </a:lnTo>
                <a:lnTo>
                  <a:pt x="695325" y="63500"/>
                </a:lnTo>
                <a:lnTo>
                  <a:pt x="768350" y="44450"/>
                </a:lnTo>
                <a:lnTo>
                  <a:pt x="841375" y="28575"/>
                </a:lnTo>
                <a:lnTo>
                  <a:pt x="914400" y="15875"/>
                </a:lnTo>
                <a:lnTo>
                  <a:pt x="990600" y="9525"/>
                </a:lnTo>
                <a:lnTo>
                  <a:pt x="1066800" y="3175"/>
                </a:lnTo>
                <a:lnTo>
                  <a:pt x="1146175" y="0"/>
                </a:lnTo>
                <a:close/>
              </a:path>
            </a:pathLst>
          </a:custGeom>
          <a:solidFill>
            <a:schemeClr val="bg1">
              <a:lumMod val="6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Box 25"/>
          <p:cNvSpPr txBox="1">
            <a:spLocks noChangeArrowheads="1"/>
          </p:cNvSpPr>
          <p:nvPr/>
        </p:nvSpPr>
        <p:spPr bwMode="auto">
          <a:xfrm>
            <a:off x="2555875" y="1922463"/>
            <a:ext cx="5256213" cy="649287"/>
          </a:xfrm>
          <a:prstGeom prst="rect">
            <a:avLst/>
          </a:prstGeom>
          <a:noFill/>
          <a:ln w="9525">
            <a:noFill/>
            <a:miter lim="800000"/>
            <a:headEnd/>
            <a:tailEnd/>
          </a:ln>
        </p:spPr>
        <p:txBody>
          <a:bodyPr anchor="ctr"/>
          <a:lstStyle/>
          <a:p>
            <a:r>
              <a:rPr lang="zh-CN" altLang="en-US" sz="3600" b="1">
                <a:solidFill>
                  <a:srgbClr val="BFBFBF"/>
                </a:solidFill>
                <a:ea typeface="微软雅黑" pitchFamily="34" charset="-122"/>
              </a:rPr>
              <a:t>外勤助手</a:t>
            </a:r>
            <a:r>
              <a:rPr lang="zh-CN" altLang="en-US" sz="3600" b="1">
                <a:solidFill>
                  <a:srgbClr val="39576E"/>
                </a:solidFill>
                <a:ea typeface="微软雅黑" pitchFamily="34" charset="-122"/>
              </a:rPr>
              <a:t>卖什么？</a:t>
            </a:r>
          </a:p>
        </p:txBody>
      </p:sp>
      <p:cxnSp>
        <p:nvCxnSpPr>
          <p:cNvPr id="107522" name="直接连接符 7"/>
          <p:cNvCxnSpPr>
            <a:cxnSpLocks noChangeShapeType="1"/>
          </p:cNvCxnSpPr>
          <p:nvPr/>
        </p:nvCxnSpPr>
        <p:spPr bwMode="auto">
          <a:xfrm>
            <a:off x="1439863" y="1762125"/>
            <a:ext cx="6264275" cy="1588"/>
          </a:xfrm>
          <a:prstGeom prst="line">
            <a:avLst/>
          </a:prstGeom>
          <a:noFill/>
          <a:ln w="9525" algn="ctr">
            <a:solidFill>
              <a:srgbClr val="D9D9D9"/>
            </a:solidFill>
            <a:round/>
            <a:headEnd/>
            <a:tailEnd/>
          </a:ln>
        </p:spPr>
      </p:cxnSp>
      <p:cxnSp>
        <p:nvCxnSpPr>
          <p:cNvPr id="107523" name="直接连接符 8"/>
          <p:cNvCxnSpPr>
            <a:cxnSpLocks noChangeShapeType="1"/>
          </p:cNvCxnSpPr>
          <p:nvPr/>
        </p:nvCxnSpPr>
        <p:spPr bwMode="auto">
          <a:xfrm>
            <a:off x="1439863" y="2951163"/>
            <a:ext cx="6264275" cy="3175"/>
          </a:xfrm>
          <a:prstGeom prst="line">
            <a:avLst/>
          </a:prstGeom>
          <a:noFill/>
          <a:ln w="9525" algn="ctr">
            <a:solidFill>
              <a:srgbClr val="D9D9D9"/>
            </a:solidFill>
            <a:round/>
            <a:headEnd/>
            <a:tailEnd/>
          </a:ln>
        </p:spPr>
      </p:cxnSp>
      <p:sp>
        <p:nvSpPr>
          <p:cNvPr id="35" name="文本框 9"/>
          <p:cNvSpPr txBox="1"/>
          <p:nvPr/>
        </p:nvSpPr>
        <p:spPr>
          <a:xfrm>
            <a:off x="2627313" y="2557463"/>
            <a:ext cx="5708650" cy="288925"/>
          </a:xfrm>
          <a:prstGeom prst="rect">
            <a:avLst/>
          </a:prstGeom>
          <a:noFill/>
        </p:spPr>
        <p:txBody>
          <a:bodyPr/>
          <a:lstStyle>
            <a:defPPr>
              <a:defRPr lang="zh-CN"/>
            </a:defPPr>
            <a:lvl1pPr algn="r">
              <a:defRPr sz="3600">
                <a:gradFill flip="none" rotWithShape="1">
                  <a:gsLst>
                    <a:gs pos="0">
                      <a:schemeClr val="accent1"/>
                    </a:gs>
                    <a:gs pos="100000">
                      <a:schemeClr val="accent1">
                        <a:lumMod val="50000"/>
                      </a:schemeClr>
                    </a:gs>
                  </a:gsLst>
                  <a:lin ang="0" scaled="1"/>
                  <a:tileRect/>
                </a:gradFill>
                <a:latin typeface="Gungsuh" panose="02030600000101010101" pitchFamily="18" charset="-127"/>
                <a:ea typeface="华文琥珀" panose="02010800040101010101" pitchFamily="2" charset="-122"/>
              </a:defRPr>
            </a:lvl1pPr>
          </a:lstStyle>
          <a:p>
            <a:pPr algn="l" fontAlgn="auto">
              <a:spcBef>
                <a:spcPts val="0"/>
              </a:spcBef>
              <a:spcAft>
                <a:spcPts val="0"/>
              </a:spcAft>
              <a:defRPr/>
            </a:pPr>
            <a:r>
              <a:rPr lang="en-US" altLang="zh-CN" sz="1800" dirty="0" smtClean="0">
                <a:solidFill>
                  <a:schemeClr val="bg1">
                    <a:lumMod val="65000"/>
                  </a:schemeClr>
                </a:solidFill>
                <a:latin typeface="Arial Unicode MS" pitchFamily="34" charset="-122"/>
                <a:ea typeface="Arial Unicode MS" pitchFamily="34" charset="-122"/>
                <a:cs typeface="Arial Unicode MS" pitchFamily="34" charset="-122"/>
              </a:rPr>
              <a:t>What is the mobile task system </a:t>
            </a:r>
            <a:endParaRPr lang="en-US" altLang="zh-CN" sz="1800" dirty="0">
              <a:solidFill>
                <a:schemeClr val="bg1">
                  <a:lumMod val="65000"/>
                </a:schemeClr>
              </a:solidFill>
              <a:latin typeface="Arial Unicode MS" pitchFamily="34" charset="-122"/>
              <a:ea typeface="Arial Unicode MS" pitchFamily="34" charset="-122"/>
              <a:cs typeface="Arial Unicode MS" pitchFamily="34" charset="-122"/>
            </a:endParaRPr>
          </a:p>
        </p:txBody>
      </p:sp>
      <p:pic>
        <p:nvPicPr>
          <p:cNvPr id="107525" name="图片 7" descr="01.jpg"/>
          <p:cNvPicPr>
            <a:picLocks noChangeAspect="1"/>
          </p:cNvPicPr>
          <p:nvPr/>
        </p:nvPicPr>
        <p:blipFill>
          <a:blip r:embed="rId2"/>
          <a:srcRect/>
          <a:stretch>
            <a:fillRect/>
          </a:stretch>
        </p:blipFill>
        <p:spPr bwMode="auto">
          <a:xfrm>
            <a:off x="1403350" y="1779588"/>
            <a:ext cx="1168400" cy="1146175"/>
          </a:xfrm>
          <a:prstGeom prst="rect">
            <a:avLst/>
          </a:prstGeom>
          <a:noFill/>
          <a:ln w="9525">
            <a:noFill/>
            <a:miter lim="800000"/>
            <a:headEnd/>
            <a:tailEnd/>
          </a:ln>
        </p:spPr>
      </p:pic>
      <p:sp>
        <p:nvSpPr>
          <p:cNvPr id="107526" name="矩形 8"/>
          <p:cNvSpPr>
            <a:spLocks noChangeArrowheads="1"/>
          </p:cNvSpPr>
          <p:nvPr/>
        </p:nvSpPr>
        <p:spPr bwMode="auto">
          <a:xfrm>
            <a:off x="1401763" y="1897063"/>
            <a:ext cx="1127125" cy="1311275"/>
          </a:xfrm>
          <a:prstGeom prst="rect">
            <a:avLst/>
          </a:prstGeom>
          <a:noFill/>
          <a:ln w="9525">
            <a:noFill/>
            <a:miter lim="800000"/>
            <a:headEnd/>
            <a:tailEnd/>
          </a:ln>
        </p:spPr>
        <p:txBody>
          <a:bodyPr wrap="none">
            <a:spAutoFit/>
          </a:bodyPr>
          <a:lstStyle/>
          <a:p>
            <a:pPr algn="ctr"/>
            <a:r>
              <a:rPr lang="en-US" altLang="zh-CN" sz="8000">
                <a:solidFill>
                  <a:srgbClr val="FFFFFF"/>
                </a:solidFill>
                <a:latin typeface="Impact" pitchFamily="34" charset="0"/>
              </a:rPr>
              <a:t>07</a:t>
            </a:r>
            <a:endParaRPr lang="zh-CN" altLang="en-US" sz="8000">
              <a:solidFill>
                <a:srgbClr val="FFFFFF"/>
              </a:solidFill>
              <a:latin typeface="Impact" pitchFamily="34" charset="0"/>
            </a:endParaRPr>
          </a:p>
        </p:txBody>
      </p:sp>
    </p:spTree>
  </p:cSld>
  <p:clrMapOvr>
    <a:masterClrMapping/>
  </p:clrMapOvr>
  <p:transition>
    <p:randomBa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文本框 13"/>
          <p:cNvSpPr txBox="1">
            <a:spLocks noChangeArrowheads="1"/>
          </p:cNvSpPr>
          <p:nvPr/>
        </p:nvSpPr>
        <p:spPr bwMode="auto">
          <a:xfrm>
            <a:off x="468313" y="411163"/>
            <a:ext cx="4248150" cy="290512"/>
          </a:xfrm>
          <a:prstGeom prst="rect">
            <a:avLst/>
          </a:prstGeom>
          <a:noFill/>
          <a:ln w="9525">
            <a:noFill/>
            <a:miter lim="800000"/>
            <a:headEnd/>
            <a:tailEnd/>
          </a:ln>
        </p:spPr>
        <p:txBody>
          <a:bodyPr lIns="0" tIns="0" rIns="0" bIns="0" anchor="ctr"/>
          <a:lstStyle/>
          <a:p>
            <a:pPr>
              <a:buFont typeface="Arial" charset="0"/>
              <a:buNone/>
            </a:pPr>
            <a:r>
              <a:rPr lang="zh-CN" altLang="en-US" sz="2800">
                <a:solidFill>
                  <a:srgbClr val="376092"/>
                </a:solidFill>
                <a:latin typeface="微软雅黑" pitchFamily="34" charset="-122"/>
                <a:ea typeface="微软雅黑" pitchFamily="34" charset="-122"/>
                <a:cs typeface="Ebrima" pitchFamily="2" charset="0"/>
              </a:rPr>
              <a:t>外勤助手卖什么？</a:t>
            </a:r>
            <a:endParaRPr lang="zh-CN" altLang="en-US" sz="2800">
              <a:solidFill>
                <a:srgbClr val="F79646"/>
              </a:solidFill>
              <a:latin typeface="微软雅黑" pitchFamily="34" charset="-122"/>
              <a:ea typeface="微软雅黑" pitchFamily="34" charset="-122"/>
              <a:cs typeface="Ebrima" pitchFamily="2" charset="0"/>
            </a:endParaRPr>
          </a:p>
        </p:txBody>
      </p:sp>
      <p:sp>
        <p:nvSpPr>
          <p:cNvPr id="3"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9" name="圆角矩形 8"/>
          <p:cNvSpPr/>
          <p:nvPr/>
        </p:nvSpPr>
        <p:spPr>
          <a:xfrm>
            <a:off x="1116013" y="1203325"/>
            <a:ext cx="7705725" cy="3744913"/>
          </a:xfrm>
          <a:prstGeom prst="roundRect">
            <a:avLst>
              <a:gd name="adj" fmla="val 8350"/>
            </a:avLst>
          </a:prstGeom>
          <a:solidFill>
            <a:srgbClr val="43CA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8548" name="Group 24"/>
          <p:cNvGrpSpPr>
            <a:grpSpLocks/>
          </p:cNvGrpSpPr>
          <p:nvPr/>
        </p:nvGrpSpPr>
        <p:grpSpPr bwMode="auto">
          <a:xfrm>
            <a:off x="1692275" y="1276350"/>
            <a:ext cx="4154488" cy="3240088"/>
            <a:chOff x="1442" y="985"/>
            <a:chExt cx="1550" cy="1538"/>
          </a:xfrm>
        </p:grpSpPr>
        <p:sp>
          <p:nvSpPr>
            <p:cNvPr id="108560" name="Freeform 16"/>
            <p:cNvSpPr>
              <a:spLocks/>
            </p:cNvSpPr>
            <p:nvPr/>
          </p:nvSpPr>
          <p:spPr bwMode="auto">
            <a:xfrm>
              <a:off x="2633" y="1904"/>
              <a:ext cx="359" cy="618"/>
            </a:xfrm>
            <a:custGeom>
              <a:avLst/>
              <a:gdLst>
                <a:gd name="T0" fmla="*/ 0 w 360"/>
                <a:gd name="T1" fmla="*/ 377 h 505"/>
                <a:gd name="T2" fmla="*/ 208 w 360"/>
                <a:gd name="T3" fmla="*/ 1384 h 505"/>
                <a:gd name="T4" fmla="*/ 354 w 360"/>
                <a:gd name="T5" fmla="*/ 869 h 505"/>
                <a:gd name="T6" fmla="*/ 103 w 360"/>
                <a:gd name="T7" fmla="*/ 0 h 505"/>
                <a:gd name="T8" fmla="*/ 0 w 360"/>
                <a:gd name="T9" fmla="*/ 377 h 505"/>
                <a:gd name="T10" fmla="*/ 0 60000 65536"/>
                <a:gd name="T11" fmla="*/ 0 60000 65536"/>
                <a:gd name="T12" fmla="*/ 0 60000 65536"/>
                <a:gd name="T13" fmla="*/ 0 60000 65536"/>
                <a:gd name="T14" fmla="*/ 0 60000 65536"/>
                <a:gd name="T15" fmla="*/ 0 w 360"/>
                <a:gd name="T16" fmla="*/ 0 h 505"/>
                <a:gd name="T17" fmla="*/ 360 w 360"/>
                <a:gd name="T18" fmla="*/ 505 h 505"/>
              </a:gdLst>
              <a:ahLst/>
              <a:cxnLst>
                <a:cxn ang="T10">
                  <a:pos x="T0" y="T1"/>
                </a:cxn>
                <a:cxn ang="T11">
                  <a:pos x="T2" y="T3"/>
                </a:cxn>
                <a:cxn ang="T12">
                  <a:pos x="T4" y="T5"/>
                </a:cxn>
                <a:cxn ang="T13">
                  <a:pos x="T6" y="T7"/>
                </a:cxn>
                <a:cxn ang="T14">
                  <a:pos x="T8" y="T9"/>
                </a:cxn>
              </a:cxnLst>
              <a:rect l="T15" t="T16" r="T17" b="T18"/>
              <a:pathLst>
                <a:path w="360" h="505">
                  <a:moveTo>
                    <a:pt x="0" y="137"/>
                  </a:moveTo>
                  <a:lnTo>
                    <a:pt x="213" y="504"/>
                  </a:lnTo>
                  <a:lnTo>
                    <a:pt x="359" y="316"/>
                  </a:lnTo>
                  <a:lnTo>
                    <a:pt x="103" y="0"/>
                  </a:lnTo>
                  <a:lnTo>
                    <a:pt x="0" y="137"/>
                  </a:lnTo>
                </a:path>
              </a:pathLst>
            </a:custGeom>
            <a:solidFill>
              <a:srgbClr val="009999"/>
            </a:solidFill>
            <a:ln w="12700" cap="rnd" cmpd="sng">
              <a:solidFill>
                <a:srgbClr val="33CCCC"/>
              </a:solidFill>
              <a:prstDash val="solid"/>
              <a:round/>
              <a:headEnd/>
              <a:tailEnd/>
            </a:ln>
          </p:spPr>
          <p:txBody>
            <a:bodyPr/>
            <a:lstStyle/>
            <a:p>
              <a:endParaRPr lang="zh-CN" altLang="en-US"/>
            </a:p>
          </p:txBody>
        </p:sp>
        <p:sp>
          <p:nvSpPr>
            <p:cNvPr id="108561" name="Freeform 17"/>
            <p:cNvSpPr>
              <a:spLocks/>
            </p:cNvSpPr>
            <p:nvPr/>
          </p:nvSpPr>
          <p:spPr bwMode="auto">
            <a:xfrm>
              <a:off x="1651" y="1904"/>
              <a:ext cx="1085" cy="167"/>
            </a:xfrm>
            <a:custGeom>
              <a:avLst/>
              <a:gdLst>
                <a:gd name="T0" fmla="*/ 0 w 1089"/>
                <a:gd name="T1" fmla="*/ 366 h 137"/>
                <a:gd name="T2" fmla="*/ 965 w 1089"/>
                <a:gd name="T3" fmla="*/ 366 h 137"/>
                <a:gd name="T4" fmla="*/ 1068 w 1089"/>
                <a:gd name="T5" fmla="*/ 0 h 137"/>
                <a:gd name="T6" fmla="*/ 270 w 1089"/>
                <a:gd name="T7" fmla="*/ 0 h 137"/>
                <a:gd name="T8" fmla="*/ 0 w 1089"/>
                <a:gd name="T9" fmla="*/ 366 h 137"/>
                <a:gd name="T10" fmla="*/ 0 60000 65536"/>
                <a:gd name="T11" fmla="*/ 0 60000 65536"/>
                <a:gd name="T12" fmla="*/ 0 60000 65536"/>
                <a:gd name="T13" fmla="*/ 0 60000 65536"/>
                <a:gd name="T14" fmla="*/ 0 60000 65536"/>
                <a:gd name="T15" fmla="*/ 0 w 1089"/>
                <a:gd name="T16" fmla="*/ 0 h 137"/>
                <a:gd name="T17" fmla="*/ 1089 w 1089"/>
                <a:gd name="T18" fmla="*/ 137 h 137"/>
              </a:gdLst>
              <a:ahLst/>
              <a:cxnLst>
                <a:cxn ang="T10">
                  <a:pos x="T0" y="T1"/>
                </a:cxn>
                <a:cxn ang="T11">
                  <a:pos x="T2" y="T3"/>
                </a:cxn>
                <a:cxn ang="T12">
                  <a:pos x="T4" y="T5"/>
                </a:cxn>
                <a:cxn ang="T13">
                  <a:pos x="T6" y="T7"/>
                </a:cxn>
                <a:cxn ang="T14">
                  <a:pos x="T8" y="T9"/>
                </a:cxn>
              </a:cxnLst>
              <a:rect l="T15" t="T16" r="T17" b="T18"/>
              <a:pathLst>
                <a:path w="1089" h="137">
                  <a:moveTo>
                    <a:pt x="0" y="136"/>
                  </a:moveTo>
                  <a:lnTo>
                    <a:pt x="985" y="136"/>
                  </a:lnTo>
                  <a:lnTo>
                    <a:pt x="1088" y="0"/>
                  </a:lnTo>
                  <a:lnTo>
                    <a:pt x="275" y="0"/>
                  </a:lnTo>
                  <a:lnTo>
                    <a:pt x="0" y="136"/>
                  </a:lnTo>
                </a:path>
              </a:pathLst>
            </a:custGeom>
            <a:solidFill>
              <a:srgbClr val="006666"/>
            </a:solidFill>
            <a:ln w="12700" cap="rnd" cmpd="sng">
              <a:solidFill>
                <a:srgbClr val="33CCCC"/>
              </a:solidFill>
              <a:prstDash val="solid"/>
              <a:round/>
              <a:headEnd/>
              <a:tailEnd/>
            </a:ln>
          </p:spPr>
          <p:txBody>
            <a:bodyPr/>
            <a:lstStyle/>
            <a:p>
              <a:endParaRPr lang="zh-CN" altLang="en-US"/>
            </a:p>
          </p:txBody>
        </p:sp>
        <p:sp>
          <p:nvSpPr>
            <p:cNvPr id="108562" name="Freeform 18"/>
            <p:cNvSpPr>
              <a:spLocks/>
            </p:cNvSpPr>
            <p:nvPr/>
          </p:nvSpPr>
          <p:spPr bwMode="auto">
            <a:xfrm>
              <a:off x="1442" y="2070"/>
              <a:ext cx="1403" cy="453"/>
            </a:xfrm>
            <a:custGeom>
              <a:avLst/>
              <a:gdLst>
                <a:gd name="T0" fmla="*/ 0 w 1409"/>
                <a:gd name="T1" fmla="*/ 1015 h 370"/>
                <a:gd name="T2" fmla="*/ 1378 w 1409"/>
                <a:gd name="T3" fmla="*/ 1015 h 370"/>
                <a:gd name="T4" fmla="*/ 1170 w 1409"/>
                <a:gd name="T5" fmla="*/ 0 h 370"/>
                <a:gd name="T6" fmla="*/ 205 w 1409"/>
                <a:gd name="T7" fmla="*/ 0 h 370"/>
                <a:gd name="T8" fmla="*/ 0 w 1409"/>
                <a:gd name="T9" fmla="*/ 1015 h 370"/>
                <a:gd name="T10" fmla="*/ 0 60000 65536"/>
                <a:gd name="T11" fmla="*/ 0 60000 65536"/>
                <a:gd name="T12" fmla="*/ 0 60000 65536"/>
                <a:gd name="T13" fmla="*/ 0 60000 65536"/>
                <a:gd name="T14" fmla="*/ 0 60000 65536"/>
                <a:gd name="T15" fmla="*/ 0 w 1409"/>
                <a:gd name="T16" fmla="*/ 0 h 370"/>
                <a:gd name="T17" fmla="*/ 1409 w 1409"/>
                <a:gd name="T18" fmla="*/ 370 h 370"/>
              </a:gdLst>
              <a:ahLst/>
              <a:cxnLst>
                <a:cxn ang="T10">
                  <a:pos x="T0" y="T1"/>
                </a:cxn>
                <a:cxn ang="T11">
                  <a:pos x="T2" y="T3"/>
                </a:cxn>
                <a:cxn ang="T12">
                  <a:pos x="T4" y="T5"/>
                </a:cxn>
                <a:cxn ang="T13">
                  <a:pos x="T6" y="T7"/>
                </a:cxn>
                <a:cxn ang="T14">
                  <a:pos x="T8" y="T9"/>
                </a:cxn>
              </a:cxnLst>
              <a:rect l="T15" t="T16" r="T17" b="T18"/>
              <a:pathLst>
                <a:path w="1409" h="370">
                  <a:moveTo>
                    <a:pt x="0" y="369"/>
                  </a:moveTo>
                  <a:lnTo>
                    <a:pt x="1408" y="369"/>
                  </a:lnTo>
                  <a:lnTo>
                    <a:pt x="1195" y="0"/>
                  </a:lnTo>
                  <a:lnTo>
                    <a:pt x="210" y="0"/>
                  </a:lnTo>
                  <a:lnTo>
                    <a:pt x="0" y="369"/>
                  </a:lnTo>
                </a:path>
              </a:pathLst>
            </a:custGeom>
            <a:solidFill>
              <a:srgbClr val="009999"/>
            </a:solidFill>
            <a:ln w="12700" cap="rnd" cmpd="sng">
              <a:solidFill>
                <a:srgbClr val="33CCCC"/>
              </a:solidFill>
              <a:prstDash val="solid"/>
              <a:round/>
              <a:headEnd/>
              <a:tailEnd/>
            </a:ln>
          </p:spPr>
          <p:txBody>
            <a:bodyPr/>
            <a:lstStyle/>
            <a:p>
              <a:endParaRPr lang="zh-CN" altLang="en-US"/>
            </a:p>
          </p:txBody>
        </p:sp>
        <p:sp>
          <p:nvSpPr>
            <p:cNvPr id="108563" name="Freeform 19"/>
            <p:cNvSpPr>
              <a:spLocks/>
            </p:cNvSpPr>
            <p:nvPr/>
          </p:nvSpPr>
          <p:spPr bwMode="auto">
            <a:xfrm>
              <a:off x="2395" y="1429"/>
              <a:ext cx="309" cy="541"/>
            </a:xfrm>
            <a:custGeom>
              <a:avLst/>
              <a:gdLst>
                <a:gd name="T0" fmla="*/ 207 w 310"/>
                <a:gd name="T1" fmla="*/ 1222 h 441"/>
                <a:gd name="T2" fmla="*/ 304 w 310"/>
                <a:gd name="T3" fmla="*/ 871 h 441"/>
                <a:gd name="T4" fmla="*/ 54 w 310"/>
                <a:gd name="T5" fmla="*/ 0 h 441"/>
                <a:gd name="T6" fmla="*/ 0 w 310"/>
                <a:gd name="T7" fmla="*/ 182 h 441"/>
                <a:gd name="T8" fmla="*/ 207 w 310"/>
                <a:gd name="T9" fmla="*/ 1222 h 441"/>
                <a:gd name="T10" fmla="*/ 0 60000 65536"/>
                <a:gd name="T11" fmla="*/ 0 60000 65536"/>
                <a:gd name="T12" fmla="*/ 0 60000 65536"/>
                <a:gd name="T13" fmla="*/ 0 60000 65536"/>
                <a:gd name="T14" fmla="*/ 0 60000 65536"/>
                <a:gd name="T15" fmla="*/ 0 w 310"/>
                <a:gd name="T16" fmla="*/ 0 h 441"/>
                <a:gd name="T17" fmla="*/ 310 w 310"/>
                <a:gd name="T18" fmla="*/ 441 h 441"/>
              </a:gdLst>
              <a:ahLst/>
              <a:cxnLst>
                <a:cxn ang="T10">
                  <a:pos x="T0" y="T1"/>
                </a:cxn>
                <a:cxn ang="T11">
                  <a:pos x="T2" y="T3"/>
                </a:cxn>
                <a:cxn ang="T12">
                  <a:pos x="T4" y="T5"/>
                </a:cxn>
                <a:cxn ang="T13">
                  <a:pos x="T6" y="T7"/>
                </a:cxn>
                <a:cxn ang="T14">
                  <a:pos x="T8" y="T9"/>
                </a:cxn>
              </a:cxnLst>
              <a:rect l="T15" t="T16" r="T17" b="T18"/>
              <a:pathLst>
                <a:path w="310" h="441">
                  <a:moveTo>
                    <a:pt x="212" y="440"/>
                  </a:moveTo>
                  <a:lnTo>
                    <a:pt x="309" y="314"/>
                  </a:lnTo>
                  <a:lnTo>
                    <a:pt x="54" y="0"/>
                  </a:lnTo>
                  <a:lnTo>
                    <a:pt x="0" y="66"/>
                  </a:lnTo>
                  <a:lnTo>
                    <a:pt x="212" y="440"/>
                  </a:lnTo>
                </a:path>
              </a:pathLst>
            </a:custGeom>
            <a:solidFill>
              <a:srgbClr val="CC9900"/>
            </a:solidFill>
            <a:ln w="12700" cap="rnd" cmpd="sng">
              <a:solidFill>
                <a:srgbClr val="482400"/>
              </a:solidFill>
              <a:prstDash val="solid"/>
              <a:round/>
              <a:headEnd/>
              <a:tailEnd/>
            </a:ln>
          </p:spPr>
          <p:txBody>
            <a:bodyPr/>
            <a:lstStyle/>
            <a:p>
              <a:endParaRPr lang="zh-CN" altLang="en-US"/>
            </a:p>
          </p:txBody>
        </p:sp>
        <p:sp>
          <p:nvSpPr>
            <p:cNvPr id="108564" name="Freeform 20"/>
            <p:cNvSpPr>
              <a:spLocks/>
            </p:cNvSpPr>
            <p:nvPr/>
          </p:nvSpPr>
          <p:spPr bwMode="auto">
            <a:xfrm>
              <a:off x="1907" y="1428"/>
              <a:ext cx="542" cy="83"/>
            </a:xfrm>
            <a:custGeom>
              <a:avLst/>
              <a:gdLst>
                <a:gd name="T0" fmla="*/ 0 w 544"/>
                <a:gd name="T1" fmla="*/ 193 h 67"/>
                <a:gd name="T2" fmla="*/ 479 w 544"/>
                <a:gd name="T3" fmla="*/ 193 h 67"/>
                <a:gd name="T4" fmla="*/ 533 w 544"/>
                <a:gd name="T5" fmla="*/ 0 h 67"/>
                <a:gd name="T6" fmla="*/ 164 w 544"/>
                <a:gd name="T7" fmla="*/ 0 h 67"/>
                <a:gd name="T8" fmla="*/ 0 w 544"/>
                <a:gd name="T9" fmla="*/ 193 h 67"/>
                <a:gd name="T10" fmla="*/ 0 60000 65536"/>
                <a:gd name="T11" fmla="*/ 0 60000 65536"/>
                <a:gd name="T12" fmla="*/ 0 60000 65536"/>
                <a:gd name="T13" fmla="*/ 0 60000 65536"/>
                <a:gd name="T14" fmla="*/ 0 60000 65536"/>
                <a:gd name="T15" fmla="*/ 0 w 544"/>
                <a:gd name="T16" fmla="*/ 0 h 67"/>
                <a:gd name="T17" fmla="*/ 544 w 544"/>
                <a:gd name="T18" fmla="*/ 67 h 67"/>
              </a:gdLst>
              <a:ahLst/>
              <a:cxnLst>
                <a:cxn ang="T10">
                  <a:pos x="T0" y="T1"/>
                </a:cxn>
                <a:cxn ang="T11">
                  <a:pos x="T2" y="T3"/>
                </a:cxn>
                <a:cxn ang="T12">
                  <a:pos x="T4" y="T5"/>
                </a:cxn>
                <a:cxn ang="T13">
                  <a:pos x="T6" y="T7"/>
                </a:cxn>
                <a:cxn ang="T14">
                  <a:pos x="T8" y="T9"/>
                </a:cxn>
              </a:cxnLst>
              <a:rect l="T15" t="T16" r="T17" b="T18"/>
              <a:pathLst>
                <a:path w="544" h="67">
                  <a:moveTo>
                    <a:pt x="0" y="66"/>
                  </a:moveTo>
                  <a:lnTo>
                    <a:pt x="489" y="66"/>
                  </a:lnTo>
                  <a:lnTo>
                    <a:pt x="543" y="0"/>
                  </a:lnTo>
                  <a:lnTo>
                    <a:pt x="169" y="0"/>
                  </a:lnTo>
                  <a:lnTo>
                    <a:pt x="0" y="66"/>
                  </a:lnTo>
                </a:path>
              </a:pathLst>
            </a:custGeom>
            <a:solidFill>
              <a:srgbClr val="996633"/>
            </a:solidFill>
            <a:ln w="12700" cap="rnd" cmpd="sng">
              <a:solidFill>
                <a:srgbClr val="482400"/>
              </a:solidFill>
              <a:prstDash val="solid"/>
              <a:round/>
              <a:headEnd/>
              <a:tailEnd/>
            </a:ln>
          </p:spPr>
          <p:txBody>
            <a:bodyPr/>
            <a:lstStyle/>
            <a:p>
              <a:endParaRPr lang="zh-CN" altLang="en-US"/>
            </a:p>
          </p:txBody>
        </p:sp>
        <p:sp>
          <p:nvSpPr>
            <p:cNvPr id="108565" name="Freeform 21"/>
            <p:cNvSpPr>
              <a:spLocks/>
            </p:cNvSpPr>
            <p:nvPr/>
          </p:nvSpPr>
          <p:spPr bwMode="auto">
            <a:xfrm>
              <a:off x="1694" y="1510"/>
              <a:ext cx="913" cy="460"/>
            </a:xfrm>
            <a:custGeom>
              <a:avLst/>
              <a:gdLst>
                <a:gd name="T0" fmla="*/ 0 w 917"/>
                <a:gd name="T1" fmla="*/ 1030 h 376"/>
                <a:gd name="T2" fmla="*/ 896 w 917"/>
                <a:gd name="T3" fmla="*/ 1030 h 376"/>
                <a:gd name="T4" fmla="*/ 688 w 917"/>
                <a:gd name="T5" fmla="*/ 0 h 376"/>
                <a:gd name="T6" fmla="*/ 208 w 917"/>
                <a:gd name="T7" fmla="*/ 0 h 376"/>
                <a:gd name="T8" fmla="*/ 0 w 917"/>
                <a:gd name="T9" fmla="*/ 1030 h 376"/>
                <a:gd name="T10" fmla="*/ 0 60000 65536"/>
                <a:gd name="T11" fmla="*/ 0 60000 65536"/>
                <a:gd name="T12" fmla="*/ 0 60000 65536"/>
                <a:gd name="T13" fmla="*/ 0 60000 65536"/>
                <a:gd name="T14" fmla="*/ 0 60000 65536"/>
                <a:gd name="T15" fmla="*/ 0 w 917"/>
                <a:gd name="T16" fmla="*/ 0 h 376"/>
                <a:gd name="T17" fmla="*/ 917 w 917"/>
                <a:gd name="T18" fmla="*/ 376 h 376"/>
              </a:gdLst>
              <a:ahLst/>
              <a:cxnLst>
                <a:cxn ang="T10">
                  <a:pos x="T0" y="T1"/>
                </a:cxn>
                <a:cxn ang="T11">
                  <a:pos x="T2" y="T3"/>
                </a:cxn>
                <a:cxn ang="T12">
                  <a:pos x="T4" y="T5"/>
                </a:cxn>
                <a:cxn ang="T13">
                  <a:pos x="T6" y="T7"/>
                </a:cxn>
                <a:cxn ang="T14">
                  <a:pos x="T8" y="T9"/>
                </a:cxn>
              </a:cxnLst>
              <a:rect l="T15" t="T16" r="T17" b="T18"/>
              <a:pathLst>
                <a:path w="917" h="376">
                  <a:moveTo>
                    <a:pt x="0" y="375"/>
                  </a:moveTo>
                  <a:lnTo>
                    <a:pt x="916" y="375"/>
                  </a:lnTo>
                  <a:lnTo>
                    <a:pt x="703" y="0"/>
                  </a:lnTo>
                  <a:lnTo>
                    <a:pt x="213" y="0"/>
                  </a:lnTo>
                  <a:lnTo>
                    <a:pt x="0" y="375"/>
                  </a:lnTo>
                </a:path>
              </a:pathLst>
            </a:custGeom>
            <a:solidFill>
              <a:srgbClr val="CC9900"/>
            </a:solidFill>
            <a:ln w="12700" cap="rnd" cmpd="sng">
              <a:solidFill>
                <a:srgbClr val="482400"/>
              </a:solidFill>
              <a:prstDash val="solid"/>
              <a:round/>
              <a:headEnd/>
              <a:tailEnd/>
            </a:ln>
          </p:spPr>
          <p:txBody>
            <a:bodyPr/>
            <a:lstStyle/>
            <a:p>
              <a:endParaRPr lang="zh-CN" altLang="en-US"/>
            </a:p>
          </p:txBody>
        </p:sp>
        <p:sp>
          <p:nvSpPr>
            <p:cNvPr id="108566" name="Freeform 22"/>
            <p:cNvSpPr>
              <a:spLocks/>
            </p:cNvSpPr>
            <p:nvPr/>
          </p:nvSpPr>
          <p:spPr bwMode="auto">
            <a:xfrm>
              <a:off x="2179" y="985"/>
              <a:ext cx="260" cy="459"/>
            </a:xfrm>
            <a:custGeom>
              <a:avLst/>
              <a:gdLst>
                <a:gd name="T0" fmla="*/ 202 w 262"/>
                <a:gd name="T1" fmla="*/ 1029 h 375"/>
                <a:gd name="T2" fmla="*/ 251 w 262"/>
                <a:gd name="T3" fmla="*/ 869 h 375"/>
                <a:gd name="T4" fmla="*/ 0 w 262"/>
                <a:gd name="T5" fmla="*/ 0 h 375"/>
                <a:gd name="T6" fmla="*/ 202 w 262"/>
                <a:gd name="T7" fmla="*/ 1029 h 375"/>
                <a:gd name="T8" fmla="*/ 0 60000 65536"/>
                <a:gd name="T9" fmla="*/ 0 60000 65536"/>
                <a:gd name="T10" fmla="*/ 0 60000 65536"/>
                <a:gd name="T11" fmla="*/ 0 60000 65536"/>
                <a:gd name="T12" fmla="*/ 0 w 262"/>
                <a:gd name="T13" fmla="*/ 0 h 375"/>
                <a:gd name="T14" fmla="*/ 262 w 262"/>
                <a:gd name="T15" fmla="*/ 375 h 375"/>
              </a:gdLst>
              <a:ahLst/>
              <a:cxnLst>
                <a:cxn ang="T8">
                  <a:pos x="T0" y="T1"/>
                </a:cxn>
                <a:cxn ang="T9">
                  <a:pos x="T2" y="T3"/>
                </a:cxn>
                <a:cxn ang="T10">
                  <a:pos x="T4" y="T5"/>
                </a:cxn>
                <a:cxn ang="T11">
                  <a:pos x="T6" y="T7"/>
                </a:cxn>
              </a:cxnLst>
              <a:rect l="T12" t="T13" r="T14" b="T15"/>
              <a:pathLst>
                <a:path w="262" h="375">
                  <a:moveTo>
                    <a:pt x="212" y="374"/>
                  </a:moveTo>
                  <a:lnTo>
                    <a:pt x="261" y="316"/>
                  </a:lnTo>
                  <a:lnTo>
                    <a:pt x="0" y="0"/>
                  </a:lnTo>
                  <a:lnTo>
                    <a:pt x="212" y="374"/>
                  </a:lnTo>
                </a:path>
              </a:pathLst>
            </a:custGeom>
            <a:solidFill>
              <a:srgbClr val="FFB305"/>
            </a:solidFill>
            <a:ln w="12700" cap="rnd" cmpd="sng">
              <a:solidFill>
                <a:srgbClr val="FF9900"/>
              </a:solidFill>
              <a:prstDash val="solid"/>
              <a:round/>
              <a:headEnd/>
              <a:tailEnd/>
            </a:ln>
          </p:spPr>
          <p:txBody>
            <a:bodyPr/>
            <a:lstStyle/>
            <a:p>
              <a:endParaRPr lang="zh-CN" altLang="en-US"/>
            </a:p>
          </p:txBody>
        </p:sp>
        <p:sp>
          <p:nvSpPr>
            <p:cNvPr id="108567" name="Freeform 23"/>
            <p:cNvSpPr>
              <a:spLocks/>
            </p:cNvSpPr>
            <p:nvPr/>
          </p:nvSpPr>
          <p:spPr bwMode="auto">
            <a:xfrm>
              <a:off x="1967" y="985"/>
              <a:ext cx="424" cy="459"/>
            </a:xfrm>
            <a:custGeom>
              <a:avLst/>
              <a:gdLst>
                <a:gd name="T0" fmla="*/ 0 w 426"/>
                <a:gd name="T1" fmla="*/ 1029 h 375"/>
                <a:gd name="T2" fmla="*/ 415 w 426"/>
                <a:gd name="T3" fmla="*/ 1029 h 375"/>
                <a:gd name="T4" fmla="*/ 208 w 426"/>
                <a:gd name="T5" fmla="*/ 0 h 375"/>
                <a:gd name="T6" fmla="*/ 0 w 426"/>
                <a:gd name="T7" fmla="*/ 1029 h 375"/>
                <a:gd name="T8" fmla="*/ 0 60000 65536"/>
                <a:gd name="T9" fmla="*/ 0 60000 65536"/>
                <a:gd name="T10" fmla="*/ 0 60000 65536"/>
                <a:gd name="T11" fmla="*/ 0 60000 65536"/>
                <a:gd name="T12" fmla="*/ 0 w 426"/>
                <a:gd name="T13" fmla="*/ 0 h 375"/>
                <a:gd name="T14" fmla="*/ 426 w 426"/>
                <a:gd name="T15" fmla="*/ 375 h 375"/>
              </a:gdLst>
              <a:ahLst/>
              <a:cxnLst>
                <a:cxn ang="T8">
                  <a:pos x="T0" y="T1"/>
                </a:cxn>
                <a:cxn ang="T9">
                  <a:pos x="T2" y="T3"/>
                </a:cxn>
                <a:cxn ang="T10">
                  <a:pos x="T4" y="T5"/>
                </a:cxn>
                <a:cxn ang="T11">
                  <a:pos x="T6" y="T7"/>
                </a:cxn>
              </a:cxnLst>
              <a:rect l="T12" t="T13" r="T14" b="T15"/>
              <a:pathLst>
                <a:path w="426" h="375">
                  <a:moveTo>
                    <a:pt x="0" y="374"/>
                  </a:moveTo>
                  <a:lnTo>
                    <a:pt x="425" y="374"/>
                  </a:lnTo>
                  <a:lnTo>
                    <a:pt x="213" y="0"/>
                  </a:lnTo>
                  <a:lnTo>
                    <a:pt x="0" y="374"/>
                  </a:lnTo>
                </a:path>
              </a:pathLst>
            </a:custGeom>
            <a:solidFill>
              <a:srgbClr val="FFD473"/>
            </a:solidFill>
            <a:ln w="12700" cap="rnd" cmpd="sng">
              <a:solidFill>
                <a:srgbClr val="FF9900"/>
              </a:solidFill>
              <a:prstDash val="solid"/>
              <a:round/>
              <a:headEnd/>
              <a:tailEnd/>
            </a:ln>
          </p:spPr>
          <p:txBody>
            <a:bodyPr/>
            <a:lstStyle/>
            <a:p>
              <a:endParaRPr lang="zh-CN" altLang="en-US"/>
            </a:p>
          </p:txBody>
        </p:sp>
      </p:grpSp>
      <p:sp>
        <p:nvSpPr>
          <p:cNvPr id="108549" name="Rectangle 25"/>
          <p:cNvSpPr>
            <a:spLocks noChangeArrowheads="1"/>
          </p:cNvSpPr>
          <p:nvPr/>
        </p:nvSpPr>
        <p:spPr bwMode="auto">
          <a:xfrm>
            <a:off x="3348038" y="1728788"/>
            <a:ext cx="644525" cy="366712"/>
          </a:xfrm>
          <a:prstGeom prst="rect">
            <a:avLst/>
          </a:prstGeom>
          <a:noFill/>
          <a:ln w="9525" algn="ctr">
            <a:noFill/>
            <a:miter lim="800000"/>
            <a:headEnd/>
            <a:tailEnd/>
          </a:ln>
        </p:spPr>
        <p:txBody>
          <a:bodyPr wrap="none">
            <a:spAutoFit/>
          </a:bodyPr>
          <a:lstStyle/>
          <a:p>
            <a:r>
              <a:rPr lang="zh-CN" altLang="en-US" b="1">
                <a:solidFill>
                  <a:schemeClr val="accent2"/>
                </a:solidFill>
                <a:ea typeface="幼圆" pitchFamily="49" charset="-122"/>
              </a:rPr>
              <a:t>成就</a:t>
            </a:r>
          </a:p>
        </p:txBody>
      </p:sp>
      <p:sp>
        <p:nvSpPr>
          <p:cNvPr id="108550" name="Rectangle 26"/>
          <p:cNvSpPr>
            <a:spLocks noChangeArrowheads="1"/>
          </p:cNvSpPr>
          <p:nvPr/>
        </p:nvSpPr>
        <p:spPr bwMode="auto">
          <a:xfrm>
            <a:off x="2987675" y="2663825"/>
            <a:ext cx="1795463" cy="641350"/>
          </a:xfrm>
          <a:prstGeom prst="rect">
            <a:avLst/>
          </a:prstGeom>
          <a:noFill/>
          <a:ln w="9525" algn="ctr">
            <a:noFill/>
            <a:miter lim="800000"/>
            <a:headEnd/>
            <a:tailEnd/>
          </a:ln>
        </p:spPr>
        <p:txBody>
          <a:bodyPr wrap="none">
            <a:spAutoFit/>
          </a:bodyPr>
          <a:lstStyle/>
          <a:p>
            <a:r>
              <a:rPr lang="zh-CN" altLang="en-US" b="1">
                <a:solidFill>
                  <a:schemeClr val="accent2"/>
                </a:solidFill>
                <a:ea typeface="幼圆" pitchFamily="49" charset="-122"/>
              </a:rPr>
              <a:t>管理、效率</a:t>
            </a:r>
          </a:p>
          <a:p>
            <a:r>
              <a:rPr lang="zh-CN" altLang="en-US" b="1">
                <a:solidFill>
                  <a:schemeClr val="accent2"/>
                </a:solidFill>
                <a:ea typeface="幼圆" pitchFamily="49" charset="-122"/>
              </a:rPr>
              <a:t>（开源、节流）</a:t>
            </a:r>
          </a:p>
        </p:txBody>
      </p:sp>
      <p:sp>
        <p:nvSpPr>
          <p:cNvPr id="108551" name="Rectangle 27"/>
          <p:cNvSpPr>
            <a:spLocks noChangeArrowheads="1"/>
          </p:cNvSpPr>
          <p:nvPr/>
        </p:nvSpPr>
        <p:spPr bwMode="auto">
          <a:xfrm>
            <a:off x="2700338" y="3867150"/>
            <a:ext cx="2025650" cy="366713"/>
          </a:xfrm>
          <a:prstGeom prst="rect">
            <a:avLst/>
          </a:prstGeom>
          <a:noFill/>
          <a:ln w="9525" algn="ctr">
            <a:noFill/>
            <a:miter lim="800000"/>
            <a:headEnd/>
            <a:tailEnd/>
          </a:ln>
        </p:spPr>
        <p:txBody>
          <a:bodyPr wrap="none">
            <a:spAutoFit/>
          </a:bodyPr>
          <a:lstStyle/>
          <a:p>
            <a:r>
              <a:rPr lang="zh-CN" altLang="en-US" b="1">
                <a:solidFill>
                  <a:schemeClr val="accent2"/>
                </a:solidFill>
                <a:ea typeface="幼圆" pitchFamily="49" charset="-122"/>
              </a:rPr>
              <a:t>外勤助手产品功能</a:t>
            </a:r>
          </a:p>
        </p:txBody>
      </p:sp>
      <p:sp>
        <p:nvSpPr>
          <p:cNvPr id="108552" name="Rectangle 28"/>
          <p:cNvSpPr>
            <a:spLocks noChangeArrowheads="1"/>
          </p:cNvSpPr>
          <p:nvPr/>
        </p:nvSpPr>
        <p:spPr bwMode="auto">
          <a:xfrm>
            <a:off x="5940425" y="3508375"/>
            <a:ext cx="2255838" cy="915988"/>
          </a:xfrm>
          <a:prstGeom prst="rect">
            <a:avLst/>
          </a:prstGeom>
          <a:noFill/>
          <a:ln w="9525" algn="ctr">
            <a:noFill/>
            <a:miter lim="800000"/>
            <a:headEnd/>
            <a:tailEnd/>
          </a:ln>
        </p:spPr>
        <p:txBody>
          <a:bodyPr wrap="none">
            <a:spAutoFit/>
          </a:bodyPr>
          <a:lstStyle/>
          <a:p>
            <a:r>
              <a:rPr lang="zh-CN" altLang="en-US" b="1">
                <a:solidFill>
                  <a:schemeClr val="bg1"/>
                </a:solidFill>
              </a:rPr>
              <a:t> 定位、围栏、轨迹</a:t>
            </a:r>
          </a:p>
          <a:p>
            <a:r>
              <a:rPr lang="zh-CN" altLang="en-US" b="1">
                <a:solidFill>
                  <a:schemeClr val="bg1"/>
                </a:solidFill>
              </a:rPr>
              <a:t> 通知、考勤、任务</a:t>
            </a:r>
          </a:p>
          <a:p>
            <a:r>
              <a:rPr lang="zh-CN" altLang="en-US" b="1">
                <a:solidFill>
                  <a:schemeClr val="bg1"/>
                </a:solidFill>
              </a:rPr>
              <a:t>工作上报、客户拜访</a:t>
            </a:r>
          </a:p>
        </p:txBody>
      </p:sp>
      <p:sp>
        <p:nvSpPr>
          <p:cNvPr id="108553" name="Line 29"/>
          <p:cNvSpPr>
            <a:spLocks noChangeShapeType="1"/>
          </p:cNvSpPr>
          <p:nvPr/>
        </p:nvSpPr>
        <p:spPr bwMode="auto">
          <a:xfrm>
            <a:off x="4500563" y="2089150"/>
            <a:ext cx="3887787" cy="0"/>
          </a:xfrm>
          <a:prstGeom prst="line">
            <a:avLst/>
          </a:prstGeom>
          <a:noFill/>
          <a:ln w="9525">
            <a:solidFill>
              <a:srgbClr val="FF6600"/>
            </a:solidFill>
            <a:round/>
            <a:headEnd/>
            <a:tailEnd/>
          </a:ln>
        </p:spPr>
        <p:txBody>
          <a:bodyPr/>
          <a:lstStyle/>
          <a:p>
            <a:endParaRPr lang="zh-CN" altLang="en-US"/>
          </a:p>
        </p:txBody>
      </p:sp>
      <p:sp>
        <p:nvSpPr>
          <p:cNvPr id="108554" name="Rectangle 30"/>
          <p:cNvSpPr>
            <a:spLocks noChangeArrowheads="1"/>
          </p:cNvSpPr>
          <p:nvPr/>
        </p:nvSpPr>
        <p:spPr bwMode="auto">
          <a:xfrm>
            <a:off x="4716463" y="1347788"/>
            <a:ext cx="5018087" cy="641350"/>
          </a:xfrm>
          <a:prstGeom prst="rect">
            <a:avLst/>
          </a:prstGeom>
          <a:noFill/>
          <a:ln w="9525">
            <a:noFill/>
            <a:miter lim="800000"/>
            <a:headEnd/>
            <a:tailEnd/>
          </a:ln>
        </p:spPr>
        <p:txBody>
          <a:bodyPr>
            <a:spAutoFit/>
          </a:bodyPr>
          <a:lstStyle/>
          <a:p>
            <a:r>
              <a:rPr lang="zh-CN" altLang="en-US" b="1">
                <a:solidFill>
                  <a:schemeClr val="bg1"/>
                </a:solidFill>
              </a:rPr>
              <a:t>让客户获得至高的成就感</a:t>
            </a:r>
          </a:p>
          <a:p>
            <a:r>
              <a:rPr lang="zh-CN" altLang="en-US" b="1">
                <a:solidFill>
                  <a:schemeClr val="bg1"/>
                </a:solidFill>
              </a:rPr>
              <a:t>领导认可，自我满足</a:t>
            </a:r>
          </a:p>
        </p:txBody>
      </p:sp>
      <p:sp>
        <p:nvSpPr>
          <p:cNvPr id="108555" name="Line 32"/>
          <p:cNvSpPr>
            <a:spLocks noChangeShapeType="1"/>
          </p:cNvSpPr>
          <p:nvPr/>
        </p:nvSpPr>
        <p:spPr bwMode="auto">
          <a:xfrm>
            <a:off x="5076825" y="3097213"/>
            <a:ext cx="3311525" cy="0"/>
          </a:xfrm>
          <a:prstGeom prst="line">
            <a:avLst/>
          </a:prstGeom>
          <a:noFill/>
          <a:ln w="9525">
            <a:solidFill>
              <a:srgbClr val="FF6600"/>
            </a:solidFill>
            <a:round/>
            <a:headEnd/>
            <a:tailEnd/>
          </a:ln>
        </p:spPr>
        <p:txBody>
          <a:bodyPr/>
          <a:lstStyle/>
          <a:p>
            <a:endParaRPr lang="zh-CN" altLang="en-US"/>
          </a:p>
        </p:txBody>
      </p:sp>
      <p:sp>
        <p:nvSpPr>
          <p:cNvPr id="108556" name="Rectangle 33"/>
          <p:cNvSpPr>
            <a:spLocks noChangeArrowheads="1"/>
          </p:cNvSpPr>
          <p:nvPr/>
        </p:nvSpPr>
        <p:spPr bwMode="auto">
          <a:xfrm>
            <a:off x="5219700" y="2592388"/>
            <a:ext cx="3176588" cy="366712"/>
          </a:xfrm>
          <a:prstGeom prst="rect">
            <a:avLst/>
          </a:prstGeom>
          <a:noFill/>
          <a:ln w="9525">
            <a:noFill/>
            <a:miter lim="800000"/>
            <a:headEnd/>
            <a:tailEnd/>
          </a:ln>
        </p:spPr>
        <p:txBody>
          <a:bodyPr wrap="none">
            <a:spAutoFit/>
          </a:bodyPr>
          <a:lstStyle/>
          <a:p>
            <a:r>
              <a:rPr lang="zh-CN" altLang="en-US" b="1">
                <a:solidFill>
                  <a:schemeClr val="bg1"/>
                </a:solidFill>
              </a:rPr>
              <a:t>提供管理工具，提升管理效率</a:t>
            </a:r>
          </a:p>
        </p:txBody>
      </p:sp>
      <p:sp>
        <p:nvSpPr>
          <p:cNvPr id="108557" name="Line 34"/>
          <p:cNvSpPr>
            <a:spLocks noChangeShapeType="1"/>
          </p:cNvSpPr>
          <p:nvPr/>
        </p:nvSpPr>
        <p:spPr bwMode="auto">
          <a:xfrm>
            <a:off x="5508625" y="4537075"/>
            <a:ext cx="2879725" cy="0"/>
          </a:xfrm>
          <a:prstGeom prst="line">
            <a:avLst/>
          </a:prstGeom>
          <a:noFill/>
          <a:ln w="9525">
            <a:solidFill>
              <a:srgbClr val="FF6600"/>
            </a:solidFill>
            <a:round/>
            <a:headEnd/>
            <a:tailEnd/>
          </a:ln>
        </p:spPr>
        <p:txBody>
          <a:bodyPr/>
          <a:lstStyle/>
          <a:p>
            <a:endParaRPr lang="zh-CN" altLang="en-US"/>
          </a:p>
        </p:txBody>
      </p:sp>
      <p:sp>
        <p:nvSpPr>
          <p:cNvPr id="108558" name="矩形 5"/>
          <p:cNvSpPr>
            <a:spLocks noChangeArrowheads="1"/>
          </p:cNvSpPr>
          <p:nvPr/>
        </p:nvSpPr>
        <p:spPr bwMode="auto">
          <a:xfrm>
            <a:off x="684213" y="1347788"/>
            <a:ext cx="396875" cy="3600450"/>
          </a:xfrm>
          <a:prstGeom prst="rect">
            <a:avLst/>
          </a:prstGeom>
          <a:noFill/>
          <a:ln w="9525">
            <a:noFill/>
            <a:miter lim="800000"/>
            <a:headEnd/>
            <a:tailEnd/>
          </a:ln>
        </p:spPr>
        <p:txBody>
          <a:bodyPr vert="eaVert" anchor="b">
            <a:spAutoFit/>
          </a:bodyPr>
          <a:lstStyle/>
          <a:p>
            <a:r>
              <a:rPr lang="zh-CN" altLang="en-US" sz="1400">
                <a:solidFill>
                  <a:srgbClr val="376092"/>
                </a:solidFill>
                <a:latin typeface="微软雅黑" pitchFamily="34" charset="-122"/>
                <a:ea typeface="微软雅黑" pitchFamily="34" charset="-122"/>
              </a:rPr>
              <a:t>我们卖的不是产品是外勤管理信息化的价值</a:t>
            </a:r>
          </a:p>
        </p:txBody>
      </p:sp>
      <p:sp>
        <p:nvSpPr>
          <p:cNvPr id="4" name="矩形 8"/>
          <p:cNvSpPr/>
          <p:nvPr/>
        </p:nvSpPr>
        <p:spPr>
          <a:xfrm rot="2700000">
            <a:off x="812800" y="1217613"/>
            <a:ext cx="107950" cy="107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Box 25"/>
          <p:cNvSpPr txBox="1">
            <a:spLocks noChangeArrowheads="1"/>
          </p:cNvSpPr>
          <p:nvPr/>
        </p:nvSpPr>
        <p:spPr bwMode="auto">
          <a:xfrm>
            <a:off x="2555875" y="1922463"/>
            <a:ext cx="5545138" cy="649287"/>
          </a:xfrm>
          <a:prstGeom prst="rect">
            <a:avLst/>
          </a:prstGeom>
          <a:noFill/>
          <a:ln w="9525">
            <a:noFill/>
            <a:miter lim="800000"/>
            <a:headEnd/>
            <a:tailEnd/>
          </a:ln>
        </p:spPr>
        <p:txBody>
          <a:bodyPr anchor="ctr"/>
          <a:lstStyle/>
          <a:p>
            <a:r>
              <a:rPr lang="zh-CN" altLang="en-US" sz="4400" b="1">
                <a:solidFill>
                  <a:srgbClr val="BFBFBF"/>
                </a:solidFill>
                <a:ea typeface="微软雅黑" pitchFamily="34" charset="-122"/>
              </a:rPr>
              <a:t>外勤助手</a:t>
            </a:r>
            <a:r>
              <a:rPr lang="zh-CN" altLang="en-US" sz="4400" b="1">
                <a:solidFill>
                  <a:srgbClr val="39576E"/>
                </a:solidFill>
                <a:ea typeface="微软雅黑" pitchFamily="34" charset="-122"/>
              </a:rPr>
              <a:t>产品介绍</a:t>
            </a:r>
          </a:p>
        </p:txBody>
      </p:sp>
      <p:cxnSp>
        <p:nvCxnSpPr>
          <p:cNvPr id="76802" name="直接连接符 7"/>
          <p:cNvCxnSpPr>
            <a:cxnSpLocks noChangeShapeType="1"/>
          </p:cNvCxnSpPr>
          <p:nvPr/>
        </p:nvCxnSpPr>
        <p:spPr bwMode="auto">
          <a:xfrm>
            <a:off x="1439863" y="1762125"/>
            <a:ext cx="6264275" cy="1588"/>
          </a:xfrm>
          <a:prstGeom prst="line">
            <a:avLst/>
          </a:prstGeom>
          <a:noFill/>
          <a:ln w="9525" algn="ctr">
            <a:solidFill>
              <a:srgbClr val="D9D9D9"/>
            </a:solidFill>
            <a:round/>
            <a:headEnd/>
            <a:tailEnd/>
          </a:ln>
        </p:spPr>
      </p:cxnSp>
      <p:cxnSp>
        <p:nvCxnSpPr>
          <p:cNvPr id="76803" name="直接连接符 8"/>
          <p:cNvCxnSpPr>
            <a:cxnSpLocks noChangeShapeType="1"/>
          </p:cNvCxnSpPr>
          <p:nvPr/>
        </p:nvCxnSpPr>
        <p:spPr bwMode="auto">
          <a:xfrm>
            <a:off x="1439863" y="2951163"/>
            <a:ext cx="6264275" cy="3175"/>
          </a:xfrm>
          <a:prstGeom prst="line">
            <a:avLst/>
          </a:prstGeom>
          <a:noFill/>
          <a:ln w="9525" algn="ctr">
            <a:solidFill>
              <a:srgbClr val="D9D9D9"/>
            </a:solidFill>
            <a:round/>
            <a:headEnd/>
            <a:tailEnd/>
          </a:ln>
        </p:spPr>
      </p:cxnSp>
      <p:sp>
        <p:nvSpPr>
          <p:cNvPr id="53" name="文本框 9"/>
          <p:cNvSpPr txBox="1"/>
          <p:nvPr/>
        </p:nvSpPr>
        <p:spPr>
          <a:xfrm>
            <a:off x="2627313" y="2557463"/>
            <a:ext cx="5708650" cy="288925"/>
          </a:xfrm>
          <a:prstGeom prst="rect">
            <a:avLst/>
          </a:prstGeom>
          <a:noFill/>
        </p:spPr>
        <p:txBody>
          <a:bodyPr/>
          <a:lstStyle>
            <a:defPPr>
              <a:defRPr lang="zh-CN"/>
            </a:defPPr>
            <a:lvl1pPr algn="r">
              <a:defRPr sz="3600">
                <a:gradFill flip="none" rotWithShape="1">
                  <a:gsLst>
                    <a:gs pos="0">
                      <a:schemeClr val="accent1"/>
                    </a:gs>
                    <a:gs pos="100000">
                      <a:schemeClr val="accent1">
                        <a:lumMod val="50000"/>
                      </a:schemeClr>
                    </a:gs>
                  </a:gsLst>
                  <a:lin ang="0" scaled="1"/>
                  <a:tileRect/>
                </a:gradFill>
                <a:latin typeface="Gungsuh" panose="02030600000101010101" pitchFamily="18" charset="-127"/>
                <a:ea typeface="华文琥珀" panose="02010800040101010101" pitchFamily="2" charset="-122"/>
              </a:defRPr>
            </a:lvl1pPr>
          </a:lstStyle>
          <a:p>
            <a:pPr algn="l" fontAlgn="auto">
              <a:spcBef>
                <a:spcPts val="0"/>
              </a:spcBef>
              <a:spcAft>
                <a:spcPts val="0"/>
              </a:spcAft>
              <a:defRPr/>
            </a:pPr>
            <a:r>
              <a:rPr lang="en-US" altLang="zh-CN" sz="1800" dirty="0" smtClean="0">
                <a:solidFill>
                  <a:schemeClr val="bg1">
                    <a:lumMod val="65000"/>
                  </a:schemeClr>
                </a:solidFill>
                <a:latin typeface="Arial Unicode MS" pitchFamily="34" charset="-122"/>
                <a:ea typeface="Arial Unicode MS" pitchFamily="34" charset="-122"/>
                <a:cs typeface="Arial Unicode MS" pitchFamily="34" charset="-122"/>
              </a:rPr>
              <a:t>What is the mobile task system </a:t>
            </a:r>
            <a:endParaRPr lang="en-US" altLang="zh-CN" sz="1800" dirty="0">
              <a:solidFill>
                <a:schemeClr val="bg1">
                  <a:lumMod val="65000"/>
                </a:schemeClr>
              </a:solidFill>
              <a:latin typeface="Arial Unicode MS" pitchFamily="34" charset="-122"/>
              <a:ea typeface="Arial Unicode MS" pitchFamily="34" charset="-122"/>
              <a:cs typeface="Arial Unicode MS" pitchFamily="34" charset="-122"/>
            </a:endParaRPr>
          </a:p>
        </p:txBody>
      </p:sp>
      <p:pic>
        <p:nvPicPr>
          <p:cNvPr id="76805" name="图片 8" descr="01.jpg"/>
          <p:cNvPicPr>
            <a:picLocks noChangeAspect="1"/>
          </p:cNvPicPr>
          <p:nvPr/>
        </p:nvPicPr>
        <p:blipFill>
          <a:blip r:embed="rId3"/>
          <a:srcRect/>
          <a:stretch>
            <a:fillRect/>
          </a:stretch>
        </p:blipFill>
        <p:spPr bwMode="auto">
          <a:xfrm>
            <a:off x="1403350" y="1779588"/>
            <a:ext cx="1168400" cy="1146175"/>
          </a:xfrm>
          <a:prstGeom prst="rect">
            <a:avLst/>
          </a:prstGeom>
          <a:noFill/>
          <a:ln w="9525">
            <a:noFill/>
            <a:miter lim="800000"/>
            <a:headEnd/>
            <a:tailEnd/>
          </a:ln>
        </p:spPr>
      </p:pic>
      <p:sp>
        <p:nvSpPr>
          <p:cNvPr id="76806" name="矩形 9"/>
          <p:cNvSpPr>
            <a:spLocks noChangeArrowheads="1"/>
          </p:cNvSpPr>
          <p:nvPr/>
        </p:nvSpPr>
        <p:spPr bwMode="auto">
          <a:xfrm>
            <a:off x="1341438" y="1897063"/>
            <a:ext cx="1249362" cy="1322387"/>
          </a:xfrm>
          <a:prstGeom prst="rect">
            <a:avLst/>
          </a:prstGeom>
          <a:noFill/>
          <a:ln w="9525">
            <a:noFill/>
            <a:miter lim="800000"/>
            <a:headEnd/>
            <a:tailEnd/>
          </a:ln>
        </p:spPr>
        <p:txBody>
          <a:bodyPr wrap="none">
            <a:spAutoFit/>
          </a:bodyPr>
          <a:lstStyle/>
          <a:p>
            <a:pPr algn="ctr"/>
            <a:r>
              <a:rPr lang="en-US" altLang="zh-CN" sz="8000">
                <a:solidFill>
                  <a:srgbClr val="FFFFFF"/>
                </a:solidFill>
                <a:latin typeface="Impact" pitchFamily="34" charset="0"/>
              </a:rPr>
              <a:t>02</a:t>
            </a:r>
            <a:endParaRPr lang="zh-CN" altLang="en-US" sz="8000">
              <a:solidFill>
                <a:srgbClr val="FFFFFF"/>
              </a:solidFill>
              <a:latin typeface="Impact" pitchFamily="34" charset="0"/>
            </a:endParaRPr>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3"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效益提升之</a:t>
            </a:r>
            <a:r>
              <a:rPr lang="zh-CN" altLang="en-US" sz="2800" dirty="0" smtClean="0">
                <a:solidFill>
                  <a:schemeClr val="accent6"/>
                </a:solidFill>
                <a:latin typeface="微软雅黑" panose="020B0503020204020204" pitchFamily="34" charset="-122"/>
                <a:ea typeface="微软雅黑" panose="020B0503020204020204" pitchFamily="34" charset="-122"/>
              </a:rPr>
              <a:t>“开源”</a:t>
            </a:r>
          </a:p>
        </p:txBody>
      </p:sp>
      <p:sp>
        <p:nvSpPr>
          <p:cNvPr id="5"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8" name="六边形 7"/>
          <p:cNvSpPr/>
          <p:nvPr/>
        </p:nvSpPr>
        <p:spPr>
          <a:xfrm rot="5400000">
            <a:off x="1291432" y="1478756"/>
            <a:ext cx="1246188" cy="1127125"/>
          </a:xfrm>
          <a:prstGeom prst="hexagon">
            <a:avLst/>
          </a:prstGeom>
          <a:solidFill>
            <a:schemeClr val="bg1"/>
          </a:solidFill>
          <a:ln w="15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a:off x="1482725" y="1576388"/>
            <a:ext cx="873125" cy="873125"/>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9574" name="矩形 9"/>
          <p:cNvSpPr>
            <a:spLocks noChangeArrowheads="1"/>
          </p:cNvSpPr>
          <p:nvPr/>
        </p:nvSpPr>
        <p:spPr bwMode="auto">
          <a:xfrm>
            <a:off x="1463675" y="2681288"/>
            <a:ext cx="935038" cy="307975"/>
          </a:xfrm>
          <a:prstGeom prst="rect">
            <a:avLst/>
          </a:prstGeom>
          <a:noFill/>
          <a:ln w="9525">
            <a:noFill/>
            <a:miter lim="800000"/>
            <a:headEnd/>
            <a:tailEnd/>
          </a:ln>
        </p:spPr>
        <p:txBody>
          <a:bodyPr>
            <a:spAutoFit/>
          </a:bodyPr>
          <a:lstStyle/>
          <a:p>
            <a:pPr algn="ctr"/>
            <a:r>
              <a:rPr lang="zh-CN" altLang="en-US" sz="1400">
                <a:solidFill>
                  <a:srgbClr val="002060"/>
                </a:solidFill>
                <a:latin typeface="微软雅黑" pitchFamily="34" charset="-122"/>
                <a:ea typeface="微软雅黑" pitchFamily="34" charset="-122"/>
              </a:rPr>
              <a:t>客户拜访</a:t>
            </a:r>
            <a:endParaRPr lang="en-US" altLang="zh-CN" sz="1400">
              <a:solidFill>
                <a:srgbClr val="002060"/>
              </a:solidFill>
              <a:latin typeface="微软雅黑" pitchFamily="34" charset="-122"/>
              <a:ea typeface="微软雅黑" pitchFamily="34" charset="-122"/>
            </a:endParaRPr>
          </a:p>
        </p:txBody>
      </p:sp>
      <p:sp>
        <p:nvSpPr>
          <p:cNvPr id="109575" name="矩形 10"/>
          <p:cNvSpPr>
            <a:spLocks noChangeArrowheads="1"/>
          </p:cNvSpPr>
          <p:nvPr/>
        </p:nvSpPr>
        <p:spPr bwMode="auto">
          <a:xfrm>
            <a:off x="755650" y="3181350"/>
            <a:ext cx="2592388" cy="1039813"/>
          </a:xfrm>
          <a:prstGeom prst="rect">
            <a:avLst/>
          </a:prstGeom>
          <a:solidFill>
            <a:schemeClr val="bg1"/>
          </a:solidFill>
          <a:ln w="9525">
            <a:noFill/>
            <a:miter lim="800000"/>
            <a:headEnd/>
            <a:tailEnd/>
          </a:ln>
        </p:spPr>
        <p:txBody>
          <a:bodyPr>
            <a:spAutoFit/>
          </a:bodyPr>
          <a:lstStyle/>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规定客户拜访的频次，使客户满意度持续获得提升</a:t>
            </a:r>
            <a:endParaRPr lang="en-US" altLang="zh-CN" sz="800">
              <a:solidFill>
                <a:srgbClr val="002060"/>
              </a:solidFill>
              <a:latin typeface="微软雅黑" pitchFamily="34" charset="-122"/>
              <a:ea typeface="微软雅黑" pitchFamily="34" charset="-122"/>
            </a:endParaRPr>
          </a:p>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有效记录客户被拜访情况、外勤人员出访频次</a:t>
            </a:r>
            <a:endParaRPr lang="en-US" altLang="zh-CN" sz="800">
              <a:solidFill>
                <a:srgbClr val="002060"/>
              </a:solidFill>
              <a:latin typeface="微软雅黑" pitchFamily="34" charset="-122"/>
              <a:ea typeface="微软雅黑" pitchFamily="34" charset="-122"/>
            </a:endParaRPr>
          </a:p>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准确掌握门店分布图，挖掘空白市场</a:t>
            </a:r>
            <a:endParaRPr lang="en-US" altLang="zh-CN" sz="800">
              <a:solidFill>
                <a:srgbClr val="002060"/>
              </a:solidFill>
              <a:latin typeface="微软雅黑" pitchFamily="34" charset="-122"/>
              <a:ea typeface="微软雅黑" pitchFamily="34" charset="-122"/>
            </a:endParaRPr>
          </a:p>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人走号码留，客户永不丢</a:t>
            </a:r>
          </a:p>
        </p:txBody>
      </p:sp>
      <p:sp>
        <p:nvSpPr>
          <p:cNvPr id="12" name="六边形 11"/>
          <p:cNvSpPr/>
          <p:nvPr/>
        </p:nvSpPr>
        <p:spPr>
          <a:xfrm rot="5400000">
            <a:off x="3936207" y="1478756"/>
            <a:ext cx="1246188" cy="1127125"/>
          </a:xfrm>
          <a:prstGeom prst="hexagon">
            <a:avLst/>
          </a:prstGeom>
          <a:solidFill>
            <a:schemeClr val="bg1"/>
          </a:solidFill>
          <a:ln w="15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002060"/>
              </a:solidFill>
            </a:endParaRPr>
          </a:p>
        </p:txBody>
      </p:sp>
      <p:sp>
        <p:nvSpPr>
          <p:cNvPr id="13" name="椭圆 12"/>
          <p:cNvSpPr/>
          <p:nvPr/>
        </p:nvSpPr>
        <p:spPr>
          <a:xfrm>
            <a:off x="4127500" y="1576388"/>
            <a:ext cx="873125" cy="873125"/>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9578" name="矩形 13"/>
          <p:cNvSpPr>
            <a:spLocks noChangeArrowheads="1"/>
          </p:cNvSpPr>
          <p:nvPr/>
        </p:nvSpPr>
        <p:spPr bwMode="auto">
          <a:xfrm>
            <a:off x="4106863" y="2681288"/>
            <a:ext cx="936625" cy="307975"/>
          </a:xfrm>
          <a:prstGeom prst="rect">
            <a:avLst/>
          </a:prstGeom>
          <a:noFill/>
          <a:ln w="9525">
            <a:noFill/>
            <a:miter lim="800000"/>
            <a:headEnd/>
            <a:tailEnd/>
          </a:ln>
        </p:spPr>
        <p:txBody>
          <a:bodyPr>
            <a:spAutoFit/>
          </a:bodyPr>
          <a:lstStyle/>
          <a:p>
            <a:pPr algn="ctr"/>
            <a:r>
              <a:rPr lang="zh-CN" altLang="en-US" sz="1400">
                <a:solidFill>
                  <a:srgbClr val="002060"/>
                </a:solidFill>
                <a:latin typeface="微软雅黑" pitchFamily="34" charset="-122"/>
                <a:ea typeface="微软雅黑" pitchFamily="34" charset="-122"/>
              </a:rPr>
              <a:t>工作上报</a:t>
            </a:r>
          </a:p>
        </p:txBody>
      </p:sp>
      <p:sp>
        <p:nvSpPr>
          <p:cNvPr id="109579" name="矩形 14"/>
          <p:cNvSpPr>
            <a:spLocks noChangeArrowheads="1"/>
          </p:cNvSpPr>
          <p:nvPr/>
        </p:nvSpPr>
        <p:spPr bwMode="auto">
          <a:xfrm>
            <a:off x="3563938" y="3190875"/>
            <a:ext cx="2447925" cy="547688"/>
          </a:xfrm>
          <a:prstGeom prst="rect">
            <a:avLst/>
          </a:prstGeom>
          <a:noFill/>
          <a:ln w="9525">
            <a:noFill/>
            <a:miter lim="800000"/>
            <a:headEnd/>
            <a:tailEnd/>
          </a:ln>
        </p:spPr>
        <p:txBody>
          <a:bodyPr>
            <a:spAutoFit/>
          </a:bodyPr>
          <a:lstStyle/>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拍照取证，使公司可以直观的了解现场情况</a:t>
            </a:r>
            <a:endParaRPr lang="en-US" altLang="zh-CN" sz="800">
              <a:solidFill>
                <a:srgbClr val="002060"/>
              </a:solidFill>
              <a:latin typeface="微软雅黑" pitchFamily="34" charset="-122"/>
              <a:ea typeface="微软雅黑" pitchFamily="34" charset="-122"/>
            </a:endParaRPr>
          </a:p>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规范化填报内容，提升外勤人员整体执行水平</a:t>
            </a:r>
            <a:endParaRPr lang="en-US" altLang="zh-CN" sz="800">
              <a:solidFill>
                <a:srgbClr val="002060"/>
              </a:solidFill>
              <a:latin typeface="微软雅黑" pitchFamily="34" charset="-122"/>
              <a:ea typeface="微软雅黑" pitchFamily="34" charset="-122"/>
            </a:endParaRPr>
          </a:p>
        </p:txBody>
      </p:sp>
      <p:sp>
        <p:nvSpPr>
          <p:cNvPr id="16" name="六边形 15"/>
          <p:cNvSpPr/>
          <p:nvPr/>
        </p:nvSpPr>
        <p:spPr>
          <a:xfrm rot="5400000">
            <a:off x="6476207" y="1478756"/>
            <a:ext cx="1246188" cy="1127125"/>
          </a:xfrm>
          <a:prstGeom prst="hexagon">
            <a:avLst/>
          </a:prstGeom>
          <a:solidFill>
            <a:schemeClr val="bg1"/>
          </a:solidFill>
          <a:ln w="158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6667500" y="1576388"/>
            <a:ext cx="873125" cy="873125"/>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9582" name="矩形 17"/>
          <p:cNvSpPr>
            <a:spLocks noChangeArrowheads="1"/>
          </p:cNvSpPr>
          <p:nvPr/>
        </p:nvSpPr>
        <p:spPr bwMode="auto">
          <a:xfrm>
            <a:off x="6646863" y="2681288"/>
            <a:ext cx="936625" cy="307975"/>
          </a:xfrm>
          <a:prstGeom prst="rect">
            <a:avLst/>
          </a:prstGeom>
          <a:noFill/>
          <a:ln w="9525">
            <a:noFill/>
            <a:miter lim="800000"/>
            <a:headEnd/>
            <a:tailEnd/>
          </a:ln>
        </p:spPr>
        <p:txBody>
          <a:bodyPr>
            <a:spAutoFit/>
          </a:bodyPr>
          <a:lstStyle/>
          <a:p>
            <a:pPr algn="ctr"/>
            <a:r>
              <a:rPr lang="zh-CN" altLang="en-US" sz="1400">
                <a:solidFill>
                  <a:srgbClr val="002060"/>
                </a:solidFill>
                <a:latin typeface="微软雅黑" pitchFamily="34" charset="-122"/>
                <a:ea typeface="微软雅黑" pitchFamily="34" charset="-122"/>
              </a:rPr>
              <a:t>公司通知</a:t>
            </a:r>
          </a:p>
        </p:txBody>
      </p:sp>
      <p:sp>
        <p:nvSpPr>
          <p:cNvPr id="109583" name="矩形 18"/>
          <p:cNvSpPr>
            <a:spLocks noChangeArrowheads="1"/>
          </p:cNvSpPr>
          <p:nvPr/>
        </p:nvSpPr>
        <p:spPr bwMode="auto">
          <a:xfrm>
            <a:off x="6227763" y="3149600"/>
            <a:ext cx="2460625" cy="793750"/>
          </a:xfrm>
          <a:prstGeom prst="rect">
            <a:avLst/>
          </a:prstGeom>
          <a:noFill/>
          <a:ln w="9525">
            <a:noFill/>
            <a:miter lim="800000"/>
            <a:headEnd/>
            <a:tailEnd/>
          </a:ln>
        </p:spPr>
        <p:txBody>
          <a:bodyPr>
            <a:spAutoFit/>
          </a:bodyPr>
          <a:lstStyle/>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外勤人员第一时间了解公司政策</a:t>
            </a:r>
            <a:endParaRPr lang="en-US" altLang="zh-CN" sz="800">
              <a:solidFill>
                <a:srgbClr val="002060"/>
              </a:solidFill>
              <a:latin typeface="微软雅黑" pitchFamily="34" charset="-122"/>
              <a:ea typeface="微软雅黑" pitchFamily="34" charset="-122"/>
            </a:endParaRPr>
          </a:p>
          <a:p>
            <a:pPr>
              <a:lnSpc>
                <a:spcPct val="200000"/>
              </a:lnSpc>
              <a:buClr>
                <a:schemeClr val="tx2"/>
              </a:buClr>
              <a:buFont typeface="Wingdings" pitchFamily="2" charset="2"/>
              <a:buChar char="u"/>
            </a:pPr>
            <a:r>
              <a:rPr lang="zh-CN" altLang="en-US" sz="800">
                <a:solidFill>
                  <a:srgbClr val="002060"/>
                </a:solidFill>
                <a:latin typeface="微软雅黑" pitchFamily="34" charset="-122"/>
                <a:ea typeface="微软雅黑" pitchFamily="34" charset="-122"/>
              </a:rPr>
              <a:t>及时发布促销政策，提升企业市场响应速度</a:t>
            </a:r>
            <a:endParaRPr lang="en-US" altLang="zh-CN" sz="800">
              <a:solidFill>
                <a:srgbClr val="002060"/>
              </a:solidFill>
              <a:latin typeface="微软雅黑" pitchFamily="34" charset="-122"/>
              <a:ea typeface="微软雅黑" pitchFamily="34" charset="-122"/>
            </a:endParaRPr>
          </a:p>
          <a:p>
            <a:pPr>
              <a:lnSpc>
                <a:spcPct val="200000"/>
              </a:lnSpc>
              <a:buClr>
                <a:srgbClr val="FF0000"/>
              </a:buClr>
              <a:buFont typeface="Wingdings" pitchFamily="2" charset="2"/>
              <a:buChar char="p"/>
            </a:pPr>
            <a:endParaRPr lang="en-US" altLang="zh-CN" sz="800">
              <a:latin typeface="微软雅黑" pitchFamily="34" charset="-122"/>
            </a:endParaRPr>
          </a:p>
        </p:txBody>
      </p:sp>
      <p:sp>
        <p:nvSpPr>
          <p:cNvPr id="32" name="KSO_Shape"/>
          <p:cNvSpPr>
            <a:spLocks/>
          </p:cNvSpPr>
          <p:nvPr/>
        </p:nvSpPr>
        <p:spPr bwMode="auto">
          <a:xfrm>
            <a:off x="1692275" y="1722438"/>
            <a:ext cx="465138" cy="590550"/>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accent1">
              <a:lumMod val="7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
        <p:nvSpPr>
          <p:cNvPr id="39" name="KSO_Shape"/>
          <p:cNvSpPr/>
          <p:nvPr/>
        </p:nvSpPr>
        <p:spPr>
          <a:xfrm>
            <a:off x="6875463" y="1779588"/>
            <a:ext cx="471487" cy="43973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矩形 39"/>
          <p:cNvSpPr/>
          <p:nvPr/>
        </p:nvSpPr>
        <p:spPr>
          <a:xfrm>
            <a:off x="1347788" y="2974975"/>
            <a:ext cx="1136650" cy="244475"/>
          </a:xfrm>
          <a:prstGeom prst="rect">
            <a:avLst/>
          </a:prstGeom>
        </p:spPr>
        <p:txBody>
          <a:bodyPr wrap="none">
            <a:spAutoFit/>
          </a:bodyPr>
          <a:lstStyle/>
          <a:p>
            <a:pPr algn="ctr" fontAlgn="auto">
              <a:lnSpc>
                <a:spcPct val="90000"/>
              </a:lnSpc>
              <a:spcAft>
                <a:spcPct val="35000"/>
              </a:spcAft>
              <a:defRPr/>
            </a:pPr>
            <a:r>
              <a:rPr lang="zh-CN" altLang="en-US" sz="1100" dirty="0">
                <a:solidFill>
                  <a:schemeClr val="tx1">
                    <a:lumMod val="50000"/>
                    <a:lumOff val="50000"/>
                  </a:schemeClr>
                </a:solidFill>
                <a:latin typeface="微软雅黑" pitchFamily="34" charset="-122"/>
                <a:ea typeface="微软雅黑" pitchFamily="34" charset="-122"/>
              </a:rPr>
              <a:t>（拜访</a:t>
            </a:r>
            <a:r>
              <a:rPr lang="en-US" altLang="zh-CN" sz="1100" dirty="0">
                <a:solidFill>
                  <a:schemeClr val="tx1">
                    <a:lumMod val="50000"/>
                    <a:lumOff val="50000"/>
                  </a:schemeClr>
                </a:solidFill>
                <a:latin typeface="微软雅黑" pitchFamily="34" charset="-122"/>
                <a:ea typeface="微软雅黑" pitchFamily="34" charset="-122"/>
                <a:sym typeface="Arial" pitchFamily="34" charset="0"/>
              </a:rPr>
              <a:t>+</a:t>
            </a:r>
            <a:r>
              <a:rPr lang="zh-CN" altLang="en-US" sz="1100" dirty="0">
                <a:solidFill>
                  <a:schemeClr val="tx1">
                    <a:lumMod val="50000"/>
                    <a:lumOff val="50000"/>
                  </a:schemeClr>
                </a:solidFill>
                <a:latin typeface="微软雅黑" pitchFamily="34" charset="-122"/>
                <a:ea typeface="微软雅黑" pitchFamily="34" charset="-122"/>
              </a:rPr>
              <a:t>总结）</a:t>
            </a:r>
          </a:p>
        </p:txBody>
      </p:sp>
      <p:sp>
        <p:nvSpPr>
          <p:cNvPr id="41" name="矩形 40"/>
          <p:cNvSpPr/>
          <p:nvPr/>
        </p:nvSpPr>
        <p:spPr>
          <a:xfrm>
            <a:off x="4067175" y="2974975"/>
            <a:ext cx="1031875" cy="244475"/>
          </a:xfrm>
          <a:prstGeom prst="rect">
            <a:avLst/>
          </a:prstGeom>
        </p:spPr>
        <p:txBody>
          <a:bodyPr wrap="none">
            <a:spAutoFit/>
          </a:bodyPr>
          <a:lstStyle/>
          <a:p>
            <a:pPr algn="ctr" fontAlgn="auto">
              <a:lnSpc>
                <a:spcPct val="90000"/>
              </a:lnSpc>
              <a:spcAft>
                <a:spcPct val="35000"/>
              </a:spcAft>
              <a:defRPr/>
            </a:pPr>
            <a:r>
              <a:rPr lang="zh-CN" altLang="en-US" sz="1100" dirty="0">
                <a:solidFill>
                  <a:schemeClr val="tx1">
                    <a:lumMod val="50000"/>
                    <a:lumOff val="50000"/>
                  </a:schemeClr>
                </a:solidFill>
                <a:latin typeface="微软雅黑" pitchFamily="34" charset="-122"/>
                <a:ea typeface="微软雅黑" pitchFamily="34" charset="-122"/>
              </a:rPr>
              <a:t>（信息采集）</a:t>
            </a:r>
          </a:p>
        </p:txBody>
      </p:sp>
      <p:sp>
        <p:nvSpPr>
          <p:cNvPr id="43" name="KSO_Shape"/>
          <p:cNvSpPr>
            <a:spLocks/>
          </p:cNvSpPr>
          <p:nvPr/>
        </p:nvSpPr>
        <p:spPr bwMode="auto">
          <a:xfrm>
            <a:off x="4356100" y="1789113"/>
            <a:ext cx="554038" cy="484187"/>
          </a:xfrm>
          <a:custGeom>
            <a:avLst/>
            <a:gdLst/>
            <a:ahLst/>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chemeClr val="accent1">
              <a:lumMod val="75000"/>
            </a:schemeClr>
          </a:solidFill>
          <a:ln w="9525">
            <a:noFill/>
            <a:round/>
            <a:headEnd/>
            <a:tailEnd/>
          </a:ln>
        </p:spPr>
        <p:txBody>
          <a:bodyPr/>
          <a:lstStyle/>
          <a:p>
            <a:pPr fontAlgn="auto">
              <a:spcBef>
                <a:spcPts val="0"/>
              </a:spcBef>
              <a:spcAft>
                <a:spcPts val="0"/>
              </a:spcAft>
              <a:defRPr/>
            </a:pPr>
            <a:endParaRPr lang="zh-CN" altLang="en-US">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3"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效益提升之</a:t>
            </a:r>
            <a:r>
              <a:rPr lang="zh-CN" altLang="en-US" sz="2800" dirty="0" smtClean="0">
                <a:solidFill>
                  <a:schemeClr val="accent6"/>
                </a:solidFill>
                <a:latin typeface="微软雅黑" panose="020B0503020204020204" pitchFamily="34" charset="-122"/>
                <a:ea typeface="微软雅黑" panose="020B0503020204020204" pitchFamily="34" charset="-122"/>
              </a:rPr>
              <a:t>“节流”</a:t>
            </a:r>
          </a:p>
        </p:txBody>
      </p:sp>
      <p:sp>
        <p:nvSpPr>
          <p:cNvPr id="4" name="六边形 3"/>
          <p:cNvSpPr/>
          <p:nvPr/>
        </p:nvSpPr>
        <p:spPr>
          <a:xfrm rot="5400000">
            <a:off x="1291432" y="1478756"/>
            <a:ext cx="1246188" cy="1127125"/>
          </a:xfrm>
          <a:prstGeom prst="hexagon">
            <a:avLst/>
          </a:prstGeom>
          <a:solidFill>
            <a:schemeClr val="bg1"/>
          </a:solidFill>
          <a:ln w="15875">
            <a:solidFill>
              <a:srgbClr val="43CA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1482725" y="1576388"/>
            <a:ext cx="873125" cy="873125"/>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0597" name="矩形 5"/>
          <p:cNvSpPr>
            <a:spLocks noChangeArrowheads="1"/>
          </p:cNvSpPr>
          <p:nvPr/>
        </p:nvSpPr>
        <p:spPr bwMode="auto">
          <a:xfrm>
            <a:off x="971550" y="2681288"/>
            <a:ext cx="1884363" cy="287337"/>
          </a:xfrm>
          <a:prstGeom prst="rect">
            <a:avLst/>
          </a:prstGeom>
          <a:noFill/>
          <a:ln w="9525">
            <a:noFill/>
            <a:miter lim="800000"/>
            <a:headEnd/>
            <a:tailEnd/>
          </a:ln>
        </p:spPr>
        <p:txBody>
          <a:bodyPr>
            <a:spAutoFit/>
          </a:bodyPr>
          <a:lstStyle/>
          <a:p>
            <a:pPr algn="ctr">
              <a:lnSpc>
                <a:spcPct val="90000"/>
              </a:lnSpc>
              <a:spcAft>
                <a:spcPct val="35000"/>
              </a:spcAft>
            </a:pPr>
            <a:r>
              <a:rPr lang="zh-CN" altLang="en-US" sz="1400">
                <a:solidFill>
                  <a:srgbClr val="43CAAA"/>
                </a:solidFill>
                <a:latin typeface="微软雅黑" pitchFamily="34" charset="-122"/>
                <a:ea typeface="微软雅黑" pitchFamily="34" charset="-122"/>
              </a:rPr>
              <a:t>差旅</a:t>
            </a:r>
            <a:r>
              <a:rPr lang="en-US" altLang="zh-CN" sz="1400">
                <a:solidFill>
                  <a:srgbClr val="43CAAA"/>
                </a:solidFill>
                <a:latin typeface="微软雅黑" pitchFamily="34" charset="-122"/>
                <a:ea typeface="微软雅黑" pitchFamily="34" charset="-122"/>
                <a:sym typeface="Arial" charset="0"/>
              </a:rPr>
              <a:t>/</a:t>
            </a:r>
            <a:r>
              <a:rPr lang="zh-CN" altLang="en-US" sz="1400">
                <a:solidFill>
                  <a:srgbClr val="43CAAA"/>
                </a:solidFill>
                <a:latin typeface="微软雅黑" pitchFamily="34" charset="-122"/>
                <a:ea typeface="微软雅黑" pitchFamily="34" charset="-122"/>
                <a:sym typeface="Arial" charset="0"/>
              </a:rPr>
              <a:t>请假</a:t>
            </a:r>
            <a:r>
              <a:rPr lang="en-US" altLang="zh-CN" sz="1400">
                <a:solidFill>
                  <a:srgbClr val="43CAAA"/>
                </a:solidFill>
                <a:latin typeface="微软雅黑" pitchFamily="34" charset="-122"/>
                <a:ea typeface="微软雅黑" pitchFamily="34" charset="-122"/>
                <a:sym typeface="Arial" charset="0"/>
              </a:rPr>
              <a:t>/</a:t>
            </a:r>
            <a:r>
              <a:rPr lang="zh-CN" altLang="en-US" sz="1400">
                <a:solidFill>
                  <a:srgbClr val="43CAAA"/>
                </a:solidFill>
                <a:latin typeface="微软雅黑" pitchFamily="34" charset="-122"/>
                <a:ea typeface="微软雅黑" pitchFamily="34" charset="-122"/>
              </a:rPr>
              <a:t>考勤</a:t>
            </a:r>
            <a:endParaRPr lang="en-US" altLang="zh-CN" sz="1400">
              <a:solidFill>
                <a:srgbClr val="43CAAA"/>
              </a:solidFill>
              <a:latin typeface="微软雅黑" pitchFamily="34" charset="-122"/>
              <a:ea typeface="微软雅黑" pitchFamily="34" charset="-122"/>
            </a:endParaRPr>
          </a:p>
        </p:txBody>
      </p:sp>
      <p:sp>
        <p:nvSpPr>
          <p:cNvPr id="7" name="矩形 6"/>
          <p:cNvSpPr/>
          <p:nvPr/>
        </p:nvSpPr>
        <p:spPr>
          <a:xfrm>
            <a:off x="755650" y="3181350"/>
            <a:ext cx="2592388" cy="793750"/>
          </a:xfrm>
          <a:prstGeom prst="rect">
            <a:avLst/>
          </a:prstGeom>
          <a:solidFill>
            <a:schemeClr val="bg1"/>
          </a:solidFill>
        </p:spPr>
        <p:txBody>
          <a:bodyPr>
            <a:spAutoFit/>
          </a:bodyPr>
          <a:lstStyle/>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异地打卡，不需要专门找当地固话，减少业务人员路上耗费时间和金钱</a:t>
            </a:r>
            <a:endParaRPr lang="en-US" altLang="zh-CN" sz="800" dirty="0">
              <a:solidFill>
                <a:schemeClr val="tx1">
                  <a:lumMod val="85000"/>
                  <a:lumOff val="15000"/>
                </a:schemeClr>
              </a:solidFill>
              <a:latin typeface="微软雅黑" pitchFamily="34" charset="-122"/>
              <a:ea typeface="微软雅黑" pitchFamily="34" charset="-122"/>
            </a:endParaRPr>
          </a:p>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杜绝虚假差旅，实现差旅费用的有效管控</a:t>
            </a:r>
          </a:p>
        </p:txBody>
      </p:sp>
      <p:sp>
        <p:nvSpPr>
          <p:cNvPr id="8" name="六边形 7"/>
          <p:cNvSpPr/>
          <p:nvPr/>
        </p:nvSpPr>
        <p:spPr>
          <a:xfrm rot="5400000">
            <a:off x="3936207" y="1478756"/>
            <a:ext cx="1246188" cy="1127125"/>
          </a:xfrm>
          <a:prstGeom prst="hexagon">
            <a:avLst/>
          </a:prstGeom>
          <a:solidFill>
            <a:schemeClr val="bg1"/>
          </a:solidFill>
          <a:ln w="15875">
            <a:solidFill>
              <a:srgbClr val="43CA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002060"/>
              </a:solidFill>
            </a:endParaRPr>
          </a:p>
        </p:txBody>
      </p:sp>
      <p:sp>
        <p:nvSpPr>
          <p:cNvPr id="9" name="椭圆 8"/>
          <p:cNvSpPr/>
          <p:nvPr/>
        </p:nvSpPr>
        <p:spPr>
          <a:xfrm>
            <a:off x="4127500" y="1576388"/>
            <a:ext cx="873125" cy="873125"/>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0601" name="矩形 9"/>
          <p:cNvSpPr>
            <a:spLocks noChangeArrowheads="1"/>
          </p:cNvSpPr>
          <p:nvPr/>
        </p:nvSpPr>
        <p:spPr bwMode="auto">
          <a:xfrm>
            <a:off x="4106863" y="2681288"/>
            <a:ext cx="936625" cy="307975"/>
          </a:xfrm>
          <a:prstGeom prst="rect">
            <a:avLst/>
          </a:prstGeom>
          <a:noFill/>
          <a:ln w="9525">
            <a:noFill/>
            <a:miter lim="800000"/>
            <a:headEnd/>
            <a:tailEnd/>
          </a:ln>
        </p:spPr>
        <p:txBody>
          <a:bodyPr>
            <a:spAutoFit/>
          </a:bodyPr>
          <a:lstStyle/>
          <a:p>
            <a:pPr algn="ctr"/>
            <a:r>
              <a:rPr lang="zh-CN" altLang="en-US" sz="1400">
                <a:solidFill>
                  <a:srgbClr val="43CAAA"/>
                </a:solidFill>
                <a:latin typeface="微软雅黑" pitchFamily="34" charset="-122"/>
                <a:ea typeface="微软雅黑" pitchFamily="34" charset="-122"/>
              </a:rPr>
              <a:t>信息采集</a:t>
            </a:r>
          </a:p>
        </p:txBody>
      </p:sp>
      <p:sp>
        <p:nvSpPr>
          <p:cNvPr id="11" name="矩形 10"/>
          <p:cNvSpPr/>
          <p:nvPr/>
        </p:nvSpPr>
        <p:spPr>
          <a:xfrm>
            <a:off x="3419475" y="3190875"/>
            <a:ext cx="2520950" cy="1039813"/>
          </a:xfrm>
          <a:prstGeom prst="rect">
            <a:avLst/>
          </a:prstGeom>
        </p:spPr>
        <p:txBody>
          <a:bodyPr>
            <a:spAutoFit/>
          </a:bodyPr>
          <a:lstStyle/>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堆头、陈列、海报、门头等可以拍照取证，保证各个促销的真实发生</a:t>
            </a:r>
            <a:endParaRPr lang="en-US" altLang="zh-CN" sz="800" dirty="0">
              <a:solidFill>
                <a:schemeClr val="tx1">
                  <a:lumMod val="85000"/>
                  <a:lumOff val="15000"/>
                </a:schemeClr>
              </a:solidFill>
              <a:latin typeface="微软雅黑" pitchFamily="34" charset="-122"/>
              <a:ea typeface="微软雅黑" pitchFamily="34" charset="-122"/>
            </a:endParaRPr>
          </a:p>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确保维修的真实有效，减少零配件更换的漏洞</a:t>
            </a:r>
            <a:endParaRPr lang="en-US" altLang="zh-CN" sz="800" dirty="0">
              <a:solidFill>
                <a:schemeClr val="tx1">
                  <a:lumMod val="85000"/>
                  <a:lumOff val="15000"/>
                </a:schemeClr>
              </a:solidFill>
              <a:latin typeface="微软雅黑" pitchFamily="34" charset="-122"/>
              <a:ea typeface="微软雅黑" pitchFamily="34" charset="-122"/>
            </a:endParaRPr>
          </a:p>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政府：现场取证备案，确保政策的正确执行</a:t>
            </a:r>
          </a:p>
        </p:txBody>
      </p:sp>
      <p:sp>
        <p:nvSpPr>
          <p:cNvPr id="12" name="六边形 11"/>
          <p:cNvSpPr/>
          <p:nvPr/>
        </p:nvSpPr>
        <p:spPr>
          <a:xfrm rot="5400000">
            <a:off x="6476207" y="1478756"/>
            <a:ext cx="1246188" cy="1127125"/>
          </a:xfrm>
          <a:prstGeom prst="hexagon">
            <a:avLst/>
          </a:prstGeom>
          <a:solidFill>
            <a:schemeClr val="bg1"/>
          </a:solidFill>
          <a:ln w="15875">
            <a:solidFill>
              <a:srgbClr val="43CA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6667500" y="1576388"/>
            <a:ext cx="873125" cy="873125"/>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0605" name="矩形 13"/>
          <p:cNvSpPr>
            <a:spLocks noChangeArrowheads="1"/>
          </p:cNvSpPr>
          <p:nvPr/>
        </p:nvSpPr>
        <p:spPr bwMode="auto">
          <a:xfrm>
            <a:off x="6646863" y="2681288"/>
            <a:ext cx="936625" cy="307975"/>
          </a:xfrm>
          <a:prstGeom prst="rect">
            <a:avLst/>
          </a:prstGeom>
          <a:noFill/>
          <a:ln w="9525">
            <a:noFill/>
            <a:miter lim="800000"/>
            <a:headEnd/>
            <a:tailEnd/>
          </a:ln>
        </p:spPr>
        <p:txBody>
          <a:bodyPr>
            <a:spAutoFit/>
          </a:bodyPr>
          <a:lstStyle/>
          <a:p>
            <a:pPr algn="ctr"/>
            <a:r>
              <a:rPr lang="zh-CN" altLang="en-US" sz="1400">
                <a:solidFill>
                  <a:srgbClr val="43CAAA"/>
                </a:solidFill>
                <a:latin typeface="微软雅黑" pitchFamily="34" charset="-122"/>
                <a:ea typeface="微软雅黑" pitchFamily="34" charset="-122"/>
              </a:rPr>
              <a:t>位置管理</a:t>
            </a:r>
          </a:p>
        </p:txBody>
      </p:sp>
      <p:sp>
        <p:nvSpPr>
          <p:cNvPr id="15" name="矩形 14"/>
          <p:cNvSpPr/>
          <p:nvPr/>
        </p:nvSpPr>
        <p:spPr>
          <a:xfrm>
            <a:off x="6227763" y="3149600"/>
            <a:ext cx="2592387" cy="1039813"/>
          </a:xfrm>
          <a:prstGeom prst="rect">
            <a:avLst/>
          </a:prstGeom>
        </p:spPr>
        <p:txBody>
          <a:bodyPr>
            <a:spAutoFit/>
          </a:bodyPr>
          <a:lstStyle/>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实现外勤销售人员业务过程的即时管控，使业务人员有效工作时间大大提升</a:t>
            </a:r>
            <a:endParaRPr lang="en-US" altLang="zh-CN" sz="800" dirty="0">
              <a:solidFill>
                <a:schemeClr val="tx1">
                  <a:lumMod val="85000"/>
                  <a:lumOff val="15000"/>
                </a:schemeClr>
              </a:solidFill>
              <a:latin typeface="微软雅黑" pitchFamily="34" charset="-122"/>
              <a:ea typeface="微软雅黑" pitchFamily="34" charset="-122"/>
            </a:endParaRPr>
          </a:p>
          <a:p>
            <a:pPr fontAlgn="auto">
              <a:lnSpc>
                <a:spcPct val="200000"/>
              </a:lnSpc>
              <a:spcAft>
                <a:spcPts val="0"/>
              </a:spcAft>
              <a:buClr>
                <a:schemeClr val="tx1">
                  <a:lumMod val="65000"/>
                  <a:lumOff val="35000"/>
                </a:schemeClr>
              </a:buClr>
              <a:buFont typeface="Wingdings" pitchFamily="2" charset="2"/>
              <a:buChar char="u"/>
              <a:defRPr/>
            </a:pPr>
            <a:r>
              <a:rPr lang="zh-CN" altLang="en-US" sz="800" dirty="0">
                <a:solidFill>
                  <a:schemeClr val="tx1">
                    <a:lumMod val="85000"/>
                    <a:lumOff val="15000"/>
                  </a:schemeClr>
                </a:solidFill>
                <a:latin typeface="微软雅黑" pitchFamily="34" charset="-122"/>
                <a:ea typeface="微软雅黑" pitchFamily="34" charset="-122"/>
              </a:rPr>
              <a:t>避免车辆送货绕路、干私活</a:t>
            </a:r>
          </a:p>
          <a:p>
            <a:pPr fontAlgn="auto">
              <a:lnSpc>
                <a:spcPct val="200000"/>
              </a:lnSpc>
              <a:spcAft>
                <a:spcPts val="0"/>
              </a:spcAft>
              <a:buClr>
                <a:srgbClr val="FF0000"/>
              </a:buClr>
              <a:buFont typeface="Wingdings" pitchFamily="2" charset="2"/>
              <a:buChar char="p"/>
              <a:defRPr/>
            </a:pPr>
            <a:endParaRPr lang="en-US" altLang="zh-CN" sz="800" dirty="0">
              <a:latin typeface="微软雅黑" pitchFamily="34" charset="-122"/>
              <a:ea typeface="+mn-ea"/>
            </a:endParaRPr>
          </a:p>
        </p:txBody>
      </p:sp>
      <p:sp>
        <p:nvSpPr>
          <p:cNvPr id="17" name="KSO_Shape"/>
          <p:cNvSpPr/>
          <p:nvPr/>
        </p:nvSpPr>
        <p:spPr>
          <a:xfrm>
            <a:off x="4314825" y="1808163"/>
            <a:ext cx="473075" cy="376237"/>
          </a:xfrm>
          <a:custGeom>
            <a:avLst/>
            <a:gdLst/>
            <a:ahLst/>
            <a:cxnLst/>
            <a:rect l="l" t="t" r="r" b="b"/>
            <a:pathLst>
              <a:path w="3438144" h="2732506">
                <a:moveTo>
                  <a:pt x="1719072" y="1227183"/>
                </a:moveTo>
                <a:cubicBezTo>
                  <a:pt x="1961590" y="1227183"/>
                  <a:pt x="2158189" y="1423782"/>
                  <a:pt x="2158189" y="1666300"/>
                </a:cubicBezTo>
                <a:cubicBezTo>
                  <a:pt x="2158189" y="1908818"/>
                  <a:pt x="1961590" y="2105417"/>
                  <a:pt x="1719072" y="2105417"/>
                </a:cubicBezTo>
                <a:cubicBezTo>
                  <a:pt x="1476554" y="2105417"/>
                  <a:pt x="1279955" y="1908818"/>
                  <a:pt x="1279955" y="1666300"/>
                </a:cubicBezTo>
                <a:cubicBezTo>
                  <a:pt x="1279955" y="1423782"/>
                  <a:pt x="1476554" y="1227183"/>
                  <a:pt x="1719072" y="1227183"/>
                </a:cubicBezTo>
                <a:close/>
                <a:moveTo>
                  <a:pt x="1719072" y="997872"/>
                </a:moveTo>
                <a:cubicBezTo>
                  <a:pt x="1349909" y="997872"/>
                  <a:pt x="1050644" y="1297137"/>
                  <a:pt x="1050644" y="1666300"/>
                </a:cubicBezTo>
                <a:cubicBezTo>
                  <a:pt x="1050644" y="2035463"/>
                  <a:pt x="1349909" y="2334728"/>
                  <a:pt x="1719072" y="2334728"/>
                </a:cubicBezTo>
                <a:cubicBezTo>
                  <a:pt x="2088235" y="2334728"/>
                  <a:pt x="2387500" y="2035463"/>
                  <a:pt x="2387500" y="1666300"/>
                </a:cubicBezTo>
                <a:cubicBezTo>
                  <a:pt x="2387500" y="1297137"/>
                  <a:pt x="2088235" y="997872"/>
                  <a:pt x="1719072" y="997872"/>
                </a:cubicBezTo>
                <a:close/>
                <a:moveTo>
                  <a:pt x="575044" y="803862"/>
                </a:moveTo>
                <a:cubicBezTo>
                  <a:pt x="495506" y="803862"/>
                  <a:pt x="431028" y="868340"/>
                  <a:pt x="431028" y="947878"/>
                </a:cubicBezTo>
                <a:cubicBezTo>
                  <a:pt x="431028" y="1027416"/>
                  <a:pt x="495506" y="1091894"/>
                  <a:pt x="575044" y="1091894"/>
                </a:cubicBezTo>
                <a:cubicBezTo>
                  <a:pt x="654582" y="1091894"/>
                  <a:pt x="719060" y="1027416"/>
                  <a:pt x="719060" y="947878"/>
                </a:cubicBezTo>
                <a:cubicBezTo>
                  <a:pt x="719060" y="868340"/>
                  <a:pt x="654582" y="803862"/>
                  <a:pt x="575044" y="803862"/>
                </a:cubicBezTo>
                <a:close/>
                <a:moveTo>
                  <a:pt x="1365940" y="0"/>
                </a:moveTo>
                <a:lnTo>
                  <a:pt x="1998164" y="0"/>
                </a:lnTo>
                <a:cubicBezTo>
                  <a:pt x="2213188" y="0"/>
                  <a:pt x="2387500" y="174312"/>
                  <a:pt x="2387500" y="389336"/>
                </a:cubicBezTo>
                <a:lnTo>
                  <a:pt x="2384456" y="419529"/>
                </a:lnTo>
                <a:lnTo>
                  <a:pt x="3040081" y="419529"/>
                </a:lnTo>
                <a:cubicBezTo>
                  <a:pt x="3259925" y="419529"/>
                  <a:pt x="3438144" y="597748"/>
                  <a:pt x="3438144" y="817592"/>
                </a:cubicBezTo>
                <a:lnTo>
                  <a:pt x="3438144" y="2334443"/>
                </a:lnTo>
                <a:cubicBezTo>
                  <a:pt x="3438144" y="2554287"/>
                  <a:pt x="3259925" y="2732506"/>
                  <a:pt x="3040081" y="2732506"/>
                </a:cubicBezTo>
                <a:lnTo>
                  <a:pt x="398063" y="2732506"/>
                </a:lnTo>
                <a:cubicBezTo>
                  <a:pt x="178219" y="2732506"/>
                  <a:pt x="0" y="2554287"/>
                  <a:pt x="0" y="2334443"/>
                </a:cubicBezTo>
                <a:lnTo>
                  <a:pt x="0" y="817592"/>
                </a:lnTo>
                <a:cubicBezTo>
                  <a:pt x="0" y="597748"/>
                  <a:pt x="178219" y="419529"/>
                  <a:pt x="398063" y="419529"/>
                </a:cubicBezTo>
                <a:lnTo>
                  <a:pt x="979648" y="419529"/>
                </a:lnTo>
                <a:cubicBezTo>
                  <a:pt x="976997" y="409663"/>
                  <a:pt x="976604" y="399545"/>
                  <a:pt x="976604" y="389336"/>
                </a:cubicBezTo>
                <a:cubicBezTo>
                  <a:pt x="976604" y="174312"/>
                  <a:pt x="1150916" y="0"/>
                  <a:pt x="1365940" y="0"/>
                </a:cubicBezTo>
                <a:close/>
              </a:path>
            </a:pathLst>
          </a:custGeom>
          <a:solidFill>
            <a:srgbClr val="43CAA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KSO_Shape"/>
          <p:cNvSpPr/>
          <p:nvPr/>
        </p:nvSpPr>
        <p:spPr>
          <a:xfrm>
            <a:off x="6875463" y="1779588"/>
            <a:ext cx="471487" cy="43973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43CA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066800" y="2974975"/>
            <a:ext cx="1698625" cy="244475"/>
          </a:xfrm>
          <a:prstGeom prst="rect">
            <a:avLst/>
          </a:prstGeom>
        </p:spPr>
        <p:txBody>
          <a:bodyPr wrap="none">
            <a:spAutoFit/>
          </a:bodyPr>
          <a:lstStyle/>
          <a:p>
            <a:pPr algn="ctr" fontAlgn="auto">
              <a:lnSpc>
                <a:spcPct val="90000"/>
              </a:lnSpc>
              <a:spcAft>
                <a:spcPct val="35000"/>
              </a:spcAft>
              <a:defRPr/>
            </a:pPr>
            <a:r>
              <a:rPr lang="zh-CN" altLang="en-US" sz="1100" dirty="0">
                <a:solidFill>
                  <a:schemeClr val="tx1">
                    <a:lumMod val="50000"/>
                    <a:lumOff val="50000"/>
                  </a:schemeClr>
                </a:solidFill>
                <a:latin typeface="微软雅黑" pitchFamily="34" charset="-122"/>
                <a:ea typeface="微软雅黑" pitchFamily="34" charset="-122"/>
              </a:rPr>
              <a:t>（</a:t>
            </a:r>
            <a:r>
              <a:rPr lang="zh-CN" altLang="en-US" sz="1100" dirty="0">
                <a:solidFill>
                  <a:schemeClr val="tx1">
                    <a:lumMod val="50000"/>
                    <a:lumOff val="50000"/>
                  </a:schemeClr>
                </a:solidFill>
                <a:latin typeface="微软雅黑" pitchFamily="34" charset="-122"/>
                <a:ea typeface="微软雅黑" pitchFamily="34" charset="-122"/>
                <a:sym typeface="Arial" pitchFamily="34" charset="0"/>
              </a:rPr>
              <a:t>差旅登记</a:t>
            </a:r>
            <a:r>
              <a:rPr lang="en-US" altLang="zh-CN" sz="1100" dirty="0">
                <a:solidFill>
                  <a:schemeClr val="tx1">
                    <a:lumMod val="50000"/>
                    <a:lumOff val="50000"/>
                  </a:schemeClr>
                </a:solidFill>
                <a:latin typeface="微软雅黑" pitchFamily="34" charset="-122"/>
                <a:ea typeface="微软雅黑" pitchFamily="34" charset="-122"/>
                <a:sym typeface="Arial" pitchFamily="34" charset="0"/>
              </a:rPr>
              <a:t>+</a:t>
            </a:r>
            <a:r>
              <a:rPr lang="zh-CN" altLang="en-US" sz="1100" dirty="0">
                <a:solidFill>
                  <a:schemeClr val="tx1">
                    <a:lumMod val="50000"/>
                    <a:lumOff val="50000"/>
                  </a:schemeClr>
                </a:solidFill>
                <a:latin typeface="微软雅黑" pitchFamily="34" charset="-122"/>
                <a:ea typeface="微软雅黑" pitchFamily="34" charset="-122"/>
                <a:sym typeface="Arial" pitchFamily="34" charset="0"/>
              </a:rPr>
              <a:t>请假申请</a:t>
            </a:r>
            <a:r>
              <a:rPr lang="zh-CN" altLang="en-US" sz="1100" dirty="0">
                <a:solidFill>
                  <a:schemeClr val="tx1">
                    <a:lumMod val="50000"/>
                    <a:lumOff val="50000"/>
                  </a:schemeClr>
                </a:solidFill>
                <a:latin typeface="微软雅黑" pitchFamily="34" charset="-122"/>
                <a:ea typeface="微软雅黑" pitchFamily="34" charset="-122"/>
              </a:rPr>
              <a:t>）</a:t>
            </a:r>
          </a:p>
        </p:txBody>
      </p:sp>
      <p:sp>
        <p:nvSpPr>
          <p:cNvPr id="20" name="矩形 19"/>
          <p:cNvSpPr/>
          <p:nvPr/>
        </p:nvSpPr>
        <p:spPr>
          <a:xfrm>
            <a:off x="6307138" y="2974975"/>
            <a:ext cx="1736725" cy="244475"/>
          </a:xfrm>
          <a:prstGeom prst="rect">
            <a:avLst/>
          </a:prstGeom>
        </p:spPr>
        <p:txBody>
          <a:bodyPr wrap="none">
            <a:spAutoFit/>
          </a:bodyPr>
          <a:lstStyle/>
          <a:p>
            <a:pPr algn="ctr" fontAlgn="auto">
              <a:lnSpc>
                <a:spcPct val="90000"/>
              </a:lnSpc>
              <a:spcAft>
                <a:spcPct val="35000"/>
              </a:spcAft>
              <a:defRPr/>
            </a:pPr>
            <a:r>
              <a:rPr lang="zh-CN" altLang="en-US" sz="1100" dirty="0">
                <a:solidFill>
                  <a:schemeClr val="tx1">
                    <a:lumMod val="50000"/>
                    <a:lumOff val="50000"/>
                  </a:schemeClr>
                </a:solidFill>
                <a:latin typeface="微软雅黑" pitchFamily="34" charset="-122"/>
                <a:ea typeface="微软雅黑" pitchFamily="34" charset="-122"/>
                <a:sym typeface="Arial" pitchFamily="34" charset="0"/>
              </a:rPr>
              <a:t>（立即定位、轨迹查询）</a:t>
            </a:r>
          </a:p>
        </p:txBody>
      </p:sp>
      <p:sp>
        <p:nvSpPr>
          <p:cNvPr id="110611" name="KSO_Shape"/>
          <p:cNvSpPr>
            <a:spLocks/>
          </p:cNvSpPr>
          <p:nvPr/>
        </p:nvSpPr>
        <p:spPr bwMode="auto">
          <a:xfrm>
            <a:off x="1619250" y="1779588"/>
            <a:ext cx="585788" cy="522287"/>
          </a:xfrm>
          <a:custGeom>
            <a:avLst/>
            <a:gdLst>
              <a:gd name="T0" fmla="*/ 3588 w 1746250"/>
              <a:gd name="T1" fmla="*/ 1145 h 1555750"/>
              <a:gd name="T2" fmla="*/ 2913 w 1746250"/>
              <a:gd name="T3" fmla="*/ 1275 h 1555750"/>
              <a:gd name="T4" fmla="*/ 2320 w 1746250"/>
              <a:gd name="T5" fmla="*/ 1571 h 1555750"/>
              <a:gd name="T6" fmla="*/ 1827 w 1746250"/>
              <a:gd name="T7" fmla="*/ 2009 h 1555750"/>
              <a:gd name="T8" fmla="*/ 1464 w 1746250"/>
              <a:gd name="T9" fmla="*/ 2561 h 1555750"/>
              <a:gd name="T10" fmla="*/ 1257 w 1746250"/>
              <a:gd name="T11" fmla="*/ 3205 h 1555750"/>
              <a:gd name="T12" fmla="*/ 1231 w 1746250"/>
              <a:gd name="T13" fmla="*/ 3906 h 1555750"/>
              <a:gd name="T14" fmla="*/ 1393 w 1746250"/>
              <a:gd name="T15" fmla="*/ 4568 h 1555750"/>
              <a:gd name="T16" fmla="*/ 1715 w 1746250"/>
              <a:gd name="T17" fmla="*/ 5148 h 1555750"/>
              <a:gd name="T18" fmla="*/ 2173 w 1746250"/>
              <a:gd name="T19" fmla="*/ 5621 h 1555750"/>
              <a:gd name="T20" fmla="*/ 2744 w 1746250"/>
              <a:gd name="T21" fmla="*/ 5959 h 1555750"/>
              <a:gd name="T22" fmla="*/ 3397 w 1746250"/>
              <a:gd name="T23" fmla="*/ 6135 h 1555750"/>
              <a:gd name="T24" fmla="*/ 4096 w 1746250"/>
              <a:gd name="T25" fmla="*/ 6127 h 1555750"/>
              <a:gd name="T26" fmla="*/ 4744 w 1746250"/>
              <a:gd name="T27" fmla="*/ 5934 h 1555750"/>
              <a:gd name="T28" fmla="*/ 5304 w 1746250"/>
              <a:gd name="T29" fmla="*/ 5584 h 1555750"/>
              <a:gd name="T30" fmla="*/ 5753 w 1746250"/>
              <a:gd name="T31" fmla="*/ 5099 h 1555750"/>
              <a:gd name="T32" fmla="*/ 6063 w 1746250"/>
              <a:gd name="T33" fmla="*/ 4510 h 1555750"/>
              <a:gd name="T34" fmla="*/ 6206 w 1746250"/>
              <a:gd name="T35" fmla="*/ 3842 h 1555750"/>
              <a:gd name="T36" fmla="*/ 6163 w 1746250"/>
              <a:gd name="T37" fmla="*/ 3143 h 1555750"/>
              <a:gd name="T38" fmla="*/ 5940 w 1746250"/>
              <a:gd name="T39" fmla="*/ 2508 h 1555750"/>
              <a:gd name="T40" fmla="*/ 5564 w 1746250"/>
              <a:gd name="T41" fmla="*/ 1964 h 1555750"/>
              <a:gd name="T42" fmla="*/ 5061 w 1746250"/>
              <a:gd name="T43" fmla="*/ 1538 h 1555750"/>
              <a:gd name="T44" fmla="*/ 4459 w 1746250"/>
              <a:gd name="T45" fmla="*/ 1255 h 1555750"/>
              <a:gd name="T46" fmla="*/ 3779 w 1746250"/>
              <a:gd name="T47" fmla="*/ 1142 h 1555750"/>
              <a:gd name="T48" fmla="*/ 4316 w 1746250"/>
              <a:gd name="T49" fmla="*/ 723 h 1555750"/>
              <a:gd name="T50" fmla="*/ 5069 w 1746250"/>
              <a:gd name="T51" fmla="*/ 990 h 1555750"/>
              <a:gd name="T52" fmla="*/ 5716 w 1746250"/>
              <a:gd name="T53" fmla="*/ 1439 h 1555750"/>
              <a:gd name="T54" fmla="*/ 6222 w 1746250"/>
              <a:gd name="T55" fmla="*/ 2038 h 1555750"/>
              <a:gd name="T56" fmla="*/ 6557 w 1746250"/>
              <a:gd name="T57" fmla="*/ 2761 h 1555750"/>
              <a:gd name="T58" fmla="*/ 6690 w 1746250"/>
              <a:gd name="T59" fmla="*/ 3570 h 1555750"/>
              <a:gd name="T60" fmla="*/ 6598 w 1746250"/>
              <a:gd name="T61" fmla="*/ 4394 h 1555750"/>
              <a:gd name="T62" fmla="*/ 6296 w 1746250"/>
              <a:gd name="T63" fmla="*/ 5135 h 1555750"/>
              <a:gd name="T64" fmla="*/ 5820 w 1746250"/>
              <a:gd name="T65" fmla="*/ 5760 h 1555750"/>
              <a:gd name="T66" fmla="*/ 5197 w 1746250"/>
              <a:gd name="T67" fmla="*/ 6239 h 1555750"/>
              <a:gd name="T68" fmla="*/ 4460 w 1746250"/>
              <a:gd name="T69" fmla="*/ 6541 h 1555750"/>
              <a:gd name="T70" fmla="*/ 3639 w 1746250"/>
              <a:gd name="T71" fmla="*/ 6633 h 1555750"/>
              <a:gd name="T72" fmla="*/ 2831 w 1746250"/>
              <a:gd name="T73" fmla="*/ 6500 h 1555750"/>
              <a:gd name="T74" fmla="*/ 2113 w 1746250"/>
              <a:gd name="T75" fmla="*/ 6163 h 1555750"/>
              <a:gd name="T76" fmla="*/ 1514 w 1746250"/>
              <a:gd name="T77" fmla="*/ 5656 h 1555750"/>
              <a:gd name="T78" fmla="*/ 1067 w 1746250"/>
              <a:gd name="T79" fmla="*/ 5009 h 1555750"/>
              <a:gd name="T80" fmla="*/ 802 w 1746250"/>
              <a:gd name="T81" fmla="*/ 4249 h 1555750"/>
              <a:gd name="T82" fmla="*/ 751 w 1746250"/>
              <a:gd name="T83" fmla="*/ 3419 h 1555750"/>
              <a:gd name="T84" fmla="*/ 923 w 1746250"/>
              <a:gd name="T85" fmla="*/ 2622 h 1555750"/>
              <a:gd name="T86" fmla="*/ 1290 w 1746250"/>
              <a:gd name="T87" fmla="*/ 1921 h 1555750"/>
              <a:gd name="T88" fmla="*/ 1824 w 1746250"/>
              <a:gd name="T89" fmla="*/ 1346 h 1555750"/>
              <a:gd name="T90" fmla="*/ 2492 w 1746250"/>
              <a:gd name="T91" fmla="*/ 927 h 1555750"/>
              <a:gd name="T92" fmla="*/ 3263 w 1746250"/>
              <a:gd name="T93" fmla="*/ 697 h 1555750"/>
              <a:gd name="T94" fmla="*/ 5776 w 1746250"/>
              <a:gd name="T95" fmla="*/ 225 h 1555750"/>
              <a:gd name="T96" fmla="*/ 6591 w 1746250"/>
              <a:gd name="T97" fmla="*/ 881 h 1555750"/>
              <a:gd name="T98" fmla="*/ 7212 w 1746250"/>
              <a:gd name="T99" fmla="*/ 1727 h 1555750"/>
              <a:gd name="T100" fmla="*/ 6763 w 1746250"/>
              <a:gd name="T101" fmla="*/ 1964 h 1555750"/>
              <a:gd name="T102" fmla="*/ 6235 w 1746250"/>
              <a:gd name="T103" fmla="*/ 1239 h 1555750"/>
              <a:gd name="T104" fmla="*/ 5540 w 1746250"/>
              <a:gd name="T105" fmla="*/ 676 h 1555750"/>
              <a:gd name="T106" fmla="*/ 2035 w 1746250"/>
              <a:gd name="T107" fmla="*/ 595 h 1555750"/>
              <a:gd name="T108" fmla="*/ 1300 w 1746250"/>
              <a:gd name="T109" fmla="*/ 1143 h 1555750"/>
              <a:gd name="T110" fmla="*/ 734 w 1746250"/>
              <a:gd name="T111" fmla="*/ 1861 h 1555750"/>
              <a:gd name="T112" fmla="*/ 115 w 1746250"/>
              <a:gd name="T113" fmla="*/ 1945 h 1555750"/>
              <a:gd name="T114" fmla="*/ 696 w 1746250"/>
              <a:gd name="T115" fmla="*/ 1045 h 1555750"/>
              <a:gd name="T116" fmla="*/ 1490 w 1746250"/>
              <a:gd name="T117" fmla="*/ 333 h 15557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46250"/>
              <a:gd name="T178" fmla="*/ 0 h 1555750"/>
              <a:gd name="T179" fmla="*/ 1746250 w 1746250"/>
              <a:gd name="T180" fmla="*/ 1555750 h 155575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46250" h="1555750">
                <a:moveTo>
                  <a:pt x="812781" y="381000"/>
                </a:moveTo>
                <a:lnTo>
                  <a:pt x="887337" y="381000"/>
                </a:lnTo>
                <a:lnTo>
                  <a:pt x="912401" y="853300"/>
                </a:lnTo>
                <a:lnTo>
                  <a:pt x="1208088" y="1170283"/>
                </a:lnTo>
                <a:lnTo>
                  <a:pt x="1151933" y="1228725"/>
                </a:lnTo>
                <a:lnTo>
                  <a:pt x="793745" y="910153"/>
                </a:lnTo>
                <a:lnTo>
                  <a:pt x="787400" y="859652"/>
                </a:lnTo>
                <a:lnTo>
                  <a:pt x="812781" y="381000"/>
                </a:lnTo>
                <a:close/>
                <a:moveTo>
                  <a:pt x="874713" y="267602"/>
                </a:moveTo>
                <a:lnTo>
                  <a:pt x="859797" y="267919"/>
                </a:lnTo>
                <a:lnTo>
                  <a:pt x="844564" y="268554"/>
                </a:lnTo>
                <a:lnTo>
                  <a:pt x="829648" y="269506"/>
                </a:lnTo>
                <a:lnTo>
                  <a:pt x="814415" y="270775"/>
                </a:lnTo>
                <a:lnTo>
                  <a:pt x="799817" y="272680"/>
                </a:lnTo>
                <a:lnTo>
                  <a:pt x="785218" y="274584"/>
                </a:lnTo>
                <a:lnTo>
                  <a:pt x="770620" y="277123"/>
                </a:lnTo>
                <a:lnTo>
                  <a:pt x="756339" y="279661"/>
                </a:lnTo>
                <a:lnTo>
                  <a:pt x="742058" y="282835"/>
                </a:lnTo>
                <a:lnTo>
                  <a:pt x="727777" y="286326"/>
                </a:lnTo>
                <a:lnTo>
                  <a:pt x="713813" y="290134"/>
                </a:lnTo>
                <a:lnTo>
                  <a:pt x="699849" y="294260"/>
                </a:lnTo>
                <a:lnTo>
                  <a:pt x="685886" y="299020"/>
                </a:lnTo>
                <a:lnTo>
                  <a:pt x="672557" y="303463"/>
                </a:lnTo>
                <a:lnTo>
                  <a:pt x="659228" y="308541"/>
                </a:lnTo>
                <a:lnTo>
                  <a:pt x="645899" y="313936"/>
                </a:lnTo>
                <a:lnTo>
                  <a:pt x="632570" y="319966"/>
                </a:lnTo>
                <a:lnTo>
                  <a:pt x="619876" y="325995"/>
                </a:lnTo>
                <a:lnTo>
                  <a:pt x="607181" y="332025"/>
                </a:lnTo>
                <a:lnTo>
                  <a:pt x="594805" y="338690"/>
                </a:lnTo>
                <a:lnTo>
                  <a:pt x="582428" y="345989"/>
                </a:lnTo>
                <a:lnTo>
                  <a:pt x="570051" y="352971"/>
                </a:lnTo>
                <a:lnTo>
                  <a:pt x="557991" y="360587"/>
                </a:lnTo>
                <a:lnTo>
                  <a:pt x="546249" y="368521"/>
                </a:lnTo>
                <a:lnTo>
                  <a:pt x="534507" y="376138"/>
                </a:lnTo>
                <a:lnTo>
                  <a:pt x="523082" y="384706"/>
                </a:lnTo>
                <a:lnTo>
                  <a:pt x="511657" y="393275"/>
                </a:lnTo>
                <a:lnTo>
                  <a:pt x="500867" y="402161"/>
                </a:lnTo>
                <a:lnTo>
                  <a:pt x="490077" y="411364"/>
                </a:lnTo>
                <a:lnTo>
                  <a:pt x="479287" y="420568"/>
                </a:lnTo>
                <a:lnTo>
                  <a:pt x="469132" y="430088"/>
                </a:lnTo>
                <a:lnTo>
                  <a:pt x="458976" y="440244"/>
                </a:lnTo>
                <a:lnTo>
                  <a:pt x="449138" y="450082"/>
                </a:lnTo>
                <a:lnTo>
                  <a:pt x="439617" y="460554"/>
                </a:lnTo>
                <a:lnTo>
                  <a:pt x="430097" y="471027"/>
                </a:lnTo>
                <a:lnTo>
                  <a:pt x="421211" y="481817"/>
                </a:lnTo>
                <a:lnTo>
                  <a:pt x="412325" y="492925"/>
                </a:lnTo>
                <a:lnTo>
                  <a:pt x="403756" y="504032"/>
                </a:lnTo>
                <a:lnTo>
                  <a:pt x="395505" y="515457"/>
                </a:lnTo>
                <a:lnTo>
                  <a:pt x="387254" y="526882"/>
                </a:lnTo>
                <a:lnTo>
                  <a:pt x="379320" y="538941"/>
                </a:lnTo>
                <a:lnTo>
                  <a:pt x="371703" y="551001"/>
                </a:lnTo>
                <a:lnTo>
                  <a:pt x="364721" y="563060"/>
                </a:lnTo>
                <a:lnTo>
                  <a:pt x="358057" y="575437"/>
                </a:lnTo>
                <a:lnTo>
                  <a:pt x="351075" y="588132"/>
                </a:lnTo>
                <a:lnTo>
                  <a:pt x="344728" y="600508"/>
                </a:lnTo>
                <a:lnTo>
                  <a:pt x="338698" y="613837"/>
                </a:lnTo>
                <a:lnTo>
                  <a:pt x="332986" y="626849"/>
                </a:lnTo>
                <a:lnTo>
                  <a:pt x="327908" y="640178"/>
                </a:lnTo>
                <a:lnTo>
                  <a:pt x="322513" y="653507"/>
                </a:lnTo>
                <a:lnTo>
                  <a:pt x="317753" y="667153"/>
                </a:lnTo>
                <a:lnTo>
                  <a:pt x="313310" y="680800"/>
                </a:lnTo>
                <a:lnTo>
                  <a:pt x="309184" y="694446"/>
                </a:lnTo>
                <a:lnTo>
                  <a:pt x="305376" y="708727"/>
                </a:lnTo>
                <a:lnTo>
                  <a:pt x="301885" y="722691"/>
                </a:lnTo>
                <a:lnTo>
                  <a:pt x="299029" y="736972"/>
                </a:lnTo>
                <a:lnTo>
                  <a:pt x="295855" y="751570"/>
                </a:lnTo>
                <a:lnTo>
                  <a:pt x="293634" y="765851"/>
                </a:lnTo>
                <a:lnTo>
                  <a:pt x="291730" y="780767"/>
                </a:lnTo>
                <a:lnTo>
                  <a:pt x="289825" y="795682"/>
                </a:lnTo>
                <a:lnTo>
                  <a:pt x="288873" y="810281"/>
                </a:lnTo>
                <a:lnTo>
                  <a:pt x="287604" y="825514"/>
                </a:lnTo>
                <a:lnTo>
                  <a:pt x="287287" y="840430"/>
                </a:lnTo>
                <a:lnTo>
                  <a:pt x="286969" y="855663"/>
                </a:lnTo>
                <a:lnTo>
                  <a:pt x="287287" y="870896"/>
                </a:lnTo>
                <a:lnTo>
                  <a:pt x="287604" y="885812"/>
                </a:lnTo>
                <a:lnTo>
                  <a:pt x="288873" y="901045"/>
                </a:lnTo>
                <a:lnTo>
                  <a:pt x="289825" y="915960"/>
                </a:lnTo>
                <a:lnTo>
                  <a:pt x="291730" y="930559"/>
                </a:lnTo>
                <a:lnTo>
                  <a:pt x="293634" y="945157"/>
                </a:lnTo>
                <a:lnTo>
                  <a:pt x="295855" y="959438"/>
                </a:lnTo>
                <a:lnTo>
                  <a:pt x="299029" y="974037"/>
                </a:lnTo>
                <a:lnTo>
                  <a:pt x="301885" y="988318"/>
                </a:lnTo>
                <a:lnTo>
                  <a:pt x="305376" y="1002281"/>
                </a:lnTo>
                <a:lnTo>
                  <a:pt x="309184" y="1016562"/>
                </a:lnTo>
                <a:lnTo>
                  <a:pt x="313310" y="1030526"/>
                </a:lnTo>
                <a:lnTo>
                  <a:pt x="317753" y="1044172"/>
                </a:lnTo>
                <a:lnTo>
                  <a:pt x="322513" y="1057501"/>
                </a:lnTo>
                <a:lnTo>
                  <a:pt x="327908" y="1071147"/>
                </a:lnTo>
                <a:lnTo>
                  <a:pt x="332986" y="1084159"/>
                </a:lnTo>
                <a:lnTo>
                  <a:pt x="338698" y="1097488"/>
                </a:lnTo>
                <a:lnTo>
                  <a:pt x="344728" y="1110500"/>
                </a:lnTo>
                <a:lnTo>
                  <a:pt x="351075" y="1123511"/>
                </a:lnTo>
                <a:lnTo>
                  <a:pt x="358057" y="1135888"/>
                </a:lnTo>
                <a:lnTo>
                  <a:pt x="364721" y="1148265"/>
                </a:lnTo>
                <a:lnTo>
                  <a:pt x="371703" y="1160642"/>
                </a:lnTo>
                <a:lnTo>
                  <a:pt x="379320" y="1172701"/>
                </a:lnTo>
                <a:lnTo>
                  <a:pt x="387254" y="1184126"/>
                </a:lnTo>
                <a:lnTo>
                  <a:pt x="395505" y="1195868"/>
                </a:lnTo>
                <a:lnTo>
                  <a:pt x="403756" y="1207293"/>
                </a:lnTo>
                <a:lnTo>
                  <a:pt x="412325" y="1218401"/>
                </a:lnTo>
                <a:lnTo>
                  <a:pt x="421211" y="1229825"/>
                </a:lnTo>
                <a:lnTo>
                  <a:pt x="430097" y="1240298"/>
                </a:lnTo>
                <a:lnTo>
                  <a:pt x="439617" y="1250771"/>
                </a:lnTo>
                <a:lnTo>
                  <a:pt x="449138" y="1261244"/>
                </a:lnTo>
                <a:lnTo>
                  <a:pt x="458976" y="1271399"/>
                </a:lnTo>
                <a:lnTo>
                  <a:pt x="469132" y="1281237"/>
                </a:lnTo>
                <a:lnTo>
                  <a:pt x="479287" y="1290441"/>
                </a:lnTo>
                <a:lnTo>
                  <a:pt x="490077" y="1299961"/>
                </a:lnTo>
                <a:lnTo>
                  <a:pt x="500867" y="1309482"/>
                </a:lnTo>
                <a:lnTo>
                  <a:pt x="511657" y="1318050"/>
                </a:lnTo>
                <a:lnTo>
                  <a:pt x="523082" y="1326619"/>
                </a:lnTo>
                <a:lnTo>
                  <a:pt x="534507" y="1334870"/>
                </a:lnTo>
                <a:lnTo>
                  <a:pt x="546249" y="1343122"/>
                </a:lnTo>
                <a:lnTo>
                  <a:pt x="557991" y="1350738"/>
                </a:lnTo>
                <a:lnTo>
                  <a:pt x="570051" y="1358355"/>
                </a:lnTo>
                <a:lnTo>
                  <a:pt x="582428" y="1365654"/>
                </a:lnTo>
                <a:lnTo>
                  <a:pt x="594805" y="1372636"/>
                </a:lnTo>
                <a:lnTo>
                  <a:pt x="607181" y="1379300"/>
                </a:lnTo>
                <a:lnTo>
                  <a:pt x="619876" y="1385647"/>
                </a:lnTo>
                <a:lnTo>
                  <a:pt x="632570" y="1391677"/>
                </a:lnTo>
                <a:lnTo>
                  <a:pt x="645899" y="1397390"/>
                </a:lnTo>
                <a:lnTo>
                  <a:pt x="659228" y="1402467"/>
                </a:lnTo>
                <a:lnTo>
                  <a:pt x="672557" y="1407862"/>
                </a:lnTo>
                <a:lnTo>
                  <a:pt x="685886" y="1412623"/>
                </a:lnTo>
                <a:lnTo>
                  <a:pt x="699849" y="1416748"/>
                </a:lnTo>
                <a:lnTo>
                  <a:pt x="713813" y="1420874"/>
                </a:lnTo>
                <a:lnTo>
                  <a:pt x="727777" y="1424999"/>
                </a:lnTo>
                <a:lnTo>
                  <a:pt x="742058" y="1428490"/>
                </a:lnTo>
                <a:lnTo>
                  <a:pt x="756339" y="1431664"/>
                </a:lnTo>
                <a:lnTo>
                  <a:pt x="770620" y="1434203"/>
                </a:lnTo>
                <a:lnTo>
                  <a:pt x="785218" y="1436742"/>
                </a:lnTo>
                <a:lnTo>
                  <a:pt x="799817" y="1438646"/>
                </a:lnTo>
                <a:lnTo>
                  <a:pt x="814415" y="1440550"/>
                </a:lnTo>
                <a:lnTo>
                  <a:pt x="829648" y="1441819"/>
                </a:lnTo>
                <a:lnTo>
                  <a:pt x="844564" y="1442771"/>
                </a:lnTo>
                <a:lnTo>
                  <a:pt x="859797" y="1443089"/>
                </a:lnTo>
                <a:lnTo>
                  <a:pt x="874713" y="1443406"/>
                </a:lnTo>
                <a:lnTo>
                  <a:pt x="889628" y="1443089"/>
                </a:lnTo>
                <a:lnTo>
                  <a:pt x="905179" y="1442771"/>
                </a:lnTo>
                <a:lnTo>
                  <a:pt x="919777" y="1441819"/>
                </a:lnTo>
                <a:lnTo>
                  <a:pt x="934693" y="1440550"/>
                </a:lnTo>
                <a:lnTo>
                  <a:pt x="949609" y="1438646"/>
                </a:lnTo>
                <a:lnTo>
                  <a:pt x="964207" y="1436742"/>
                </a:lnTo>
                <a:lnTo>
                  <a:pt x="978805" y="1434203"/>
                </a:lnTo>
                <a:lnTo>
                  <a:pt x="993086" y="1431664"/>
                </a:lnTo>
                <a:lnTo>
                  <a:pt x="1007367" y="1428490"/>
                </a:lnTo>
                <a:lnTo>
                  <a:pt x="1021649" y="1424999"/>
                </a:lnTo>
                <a:lnTo>
                  <a:pt x="1035612" y="1420874"/>
                </a:lnTo>
                <a:lnTo>
                  <a:pt x="1049576" y="1416748"/>
                </a:lnTo>
                <a:lnTo>
                  <a:pt x="1063222" y="1412623"/>
                </a:lnTo>
                <a:lnTo>
                  <a:pt x="1076868" y="1407862"/>
                </a:lnTo>
                <a:lnTo>
                  <a:pt x="1090515" y="1402467"/>
                </a:lnTo>
                <a:lnTo>
                  <a:pt x="1103526" y="1397390"/>
                </a:lnTo>
                <a:lnTo>
                  <a:pt x="1116855" y="1391677"/>
                </a:lnTo>
                <a:lnTo>
                  <a:pt x="1129550" y="1385647"/>
                </a:lnTo>
                <a:lnTo>
                  <a:pt x="1142244" y="1379300"/>
                </a:lnTo>
                <a:lnTo>
                  <a:pt x="1154938" y="1372636"/>
                </a:lnTo>
                <a:lnTo>
                  <a:pt x="1167315" y="1365654"/>
                </a:lnTo>
                <a:lnTo>
                  <a:pt x="1179374" y="1358355"/>
                </a:lnTo>
                <a:lnTo>
                  <a:pt x="1191434" y="1350738"/>
                </a:lnTo>
                <a:lnTo>
                  <a:pt x="1203494" y="1343122"/>
                </a:lnTo>
                <a:lnTo>
                  <a:pt x="1215236" y="1334870"/>
                </a:lnTo>
                <a:lnTo>
                  <a:pt x="1226343" y="1326619"/>
                </a:lnTo>
                <a:lnTo>
                  <a:pt x="1237768" y="1318050"/>
                </a:lnTo>
                <a:lnTo>
                  <a:pt x="1248558" y="1309482"/>
                </a:lnTo>
                <a:lnTo>
                  <a:pt x="1259666" y="1299961"/>
                </a:lnTo>
                <a:lnTo>
                  <a:pt x="1270138" y="1290441"/>
                </a:lnTo>
                <a:lnTo>
                  <a:pt x="1280294" y="1281237"/>
                </a:lnTo>
                <a:lnTo>
                  <a:pt x="1290449" y="1271399"/>
                </a:lnTo>
                <a:lnTo>
                  <a:pt x="1300287" y="1261244"/>
                </a:lnTo>
                <a:lnTo>
                  <a:pt x="1309808" y="1250771"/>
                </a:lnTo>
                <a:lnTo>
                  <a:pt x="1319329" y="1240298"/>
                </a:lnTo>
                <a:lnTo>
                  <a:pt x="1328215" y="1229825"/>
                </a:lnTo>
                <a:lnTo>
                  <a:pt x="1337418" y="1218401"/>
                </a:lnTo>
                <a:lnTo>
                  <a:pt x="1345986" y="1207293"/>
                </a:lnTo>
                <a:lnTo>
                  <a:pt x="1354238" y="1195868"/>
                </a:lnTo>
                <a:lnTo>
                  <a:pt x="1362172" y="1184126"/>
                </a:lnTo>
                <a:lnTo>
                  <a:pt x="1370106" y="1172701"/>
                </a:lnTo>
                <a:lnTo>
                  <a:pt x="1377405" y="1160642"/>
                </a:lnTo>
                <a:lnTo>
                  <a:pt x="1384704" y="1148265"/>
                </a:lnTo>
                <a:lnTo>
                  <a:pt x="1391686" y="1135888"/>
                </a:lnTo>
                <a:lnTo>
                  <a:pt x="1398350" y="1123511"/>
                </a:lnTo>
                <a:lnTo>
                  <a:pt x="1404697" y="1110500"/>
                </a:lnTo>
                <a:lnTo>
                  <a:pt x="1410727" y="1097488"/>
                </a:lnTo>
                <a:lnTo>
                  <a:pt x="1416122" y="1084159"/>
                </a:lnTo>
                <a:lnTo>
                  <a:pt x="1421835" y="1071147"/>
                </a:lnTo>
                <a:lnTo>
                  <a:pt x="1427230" y="1057501"/>
                </a:lnTo>
                <a:lnTo>
                  <a:pt x="1431673" y="1044172"/>
                </a:lnTo>
                <a:lnTo>
                  <a:pt x="1436116" y="1030526"/>
                </a:lnTo>
                <a:lnTo>
                  <a:pt x="1440241" y="1016562"/>
                </a:lnTo>
                <a:lnTo>
                  <a:pt x="1444049" y="1002281"/>
                </a:lnTo>
                <a:lnTo>
                  <a:pt x="1447540" y="988318"/>
                </a:lnTo>
                <a:lnTo>
                  <a:pt x="1450714" y="974037"/>
                </a:lnTo>
                <a:lnTo>
                  <a:pt x="1453570" y="959438"/>
                </a:lnTo>
                <a:lnTo>
                  <a:pt x="1455792" y="945157"/>
                </a:lnTo>
                <a:lnTo>
                  <a:pt x="1458013" y="930559"/>
                </a:lnTo>
                <a:lnTo>
                  <a:pt x="1459600" y="915960"/>
                </a:lnTo>
                <a:lnTo>
                  <a:pt x="1460869" y="901045"/>
                </a:lnTo>
                <a:lnTo>
                  <a:pt x="1461821" y="885812"/>
                </a:lnTo>
                <a:lnTo>
                  <a:pt x="1462456" y="870896"/>
                </a:lnTo>
                <a:lnTo>
                  <a:pt x="1462456" y="855663"/>
                </a:lnTo>
                <a:lnTo>
                  <a:pt x="1462456" y="840430"/>
                </a:lnTo>
                <a:lnTo>
                  <a:pt x="1461821" y="825514"/>
                </a:lnTo>
                <a:lnTo>
                  <a:pt x="1460869" y="810281"/>
                </a:lnTo>
                <a:lnTo>
                  <a:pt x="1459600" y="795682"/>
                </a:lnTo>
                <a:lnTo>
                  <a:pt x="1458013" y="780767"/>
                </a:lnTo>
                <a:lnTo>
                  <a:pt x="1455792" y="765851"/>
                </a:lnTo>
                <a:lnTo>
                  <a:pt x="1453570" y="751570"/>
                </a:lnTo>
                <a:lnTo>
                  <a:pt x="1450714" y="736972"/>
                </a:lnTo>
                <a:lnTo>
                  <a:pt x="1447540" y="722691"/>
                </a:lnTo>
                <a:lnTo>
                  <a:pt x="1444049" y="708727"/>
                </a:lnTo>
                <a:lnTo>
                  <a:pt x="1440241" y="694446"/>
                </a:lnTo>
                <a:lnTo>
                  <a:pt x="1436116" y="680800"/>
                </a:lnTo>
                <a:lnTo>
                  <a:pt x="1431673" y="667153"/>
                </a:lnTo>
                <a:lnTo>
                  <a:pt x="1427230" y="653507"/>
                </a:lnTo>
                <a:lnTo>
                  <a:pt x="1421835" y="640178"/>
                </a:lnTo>
                <a:lnTo>
                  <a:pt x="1416122" y="626849"/>
                </a:lnTo>
                <a:lnTo>
                  <a:pt x="1410727" y="613837"/>
                </a:lnTo>
                <a:lnTo>
                  <a:pt x="1404697" y="600508"/>
                </a:lnTo>
                <a:lnTo>
                  <a:pt x="1398350" y="588132"/>
                </a:lnTo>
                <a:lnTo>
                  <a:pt x="1391686" y="575437"/>
                </a:lnTo>
                <a:lnTo>
                  <a:pt x="1384704" y="563060"/>
                </a:lnTo>
                <a:lnTo>
                  <a:pt x="1377405" y="551001"/>
                </a:lnTo>
                <a:lnTo>
                  <a:pt x="1370106" y="538941"/>
                </a:lnTo>
                <a:lnTo>
                  <a:pt x="1362172" y="526882"/>
                </a:lnTo>
                <a:lnTo>
                  <a:pt x="1354238" y="515457"/>
                </a:lnTo>
                <a:lnTo>
                  <a:pt x="1345986" y="504032"/>
                </a:lnTo>
                <a:lnTo>
                  <a:pt x="1337418" y="492925"/>
                </a:lnTo>
                <a:lnTo>
                  <a:pt x="1328215" y="481817"/>
                </a:lnTo>
                <a:lnTo>
                  <a:pt x="1319329" y="471027"/>
                </a:lnTo>
                <a:lnTo>
                  <a:pt x="1309808" y="460554"/>
                </a:lnTo>
                <a:lnTo>
                  <a:pt x="1300287" y="450082"/>
                </a:lnTo>
                <a:lnTo>
                  <a:pt x="1290449" y="440244"/>
                </a:lnTo>
                <a:lnTo>
                  <a:pt x="1280294" y="430088"/>
                </a:lnTo>
                <a:lnTo>
                  <a:pt x="1270138" y="420568"/>
                </a:lnTo>
                <a:lnTo>
                  <a:pt x="1259666" y="411364"/>
                </a:lnTo>
                <a:lnTo>
                  <a:pt x="1248558" y="402161"/>
                </a:lnTo>
                <a:lnTo>
                  <a:pt x="1237768" y="393275"/>
                </a:lnTo>
                <a:lnTo>
                  <a:pt x="1226343" y="384706"/>
                </a:lnTo>
                <a:lnTo>
                  <a:pt x="1215236" y="376138"/>
                </a:lnTo>
                <a:lnTo>
                  <a:pt x="1203494" y="368521"/>
                </a:lnTo>
                <a:lnTo>
                  <a:pt x="1191434" y="360587"/>
                </a:lnTo>
                <a:lnTo>
                  <a:pt x="1179374" y="352971"/>
                </a:lnTo>
                <a:lnTo>
                  <a:pt x="1167315" y="345989"/>
                </a:lnTo>
                <a:lnTo>
                  <a:pt x="1154938" y="338690"/>
                </a:lnTo>
                <a:lnTo>
                  <a:pt x="1142244" y="332025"/>
                </a:lnTo>
                <a:lnTo>
                  <a:pt x="1129550" y="325995"/>
                </a:lnTo>
                <a:lnTo>
                  <a:pt x="1116855" y="319966"/>
                </a:lnTo>
                <a:lnTo>
                  <a:pt x="1103526" y="313936"/>
                </a:lnTo>
                <a:lnTo>
                  <a:pt x="1090515" y="308541"/>
                </a:lnTo>
                <a:lnTo>
                  <a:pt x="1076868" y="303463"/>
                </a:lnTo>
                <a:lnTo>
                  <a:pt x="1063222" y="299020"/>
                </a:lnTo>
                <a:lnTo>
                  <a:pt x="1049576" y="294260"/>
                </a:lnTo>
                <a:lnTo>
                  <a:pt x="1035612" y="290134"/>
                </a:lnTo>
                <a:lnTo>
                  <a:pt x="1021649" y="286326"/>
                </a:lnTo>
                <a:lnTo>
                  <a:pt x="1007367" y="282835"/>
                </a:lnTo>
                <a:lnTo>
                  <a:pt x="993086" y="279661"/>
                </a:lnTo>
                <a:lnTo>
                  <a:pt x="978805" y="277123"/>
                </a:lnTo>
                <a:lnTo>
                  <a:pt x="964207" y="274584"/>
                </a:lnTo>
                <a:lnTo>
                  <a:pt x="949609" y="272680"/>
                </a:lnTo>
                <a:lnTo>
                  <a:pt x="934693" y="270775"/>
                </a:lnTo>
                <a:lnTo>
                  <a:pt x="919777" y="269506"/>
                </a:lnTo>
                <a:lnTo>
                  <a:pt x="905179" y="268554"/>
                </a:lnTo>
                <a:lnTo>
                  <a:pt x="889628" y="267919"/>
                </a:lnTo>
                <a:lnTo>
                  <a:pt x="874713" y="267602"/>
                </a:lnTo>
                <a:close/>
                <a:moveTo>
                  <a:pt x="856623" y="155575"/>
                </a:moveTo>
                <a:lnTo>
                  <a:pt x="874713" y="155575"/>
                </a:lnTo>
                <a:lnTo>
                  <a:pt x="892802" y="155575"/>
                </a:lnTo>
                <a:lnTo>
                  <a:pt x="910891" y="156527"/>
                </a:lnTo>
                <a:lnTo>
                  <a:pt x="928346" y="157479"/>
                </a:lnTo>
                <a:lnTo>
                  <a:pt x="946435" y="159066"/>
                </a:lnTo>
                <a:lnTo>
                  <a:pt x="963890" y="161288"/>
                </a:lnTo>
                <a:lnTo>
                  <a:pt x="981344" y="163509"/>
                </a:lnTo>
                <a:lnTo>
                  <a:pt x="998799" y="166683"/>
                </a:lnTo>
                <a:lnTo>
                  <a:pt x="1015936" y="169539"/>
                </a:lnTo>
                <a:lnTo>
                  <a:pt x="1033073" y="173347"/>
                </a:lnTo>
                <a:lnTo>
                  <a:pt x="1049893" y="177473"/>
                </a:lnTo>
                <a:lnTo>
                  <a:pt x="1066396" y="181916"/>
                </a:lnTo>
                <a:lnTo>
                  <a:pt x="1082898" y="186993"/>
                </a:lnTo>
                <a:lnTo>
                  <a:pt x="1099401" y="192071"/>
                </a:lnTo>
                <a:lnTo>
                  <a:pt x="1115586" y="198101"/>
                </a:lnTo>
                <a:lnTo>
                  <a:pt x="1131454" y="204131"/>
                </a:lnTo>
                <a:lnTo>
                  <a:pt x="1147322" y="210478"/>
                </a:lnTo>
                <a:lnTo>
                  <a:pt x="1162872" y="217460"/>
                </a:lnTo>
                <a:lnTo>
                  <a:pt x="1178422" y="224441"/>
                </a:lnTo>
                <a:lnTo>
                  <a:pt x="1193338" y="232058"/>
                </a:lnTo>
                <a:lnTo>
                  <a:pt x="1208571" y="239992"/>
                </a:lnTo>
                <a:lnTo>
                  <a:pt x="1223487" y="248243"/>
                </a:lnTo>
                <a:lnTo>
                  <a:pt x="1237768" y="256812"/>
                </a:lnTo>
                <a:lnTo>
                  <a:pt x="1252049" y="265698"/>
                </a:lnTo>
                <a:lnTo>
                  <a:pt x="1266330" y="275218"/>
                </a:lnTo>
                <a:lnTo>
                  <a:pt x="1280294" y="284739"/>
                </a:lnTo>
                <a:lnTo>
                  <a:pt x="1293623" y="294894"/>
                </a:lnTo>
                <a:lnTo>
                  <a:pt x="1306952" y="304732"/>
                </a:lnTo>
                <a:lnTo>
                  <a:pt x="1319963" y="315523"/>
                </a:lnTo>
                <a:lnTo>
                  <a:pt x="1332975" y="326313"/>
                </a:lnTo>
                <a:lnTo>
                  <a:pt x="1345669" y="337420"/>
                </a:lnTo>
                <a:lnTo>
                  <a:pt x="1358046" y="348845"/>
                </a:lnTo>
                <a:lnTo>
                  <a:pt x="1370106" y="360587"/>
                </a:lnTo>
                <a:lnTo>
                  <a:pt x="1381530" y="372647"/>
                </a:lnTo>
                <a:lnTo>
                  <a:pt x="1392955" y="385024"/>
                </a:lnTo>
                <a:lnTo>
                  <a:pt x="1404380" y="397401"/>
                </a:lnTo>
                <a:lnTo>
                  <a:pt x="1415170" y="410095"/>
                </a:lnTo>
                <a:lnTo>
                  <a:pt x="1425643" y="423106"/>
                </a:lnTo>
                <a:lnTo>
                  <a:pt x="1435798" y="436753"/>
                </a:lnTo>
                <a:lnTo>
                  <a:pt x="1445954" y="450399"/>
                </a:lnTo>
                <a:lnTo>
                  <a:pt x="1455474" y="464363"/>
                </a:lnTo>
                <a:lnTo>
                  <a:pt x="1464678" y="478009"/>
                </a:lnTo>
                <a:lnTo>
                  <a:pt x="1473881" y="492925"/>
                </a:lnTo>
                <a:lnTo>
                  <a:pt x="1482132" y="507206"/>
                </a:lnTo>
                <a:lnTo>
                  <a:pt x="1490383" y="522122"/>
                </a:lnTo>
                <a:lnTo>
                  <a:pt x="1498635" y="536720"/>
                </a:lnTo>
                <a:lnTo>
                  <a:pt x="1505934" y="552270"/>
                </a:lnTo>
                <a:lnTo>
                  <a:pt x="1513233" y="567503"/>
                </a:lnTo>
                <a:lnTo>
                  <a:pt x="1519898" y="583054"/>
                </a:lnTo>
                <a:lnTo>
                  <a:pt x="1526245" y="598604"/>
                </a:lnTo>
                <a:lnTo>
                  <a:pt x="1532274" y="614789"/>
                </a:lnTo>
                <a:lnTo>
                  <a:pt x="1537987" y="630975"/>
                </a:lnTo>
                <a:lnTo>
                  <a:pt x="1543699" y="647477"/>
                </a:lnTo>
                <a:lnTo>
                  <a:pt x="1548460" y="664297"/>
                </a:lnTo>
                <a:lnTo>
                  <a:pt x="1553220" y="680800"/>
                </a:lnTo>
                <a:lnTo>
                  <a:pt x="1557346" y="697619"/>
                </a:lnTo>
                <a:lnTo>
                  <a:pt x="1560837" y="714439"/>
                </a:lnTo>
                <a:lnTo>
                  <a:pt x="1564010" y="731894"/>
                </a:lnTo>
                <a:lnTo>
                  <a:pt x="1566866" y="749031"/>
                </a:lnTo>
                <a:lnTo>
                  <a:pt x="1569088" y="766486"/>
                </a:lnTo>
                <a:lnTo>
                  <a:pt x="1571627" y="783940"/>
                </a:lnTo>
                <a:lnTo>
                  <a:pt x="1572896" y="801712"/>
                </a:lnTo>
                <a:lnTo>
                  <a:pt x="1574165" y="819801"/>
                </a:lnTo>
                <a:lnTo>
                  <a:pt x="1574800" y="837256"/>
                </a:lnTo>
                <a:lnTo>
                  <a:pt x="1574800" y="855663"/>
                </a:lnTo>
                <a:lnTo>
                  <a:pt x="1574800" y="873752"/>
                </a:lnTo>
                <a:lnTo>
                  <a:pt x="1574165" y="891524"/>
                </a:lnTo>
                <a:lnTo>
                  <a:pt x="1572896" y="909613"/>
                </a:lnTo>
                <a:lnTo>
                  <a:pt x="1571627" y="927068"/>
                </a:lnTo>
                <a:lnTo>
                  <a:pt x="1569088" y="944840"/>
                </a:lnTo>
                <a:lnTo>
                  <a:pt x="1566866" y="962294"/>
                </a:lnTo>
                <a:lnTo>
                  <a:pt x="1564010" y="979432"/>
                </a:lnTo>
                <a:lnTo>
                  <a:pt x="1560837" y="996569"/>
                </a:lnTo>
                <a:lnTo>
                  <a:pt x="1557346" y="1013706"/>
                </a:lnTo>
                <a:lnTo>
                  <a:pt x="1553220" y="1030526"/>
                </a:lnTo>
                <a:lnTo>
                  <a:pt x="1548460" y="1047346"/>
                </a:lnTo>
                <a:lnTo>
                  <a:pt x="1543699" y="1063848"/>
                </a:lnTo>
                <a:lnTo>
                  <a:pt x="1537987" y="1080033"/>
                </a:lnTo>
                <a:lnTo>
                  <a:pt x="1532274" y="1096219"/>
                </a:lnTo>
                <a:lnTo>
                  <a:pt x="1526245" y="1112404"/>
                </a:lnTo>
                <a:lnTo>
                  <a:pt x="1519898" y="1128272"/>
                </a:lnTo>
                <a:lnTo>
                  <a:pt x="1513233" y="1143505"/>
                </a:lnTo>
                <a:lnTo>
                  <a:pt x="1505934" y="1159055"/>
                </a:lnTo>
                <a:lnTo>
                  <a:pt x="1498635" y="1174606"/>
                </a:lnTo>
                <a:lnTo>
                  <a:pt x="1490383" y="1189521"/>
                </a:lnTo>
                <a:lnTo>
                  <a:pt x="1482132" y="1204120"/>
                </a:lnTo>
                <a:lnTo>
                  <a:pt x="1473881" y="1218718"/>
                </a:lnTo>
                <a:lnTo>
                  <a:pt x="1464678" y="1232999"/>
                </a:lnTo>
                <a:lnTo>
                  <a:pt x="1455474" y="1246963"/>
                </a:lnTo>
                <a:lnTo>
                  <a:pt x="1445954" y="1260926"/>
                </a:lnTo>
                <a:lnTo>
                  <a:pt x="1435798" y="1274573"/>
                </a:lnTo>
                <a:lnTo>
                  <a:pt x="1425643" y="1287902"/>
                </a:lnTo>
                <a:lnTo>
                  <a:pt x="1415170" y="1301231"/>
                </a:lnTo>
                <a:lnTo>
                  <a:pt x="1404380" y="1313925"/>
                </a:lnTo>
                <a:lnTo>
                  <a:pt x="1392955" y="1326302"/>
                </a:lnTo>
                <a:lnTo>
                  <a:pt x="1381530" y="1338679"/>
                </a:lnTo>
                <a:lnTo>
                  <a:pt x="1370106" y="1350738"/>
                </a:lnTo>
                <a:lnTo>
                  <a:pt x="1358046" y="1362480"/>
                </a:lnTo>
                <a:lnTo>
                  <a:pt x="1345669" y="1373905"/>
                </a:lnTo>
                <a:lnTo>
                  <a:pt x="1332975" y="1385013"/>
                </a:lnTo>
                <a:lnTo>
                  <a:pt x="1319963" y="1395803"/>
                </a:lnTo>
                <a:lnTo>
                  <a:pt x="1306952" y="1406275"/>
                </a:lnTo>
                <a:lnTo>
                  <a:pt x="1293623" y="1416431"/>
                </a:lnTo>
                <a:lnTo>
                  <a:pt x="1280294" y="1426586"/>
                </a:lnTo>
                <a:lnTo>
                  <a:pt x="1266330" y="1436107"/>
                </a:lnTo>
                <a:lnTo>
                  <a:pt x="1252049" y="1445310"/>
                </a:lnTo>
                <a:lnTo>
                  <a:pt x="1237768" y="1454514"/>
                </a:lnTo>
                <a:lnTo>
                  <a:pt x="1223487" y="1463082"/>
                </a:lnTo>
                <a:lnTo>
                  <a:pt x="1208571" y="1471333"/>
                </a:lnTo>
                <a:lnTo>
                  <a:pt x="1193338" y="1479267"/>
                </a:lnTo>
                <a:lnTo>
                  <a:pt x="1178422" y="1486884"/>
                </a:lnTo>
                <a:lnTo>
                  <a:pt x="1162872" y="1493866"/>
                </a:lnTo>
                <a:lnTo>
                  <a:pt x="1147322" y="1500530"/>
                </a:lnTo>
                <a:lnTo>
                  <a:pt x="1131454" y="1507195"/>
                </a:lnTo>
                <a:lnTo>
                  <a:pt x="1115586" y="1513542"/>
                </a:lnTo>
                <a:lnTo>
                  <a:pt x="1099401" y="1518937"/>
                </a:lnTo>
                <a:lnTo>
                  <a:pt x="1082898" y="1524332"/>
                </a:lnTo>
                <a:lnTo>
                  <a:pt x="1066396" y="1529092"/>
                </a:lnTo>
                <a:lnTo>
                  <a:pt x="1049893" y="1533853"/>
                </a:lnTo>
                <a:lnTo>
                  <a:pt x="1033073" y="1537978"/>
                </a:lnTo>
                <a:lnTo>
                  <a:pt x="1015936" y="1541469"/>
                </a:lnTo>
                <a:lnTo>
                  <a:pt x="998799" y="1544643"/>
                </a:lnTo>
                <a:lnTo>
                  <a:pt x="981344" y="1547499"/>
                </a:lnTo>
                <a:lnTo>
                  <a:pt x="963890" y="1550355"/>
                </a:lnTo>
                <a:lnTo>
                  <a:pt x="946435" y="1552259"/>
                </a:lnTo>
                <a:lnTo>
                  <a:pt x="928346" y="1553529"/>
                </a:lnTo>
                <a:lnTo>
                  <a:pt x="910891" y="1554798"/>
                </a:lnTo>
                <a:lnTo>
                  <a:pt x="892802" y="1555433"/>
                </a:lnTo>
                <a:lnTo>
                  <a:pt x="874713" y="1555750"/>
                </a:lnTo>
                <a:lnTo>
                  <a:pt x="856623" y="1555433"/>
                </a:lnTo>
                <a:lnTo>
                  <a:pt x="838534" y="1554798"/>
                </a:lnTo>
                <a:lnTo>
                  <a:pt x="821079" y="1553529"/>
                </a:lnTo>
                <a:lnTo>
                  <a:pt x="803308" y="1552259"/>
                </a:lnTo>
                <a:lnTo>
                  <a:pt x="785536" y="1550355"/>
                </a:lnTo>
                <a:lnTo>
                  <a:pt x="768081" y="1547499"/>
                </a:lnTo>
                <a:lnTo>
                  <a:pt x="750626" y="1544643"/>
                </a:lnTo>
                <a:lnTo>
                  <a:pt x="733807" y="1541469"/>
                </a:lnTo>
                <a:lnTo>
                  <a:pt x="716352" y="1537978"/>
                </a:lnTo>
                <a:lnTo>
                  <a:pt x="699532" y="1533853"/>
                </a:lnTo>
                <a:lnTo>
                  <a:pt x="683030" y="1529092"/>
                </a:lnTo>
                <a:lnTo>
                  <a:pt x="666527" y="1524332"/>
                </a:lnTo>
                <a:lnTo>
                  <a:pt x="650342" y="1518937"/>
                </a:lnTo>
                <a:lnTo>
                  <a:pt x="633839" y="1513542"/>
                </a:lnTo>
                <a:lnTo>
                  <a:pt x="617972" y="1507195"/>
                </a:lnTo>
                <a:lnTo>
                  <a:pt x="602104" y="1500530"/>
                </a:lnTo>
                <a:lnTo>
                  <a:pt x="586553" y="1493866"/>
                </a:lnTo>
                <a:lnTo>
                  <a:pt x="571003" y="1486884"/>
                </a:lnTo>
                <a:lnTo>
                  <a:pt x="556087" y="1479267"/>
                </a:lnTo>
                <a:lnTo>
                  <a:pt x="540854" y="1471333"/>
                </a:lnTo>
                <a:lnTo>
                  <a:pt x="526256" y="1463082"/>
                </a:lnTo>
                <a:lnTo>
                  <a:pt x="511657" y="1454514"/>
                </a:lnTo>
                <a:lnTo>
                  <a:pt x="497376" y="1445310"/>
                </a:lnTo>
                <a:lnTo>
                  <a:pt x="483095" y="1436107"/>
                </a:lnTo>
                <a:lnTo>
                  <a:pt x="469449" y="1426586"/>
                </a:lnTo>
                <a:lnTo>
                  <a:pt x="455803" y="1416431"/>
                </a:lnTo>
                <a:lnTo>
                  <a:pt x="442474" y="1406275"/>
                </a:lnTo>
                <a:lnTo>
                  <a:pt x="429462" y="1395803"/>
                </a:lnTo>
                <a:lnTo>
                  <a:pt x="416450" y="1385013"/>
                </a:lnTo>
                <a:lnTo>
                  <a:pt x="403756" y="1373905"/>
                </a:lnTo>
                <a:lnTo>
                  <a:pt x="391697" y="1362480"/>
                </a:lnTo>
                <a:lnTo>
                  <a:pt x="379637" y="1350738"/>
                </a:lnTo>
                <a:lnTo>
                  <a:pt x="367578" y="1338679"/>
                </a:lnTo>
                <a:lnTo>
                  <a:pt x="356470" y="1326302"/>
                </a:lnTo>
                <a:lnTo>
                  <a:pt x="345045" y="1313925"/>
                </a:lnTo>
                <a:lnTo>
                  <a:pt x="334255" y="1301231"/>
                </a:lnTo>
                <a:lnTo>
                  <a:pt x="323782" y="1287902"/>
                </a:lnTo>
                <a:lnTo>
                  <a:pt x="313627" y="1274573"/>
                </a:lnTo>
                <a:lnTo>
                  <a:pt x="303789" y="1260926"/>
                </a:lnTo>
                <a:lnTo>
                  <a:pt x="293951" y="1246963"/>
                </a:lnTo>
                <a:lnTo>
                  <a:pt x="285065" y="1232999"/>
                </a:lnTo>
                <a:lnTo>
                  <a:pt x="275862" y="1218718"/>
                </a:lnTo>
                <a:lnTo>
                  <a:pt x="267293" y="1204120"/>
                </a:lnTo>
                <a:lnTo>
                  <a:pt x="259042" y="1189521"/>
                </a:lnTo>
                <a:lnTo>
                  <a:pt x="251108" y="1174606"/>
                </a:lnTo>
                <a:lnTo>
                  <a:pt x="243809" y="1159055"/>
                </a:lnTo>
                <a:lnTo>
                  <a:pt x="236510" y="1143505"/>
                </a:lnTo>
                <a:lnTo>
                  <a:pt x="229845" y="1128272"/>
                </a:lnTo>
                <a:lnTo>
                  <a:pt x="223181" y="1112404"/>
                </a:lnTo>
                <a:lnTo>
                  <a:pt x="217151" y="1096219"/>
                </a:lnTo>
                <a:lnTo>
                  <a:pt x="211438" y="1080033"/>
                </a:lnTo>
                <a:lnTo>
                  <a:pt x="206043" y="1063848"/>
                </a:lnTo>
                <a:lnTo>
                  <a:pt x="201283" y="1047346"/>
                </a:lnTo>
                <a:lnTo>
                  <a:pt x="196840" y="1030526"/>
                </a:lnTo>
                <a:lnTo>
                  <a:pt x="192714" y="1013706"/>
                </a:lnTo>
                <a:lnTo>
                  <a:pt x="188906" y="996569"/>
                </a:lnTo>
                <a:lnTo>
                  <a:pt x="185415" y="979432"/>
                </a:lnTo>
                <a:lnTo>
                  <a:pt x="182876" y="962294"/>
                </a:lnTo>
                <a:lnTo>
                  <a:pt x="180338" y="944840"/>
                </a:lnTo>
                <a:lnTo>
                  <a:pt x="178433" y="927068"/>
                </a:lnTo>
                <a:lnTo>
                  <a:pt x="176847" y="909613"/>
                </a:lnTo>
                <a:lnTo>
                  <a:pt x="175577" y="891524"/>
                </a:lnTo>
                <a:lnTo>
                  <a:pt x="174942" y="873752"/>
                </a:lnTo>
                <a:lnTo>
                  <a:pt x="174625" y="855663"/>
                </a:lnTo>
                <a:lnTo>
                  <a:pt x="174942" y="837256"/>
                </a:lnTo>
                <a:lnTo>
                  <a:pt x="175577" y="819801"/>
                </a:lnTo>
                <a:lnTo>
                  <a:pt x="176847" y="801712"/>
                </a:lnTo>
                <a:lnTo>
                  <a:pt x="178433" y="783940"/>
                </a:lnTo>
                <a:lnTo>
                  <a:pt x="180338" y="766486"/>
                </a:lnTo>
                <a:lnTo>
                  <a:pt x="182876" y="749031"/>
                </a:lnTo>
                <a:lnTo>
                  <a:pt x="185415" y="731894"/>
                </a:lnTo>
                <a:lnTo>
                  <a:pt x="188906" y="714439"/>
                </a:lnTo>
                <a:lnTo>
                  <a:pt x="192714" y="697619"/>
                </a:lnTo>
                <a:lnTo>
                  <a:pt x="196840" y="680800"/>
                </a:lnTo>
                <a:lnTo>
                  <a:pt x="201283" y="664297"/>
                </a:lnTo>
                <a:lnTo>
                  <a:pt x="206043" y="647477"/>
                </a:lnTo>
                <a:lnTo>
                  <a:pt x="211438" y="630975"/>
                </a:lnTo>
                <a:lnTo>
                  <a:pt x="217151" y="614789"/>
                </a:lnTo>
                <a:lnTo>
                  <a:pt x="223181" y="598604"/>
                </a:lnTo>
                <a:lnTo>
                  <a:pt x="229845" y="583054"/>
                </a:lnTo>
                <a:lnTo>
                  <a:pt x="236510" y="567503"/>
                </a:lnTo>
                <a:lnTo>
                  <a:pt x="243809" y="552270"/>
                </a:lnTo>
                <a:lnTo>
                  <a:pt x="251108" y="536720"/>
                </a:lnTo>
                <a:lnTo>
                  <a:pt x="259042" y="522122"/>
                </a:lnTo>
                <a:lnTo>
                  <a:pt x="267293" y="507206"/>
                </a:lnTo>
                <a:lnTo>
                  <a:pt x="275862" y="492925"/>
                </a:lnTo>
                <a:lnTo>
                  <a:pt x="285065" y="478009"/>
                </a:lnTo>
                <a:lnTo>
                  <a:pt x="293951" y="464363"/>
                </a:lnTo>
                <a:lnTo>
                  <a:pt x="303789" y="450399"/>
                </a:lnTo>
                <a:lnTo>
                  <a:pt x="313627" y="436753"/>
                </a:lnTo>
                <a:lnTo>
                  <a:pt x="323782" y="423106"/>
                </a:lnTo>
                <a:lnTo>
                  <a:pt x="334255" y="410095"/>
                </a:lnTo>
                <a:lnTo>
                  <a:pt x="345045" y="397401"/>
                </a:lnTo>
                <a:lnTo>
                  <a:pt x="356470" y="385024"/>
                </a:lnTo>
                <a:lnTo>
                  <a:pt x="367578" y="372647"/>
                </a:lnTo>
                <a:lnTo>
                  <a:pt x="379637" y="360587"/>
                </a:lnTo>
                <a:lnTo>
                  <a:pt x="391697" y="348845"/>
                </a:lnTo>
                <a:lnTo>
                  <a:pt x="403756" y="337420"/>
                </a:lnTo>
                <a:lnTo>
                  <a:pt x="416450" y="326313"/>
                </a:lnTo>
                <a:lnTo>
                  <a:pt x="429462" y="315523"/>
                </a:lnTo>
                <a:lnTo>
                  <a:pt x="442474" y="304732"/>
                </a:lnTo>
                <a:lnTo>
                  <a:pt x="455803" y="294894"/>
                </a:lnTo>
                <a:lnTo>
                  <a:pt x="469449" y="284739"/>
                </a:lnTo>
                <a:lnTo>
                  <a:pt x="483095" y="275218"/>
                </a:lnTo>
                <a:lnTo>
                  <a:pt x="497376" y="265698"/>
                </a:lnTo>
                <a:lnTo>
                  <a:pt x="511657" y="256812"/>
                </a:lnTo>
                <a:lnTo>
                  <a:pt x="526256" y="248243"/>
                </a:lnTo>
                <a:lnTo>
                  <a:pt x="540854" y="239992"/>
                </a:lnTo>
                <a:lnTo>
                  <a:pt x="556087" y="232058"/>
                </a:lnTo>
                <a:lnTo>
                  <a:pt x="571003" y="224441"/>
                </a:lnTo>
                <a:lnTo>
                  <a:pt x="586553" y="217460"/>
                </a:lnTo>
                <a:lnTo>
                  <a:pt x="602104" y="210478"/>
                </a:lnTo>
                <a:lnTo>
                  <a:pt x="617972" y="204131"/>
                </a:lnTo>
                <a:lnTo>
                  <a:pt x="633839" y="198101"/>
                </a:lnTo>
                <a:lnTo>
                  <a:pt x="650342" y="192071"/>
                </a:lnTo>
                <a:lnTo>
                  <a:pt x="666527" y="186993"/>
                </a:lnTo>
                <a:lnTo>
                  <a:pt x="683030" y="181916"/>
                </a:lnTo>
                <a:lnTo>
                  <a:pt x="699532" y="177473"/>
                </a:lnTo>
                <a:lnTo>
                  <a:pt x="716352" y="173347"/>
                </a:lnTo>
                <a:lnTo>
                  <a:pt x="733807" y="169539"/>
                </a:lnTo>
                <a:lnTo>
                  <a:pt x="750626" y="166683"/>
                </a:lnTo>
                <a:lnTo>
                  <a:pt x="768081" y="163509"/>
                </a:lnTo>
                <a:lnTo>
                  <a:pt x="785536" y="161288"/>
                </a:lnTo>
                <a:lnTo>
                  <a:pt x="803308" y="159066"/>
                </a:lnTo>
                <a:lnTo>
                  <a:pt x="821079" y="157479"/>
                </a:lnTo>
                <a:lnTo>
                  <a:pt x="838534" y="156527"/>
                </a:lnTo>
                <a:lnTo>
                  <a:pt x="856623" y="155575"/>
                </a:lnTo>
                <a:close/>
                <a:moveTo>
                  <a:pt x="1259474" y="0"/>
                </a:moveTo>
                <a:lnTo>
                  <a:pt x="1280087" y="9531"/>
                </a:lnTo>
                <a:lnTo>
                  <a:pt x="1300382" y="19697"/>
                </a:lnTo>
                <a:lnTo>
                  <a:pt x="1320678" y="30180"/>
                </a:lnTo>
                <a:lnTo>
                  <a:pt x="1340339" y="40981"/>
                </a:lnTo>
                <a:lnTo>
                  <a:pt x="1359683" y="52736"/>
                </a:lnTo>
                <a:lnTo>
                  <a:pt x="1379028" y="64490"/>
                </a:lnTo>
                <a:lnTo>
                  <a:pt x="1397738" y="76880"/>
                </a:lnTo>
                <a:lnTo>
                  <a:pt x="1416130" y="89587"/>
                </a:lnTo>
                <a:lnTo>
                  <a:pt x="1434206" y="102612"/>
                </a:lnTo>
                <a:lnTo>
                  <a:pt x="1452282" y="116273"/>
                </a:lnTo>
                <a:lnTo>
                  <a:pt x="1469723" y="130251"/>
                </a:lnTo>
                <a:lnTo>
                  <a:pt x="1486848" y="144864"/>
                </a:lnTo>
                <a:lnTo>
                  <a:pt x="1503655" y="159478"/>
                </a:lnTo>
                <a:lnTo>
                  <a:pt x="1520145" y="175044"/>
                </a:lnTo>
                <a:lnTo>
                  <a:pt x="1536318" y="190293"/>
                </a:lnTo>
                <a:lnTo>
                  <a:pt x="1551540" y="206495"/>
                </a:lnTo>
                <a:lnTo>
                  <a:pt x="1567079" y="222697"/>
                </a:lnTo>
                <a:lnTo>
                  <a:pt x="1581983" y="239217"/>
                </a:lnTo>
                <a:lnTo>
                  <a:pt x="1596888" y="256689"/>
                </a:lnTo>
                <a:lnTo>
                  <a:pt x="1610524" y="273844"/>
                </a:lnTo>
                <a:lnTo>
                  <a:pt x="1624477" y="291634"/>
                </a:lnTo>
                <a:lnTo>
                  <a:pt x="1637796" y="309742"/>
                </a:lnTo>
                <a:lnTo>
                  <a:pt x="1650481" y="328168"/>
                </a:lnTo>
                <a:lnTo>
                  <a:pt x="1662848" y="346912"/>
                </a:lnTo>
                <a:lnTo>
                  <a:pt x="1674899" y="365973"/>
                </a:lnTo>
                <a:lnTo>
                  <a:pt x="1686632" y="385351"/>
                </a:lnTo>
                <a:lnTo>
                  <a:pt x="1697731" y="405048"/>
                </a:lnTo>
                <a:lnTo>
                  <a:pt x="1708196" y="425062"/>
                </a:lnTo>
                <a:lnTo>
                  <a:pt x="1718344" y="445076"/>
                </a:lnTo>
                <a:lnTo>
                  <a:pt x="1728174" y="465726"/>
                </a:lnTo>
                <a:lnTo>
                  <a:pt x="1737054" y="486375"/>
                </a:lnTo>
                <a:lnTo>
                  <a:pt x="1746250" y="507660"/>
                </a:lnTo>
                <a:lnTo>
                  <a:pt x="1633990" y="547688"/>
                </a:lnTo>
                <a:lnTo>
                  <a:pt x="1626380" y="529580"/>
                </a:lnTo>
                <a:lnTo>
                  <a:pt x="1618452" y="512108"/>
                </a:lnTo>
                <a:lnTo>
                  <a:pt x="1610207" y="494635"/>
                </a:lnTo>
                <a:lnTo>
                  <a:pt x="1601644" y="477480"/>
                </a:lnTo>
                <a:lnTo>
                  <a:pt x="1592131" y="460643"/>
                </a:lnTo>
                <a:lnTo>
                  <a:pt x="1582934" y="443488"/>
                </a:lnTo>
                <a:lnTo>
                  <a:pt x="1573104" y="426968"/>
                </a:lnTo>
                <a:lnTo>
                  <a:pt x="1562639" y="410766"/>
                </a:lnTo>
                <a:lnTo>
                  <a:pt x="1552174" y="394882"/>
                </a:lnTo>
                <a:lnTo>
                  <a:pt x="1541075" y="379315"/>
                </a:lnTo>
                <a:lnTo>
                  <a:pt x="1529659" y="363749"/>
                </a:lnTo>
                <a:lnTo>
                  <a:pt x="1517925" y="348500"/>
                </a:lnTo>
                <a:lnTo>
                  <a:pt x="1505875" y="333569"/>
                </a:lnTo>
                <a:lnTo>
                  <a:pt x="1493507" y="318955"/>
                </a:lnTo>
                <a:lnTo>
                  <a:pt x="1480822" y="304660"/>
                </a:lnTo>
                <a:lnTo>
                  <a:pt x="1467821" y="290681"/>
                </a:lnTo>
                <a:lnTo>
                  <a:pt x="1454502" y="277339"/>
                </a:lnTo>
                <a:lnTo>
                  <a:pt x="1440548" y="263678"/>
                </a:lnTo>
                <a:lnTo>
                  <a:pt x="1426595" y="250653"/>
                </a:lnTo>
                <a:lnTo>
                  <a:pt x="1412325" y="238263"/>
                </a:lnTo>
                <a:lnTo>
                  <a:pt x="1397738" y="225874"/>
                </a:lnTo>
                <a:lnTo>
                  <a:pt x="1383150" y="213802"/>
                </a:lnTo>
                <a:lnTo>
                  <a:pt x="1367611" y="201730"/>
                </a:lnTo>
                <a:lnTo>
                  <a:pt x="1352390" y="190293"/>
                </a:lnTo>
                <a:lnTo>
                  <a:pt x="1336534" y="179492"/>
                </a:lnTo>
                <a:lnTo>
                  <a:pt x="1320678" y="169008"/>
                </a:lnTo>
                <a:lnTo>
                  <a:pt x="1304188" y="158525"/>
                </a:lnTo>
                <a:lnTo>
                  <a:pt x="1287698" y="148676"/>
                </a:lnTo>
                <a:lnTo>
                  <a:pt x="1271207" y="139146"/>
                </a:lnTo>
                <a:lnTo>
                  <a:pt x="1254083" y="129933"/>
                </a:lnTo>
                <a:lnTo>
                  <a:pt x="1236959" y="121038"/>
                </a:lnTo>
                <a:lnTo>
                  <a:pt x="1219200" y="112778"/>
                </a:lnTo>
                <a:lnTo>
                  <a:pt x="1259474" y="0"/>
                </a:lnTo>
                <a:close/>
                <a:moveTo>
                  <a:pt x="491491" y="0"/>
                </a:moveTo>
                <a:lnTo>
                  <a:pt x="531813" y="112841"/>
                </a:lnTo>
                <a:lnTo>
                  <a:pt x="514033" y="121741"/>
                </a:lnTo>
                <a:lnTo>
                  <a:pt x="496253" y="130323"/>
                </a:lnTo>
                <a:lnTo>
                  <a:pt x="479108" y="139541"/>
                </a:lnTo>
                <a:lnTo>
                  <a:pt x="461646" y="149395"/>
                </a:lnTo>
                <a:lnTo>
                  <a:pt x="445136" y="159566"/>
                </a:lnTo>
                <a:lnTo>
                  <a:pt x="428308" y="170055"/>
                </a:lnTo>
                <a:lnTo>
                  <a:pt x="412116" y="181181"/>
                </a:lnTo>
                <a:lnTo>
                  <a:pt x="395923" y="192306"/>
                </a:lnTo>
                <a:lnTo>
                  <a:pt x="380683" y="204067"/>
                </a:lnTo>
                <a:lnTo>
                  <a:pt x="365125" y="216145"/>
                </a:lnTo>
                <a:lnTo>
                  <a:pt x="349568" y="228542"/>
                </a:lnTo>
                <a:lnTo>
                  <a:pt x="334963" y="241256"/>
                </a:lnTo>
                <a:lnTo>
                  <a:pt x="320358" y="254606"/>
                </a:lnTo>
                <a:lnTo>
                  <a:pt x="306070" y="267957"/>
                </a:lnTo>
                <a:lnTo>
                  <a:pt x="292100" y="281625"/>
                </a:lnTo>
                <a:lnTo>
                  <a:pt x="278765" y="295928"/>
                </a:lnTo>
                <a:lnTo>
                  <a:pt x="265430" y="310232"/>
                </a:lnTo>
                <a:lnTo>
                  <a:pt x="252730" y="324854"/>
                </a:lnTo>
                <a:lnTo>
                  <a:pt x="240348" y="339793"/>
                </a:lnTo>
                <a:lnTo>
                  <a:pt x="227965" y="355368"/>
                </a:lnTo>
                <a:lnTo>
                  <a:pt x="216218" y="370943"/>
                </a:lnTo>
                <a:lnTo>
                  <a:pt x="204788" y="386519"/>
                </a:lnTo>
                <a:lnTo>
                  <a:pt x="193675" y="403047"/>
                </a:lnTo>
                <a:lnTo>
                  <a:pt x="183198" y="419258"/>
                </a:lnTo>
                <a:lnTo>
                  <a:pt x="172720" y="436423"/>
                </a:lnTo>
                <a:lnTo>
                  <a:pt x="162878" y="453269"/>
                </a:lnTo>
                <a:lnTo>
                  <a:pt x="153353" y="470434"/>
                </a:lnTo>
                <a:lnTo>
                  <a:pt x="144145" y="487916"/>
                </a:lnTo>
                <a:lnTo>
                  <a:pt x="135255" y="506034"/>
                </a:lnTo>
                <a:lnTo>
                  <a:pt x="127000" y="523516"/>
                </a:lnTo>
                <a:lnTo>
                  <a:pt x="119063" y="541952"/>
                </a:lnTo>
                <a:lnTo>
                  <a:pt x="112078" y="560388"/>
                </a:lnTo>
                <a:lnTo>
                  <a:pt x="0" y="520338"/>
                </a:lnTo>
                <a:lnTo>
                  <a:pt x="8573" y="498723"/>
                </a:lnTo>
                <a:lnTo>
                  <a:pt x="17780" y="477427"/>
                </a:lnTo>
                <a:lnTo>
                  <a:pt x="26988" y="456130"/>
                </a:lnTo>
                <a:lnTo>
                  <a:pt x="37148" y="435469"/>
                </a:lnTo>
                <a:lnTo>
                  <a:pt x="47625" y="415126"/>
                </a:lnTo>
                <a:lnTo>
                  <a:pt x="59055" y="394783"/>
                </a:lnTo>
                <a:lnTo>
                  <a:pt x="70803" y="375075"/>
                </a:lnTo>
                <a:lnTo>
                  <a:pt x="82868" y="355686"/>
                </a:lnTo>
                <a:lnTo>
                  <a:pt x="95250" y="336297"/>
                </a:lnTo>
                <a:lnTo>
                  <a:pt x="107950" y="317225"/>
                </a:lnTo>
                <a:lnTo>
                  <a:pt x="121603" y="298789"/>
                </a:lnTo>
                <a:lnTo>
                  <a:pt x="134938" y="280353"/>
                </a:lnTo>
                <a:lnTo>
                  <a:pt x="149225" y="262871"/>
                </a:lnTo>
                <a:lnTo>
                  <a:pt x="163830" y="245071"/>
                </a:lnTo>
                <a:lnTo>
                  <a:pt x="179070" y="228224"/>
                </a:lnTo>
                <a:lnTo>
                  <a:pt x="194945" y="211059"/>
                </a:lnTo>
                <a:lnTo>
                  <a:pt x="210503" y="195166"/>
                </a:lnTo>
                <a:lnTo>
                  <a:pt x="226695" y="178956"/>
                </a:lnTo>
                <a:lnTo>
                  <a:pt x="243205" y="163380"/>
                </a:lnTo>
                <a:lnTo>
                  <a:pt x="260668" y="148123"/>
                </a:lnTo>
                <a:lnTo>
                  <a:pt x="277813" y="133184"/>
                </a:lnTo>
                <a:lnTo>
                  <a:pt x="295593" y="118880"/>
                </a:lnTo>
                <a:lnTo>
                  <a:pt x="313690" y="105212"/>
                </a:lnTo>
                <a:lnTo>
                  <a:pt x="332105" y="91544"/>
                </a:lnTo>
                <a:lnTo>
                  <a:pt x="350838" y="78194"/>
                </a:lnTo>
                <a:lnTo>
                  <a:pt x="369888" y="65797"/>
                </a:lnTo>
                <a:lnTo>
                  <a:pt x="389573" y="53401"/>
                </a:lnTo>
                <a:lnTo>
                  <a:pt x="409576" y="41958"/>
                </a:lnTo>
                <a:lnTo>
                  <a:pt x="429261" y="30833"/>
                </a:lnTo>
                <a:lnTo>
                  <a:pt x="449581" y="20025"/>
                </a:lnTo>
                <a:lnTo>
                  <a:pt x="470536" y="9854"/>
                </a:lnTo>
                <a:lnTo>
                  <a:pt x="491491" y="0"/>
                </a:lnTo>
                <a:close/>
              </a:path>
            </a:pathLst>
          </a:custGeom>
          <a:solidFill>
            <a:srgbClr val="43CAAA"/>
          </a:solidFill>
          <a:ln w="9525">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25"/>
          <p:cNvSpPr txBox="1">
            <a:spLocks noChangeArrowheads="1"/>
          </p:cNvSpPr>
          <p:nvPr/>
        </p:nvSpPr>
        <p:spPr bwMode="auto">
          <a:xfrm>
            <a:off x="2555875" y="1922463"/>
            <a:ext cx="5832475" cy="649287"/>
          </a:xfrm>
          <a:prstGeom prst="rect">
            <a:avLst/>
          </a:prstGeom>
          <a:noFill/>
          <a:ln>
            <a:noFill/>
          </a:ln>
          <a:effectLs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zh-CN" altLang="en-US" sz="4000" b="1" dirty="0" smtClean="0">
                <a:solidFill>
                  <a:schemeClr val="bg1">
                    <a:lumMod val="75000"/>
                  </a:schemeClr>
                </a:solidFill>
                <a:latin typeface="Arial" panose="020B0604020202020204" pitchFamily="34" charset="0"/>
                <a:ea typeface="微软雅黑" pitchFamily="34" charset="-122"/>
              </a:rPr>
              <a:t>外勤助手</a:t>
            </a:r>
            <a:r>
              <a:rPr lang="zh-CN" altLang="en-US" sz="4000" b="1" dirty="0" smtClean="0">
                <a:solidFill>
                  <a:srgbClr val="39576E"/>
                </a:solidFill>
                <a:latin typeface="Arial" panose="020B0604020202020204" pitchFamily="34" charset="0"/>
                <a:ea typeface="微软雅黑" pitchFamily="34" charset="-122"/>
              </a:rPr>
              <a:t>成功案例？</a:t>
            </a:r>
            <a:endParaRPr lang="zh-CN" altLang="en-US" sz="4000" b="1" dirty="0">
              <a:solidFill>
                <a:srgbClr val="39576E"/>
              </a:solidFill>
              <a:latin typeface="Arial" panose="020B0604020202020204" pitchFamily="34" charset="0"/>
              <a:ea typeface="微软雅黑" pitchFamily="34" charset="-122"/>
            </a:endParaRPr>
          </a:p>
        </p:txBody>
      </p:sp>
      <p:cxnSp>
        <p:nvCxnSpPr>
          <p:cNvPr id="111618" name="直接连接符 7"/>
          <p:cNvCxnSpPr>
            <a:cxnSpLocks noChangeShapeType="1"/>
          </p:cNvCxnSpPr>
          <p:nvPr/>
        </p:nvCxnSpPr>
        <p:spPr bwMode="auto">
          <a:xfrm>
            <a:off x="1439863" y="1762125"/>
            <a:ext cx="6264275" cy="1588"/>
          </a:xfrm>
          <a:prstGeom prst="line">
            <a:avLst/>
          </a:prstGeom>
          <a:noFill/>
          <a:ln w="9525" algn="ctr">
            <a:solidFill>
              <a:srgbClr val="D9D9D9"/>
            </a:solidFill>
            <a:round/>
            <a:headEnd/>
            <a:tailEnd/>
          </a:ln>
        </p:spPr>
      </p:cxnSp>
      <p:cxnSp>
        <p:nvCxnSpPr>
          <p:cNvPr id="111619" name="直接连接符 8"/>
          <p:cNvCxnSpPr>
            <a:cxnSpLocks noChangeShapeType="1"/>
          </p:cNvCxnSpPr>
          <p:nvPr/>
        </p:nvCxnSpPr>
        <p:spPr bwMode="auto">
          <a:xfrm>
            <a:off x="1439863" y="2951163"/>
            <a:ext cx="6264275" cy="3175"/>
          </a:xfrm>
          <a:prstGeom prst="line">
            <a:avLst/>
          </a:prstGeom>
          <a:noFill/>
          <a:ln w="9525" algn="ctr">
            <a:solidFill>
              <a:srgbClr val="D9D9D9"/>
            </a:solidFill>
            <a:round/>
            <a:headEnd/>
            <a:tailEnd/>
          </a:ln>
        </p:spPr>
      </p:cxnSp>
      <p:sp>
        <p:nvSpPr>
          <p:cNvPr id="35" name="文本框 9"/>
          <p:cNvSpPr txBox="1"/>
          <p:nvPr/>
        </p:nvSpPr>
        <p:spPr>
          <a:xfrm>
            <a:off x="2627313" y="2557463"/>
            <a:ext cx="5708650" cy="288925"/>
          </a:xfrm>
          <a:prstGeom prst="rect">
            <a:avLst/>
          </a:prstGeom>
          <a:noFill/>
        </p:spPr>
        <p:txBody>
          <a:bodyPr/>
          <a:lstStyle>
            <a:defPPr>
              <a:defRPr lang="zh-CN"/>
            </a:defPPr>
            <a:lvl1pPr algn="r">
              <a:defRPr sz="3600">
                <a:gradFill flip="none" rotWithShape="1">
                  <a:gsLst>
                    <a:gs pos="0">
                      <a:schemeClr val="accent1"/>
                    </a:gs>
                    <a:gs pos="100000">
                      <a:schemeClr val="accent1">
                        <a:lumMod val="50000"/>
                      </a:schemeClr>
                    </a:gs>
                  </a:gsLst>
                  <a:lin ang="0" scaled="1"/>
                  <a:tileRect/>
                </a:gradFill>
                <a:latin typeface="Gungsuh" panose="02030600000101010101" pitchFamily="18" charset="-127"/>
                <a:ea typeface="华文琥珀" panose="02010800040101010101" pitchFamily="2" charset="-122"/>
              </a:defRPr>
            </a:lvl1pPr>
          </a:lstStyle>
          <a:p>
            <a:pPr algn="l" fontAlgn="auto">
              <a:spcBef>
                <a:spcPts val="0"/>
              </a:spcBef>
              <a:spcAft>
                <a:spcPts val="0"/>
              </a:spcAft>
              <a:defRPr/>
            </a:pPr>
            <a:r>
              <a:rPr lang="en-US" altLang="zh-CN" sz="1800" dirty="0" smtClean="0">
                <a:solidFill>
                  <a:schemeClr val="bg1">
                    <a:lumMod val="65000"/>
                  </a:schemeClr>
                </a:solidFill>
                <a:latin typeface="Arial Unicode MS" pitchFamily="34" charset="-122"/>
                <a:ea typeface="Arial Unicode MS" pitchFamily="34" charset="-122"/>
                <a:cs typeface="Arial Unicode MS" pitchFamily="34" charset="-122"/>
              </a:rPr>
              <a:t>What is the mobile task system </a:t>
            </a:r>
            <a:endParaRPr lang="en-US" altLang="zh-CN" sz="1800" dirty="0">
              <a:solidFill>
                <a:schemeClr val="bg1">
                  <a:lumMod val="65000"/>
                </a:schemeClr>
              </a:solidFill>
              <a:latin typeface="Arial Unicode MS" pitchFamily="34" charset="-122"/>
              <a:ea typeface="Arial Unicode MS" pitchFamily="34" charset="-122"/>
              <a:cs typeface="Arial Unicode MS" pitchFamily="34" charset="-122"/>
            </a:endParaRPr>
          </a:p>
        </p:txBody>
      </p:sp>
      <p:pic>
        <p:nvPicPr>
          <p:cNvPr id="111621" name="图片 7" descr="01.jpg"/>
          <p:cNvPicPr>
            <a:picLocks noChangeAspect="1"/>
          </p:cNvPicPr>
          <p:nvPr/>
        </p:nvPicPr>
        <p:blipFill>
          <a:blip r:embed="rId2"/>
          <a:srcRect/>
          <a:stretch>
            <a:fillRect/>
          </a:stretch>
        </p:blipFill>
        <p:spPr bwMode="auto">
          <a:xfrm>
            <a:off x="1403350" y="1779588"/>
            <a:ext cx="1168400" cy="1146175"/>
          </a:xfrm>
          <a:prstGeom prst="rect">
            <a:avLst/>
          </a:prstGeom>
          <a:noFill/>
          <a:ln w="9525">
            <a:noFill/>
            <a:miter lim="800000"/>
            <a:headEnd/>
            <a:tailEnd/>
          </a:ln>
        </p:spPr>
      </p:pic>
      <p:sp>
        <p:nvSpPr>
          <p:cNvPr id="111622" name="矩形 8"/>
          <p:cNvSpPr>
            <a:spLocks noChangeArrowheads="1"/>
          </p:cNvSpPr>
          <p:nvPr/>
        </p:nvSpPr>
        <p:spPr bwMode="auto">
          <a:xfrm>
            <a:off x="1331913" y="1897063"/>
            <a:ext cx="1271587" cy="1311275"/>
          </a:xfrm>
          <a:prstGeom prst="rect">
            <a:avLst/>
          </a:prstGeom>
          <a:noFill/>
          <a:ln w="9525">
            <a:noFill/>
            <a:miter lim="800000"/>
            <a:headEnd/>
            <a:tailEnd/>
          </a:ln>
        </p:spPr>
        <p:txBody>
          <a:bodyPr wrap="none">
            <a:spAutoFit/>
          </a:bodyPr>
          <a:lstStyle/>
          <a:p>
            <a:pPr algn="ctr"/>
            <a:r>
              <a:rPr lang="en-US" altLang="zh-CN" sz="8000">
                <a:solidFill>
                  <a:srgbClr val="FFFFFF"/>
                </a:solidFill>
                <a:latin typeface="Impact" pitchFamily="34" charset="0"/>
              </a:rPr>
              <a:t>08</a:t>
            </a:r>
            <a:endParaRPr lang="zh-CN" altLang="en-US" sz="8000">
              <a:solidFill>
                <a:srgbClr val="FFFFFF"/>
              </a:solidFill>
              <a:latin typeface="Impact" pitchFamily="34" charset="0"/>
            </a:endParaRPr>
          </a:p>
        </p:txBody>
      </p:sp>
    </p:spTree>
  </p:cSld>
  <p:clrMapOvr>
    <a:masterClrMapping/>
  </p:clrMapOvr>
  <p:transition>
    <p:randomBa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2"/>
          <p:cNvPicPr>
            <a:picLocks noChangeAspect="1" noChangeArrowheads="1"/>
          </p:cNvPicPr>
          <p:nvPr/>
        </p:nvPicPr>
        <p:blipFill>
          <a:blip r:embed="rId2"/>
          <a:srcRect/>
          <a:stretch>
            <a:fillRect/>
          </a:stretch>
        </p:blipFill>
        <p:spPr bwMode="auto">
          <a:xfrm>
            <a:off x="1244600" y="1131888"/>
            <a:ext cx="3040063" cy="1784350"/>
          </a:xfrm>
          <a:prstGeom prst="rect">
            <a:avLst/>
          </a:prstGeom>
          <a:noFill/>
          <a:ln w="9525">
            <a:noFill/>
            <a:miter lim="800000"/>
            <a:headEnd/>
            <a:tailEnd/>
          </a:ln>
        </p:spPr>
      </p:pic>
      <p:sp>
        <p:nvSpPr>
          <p:cNvPr id="24" name="矩形 23"/>
          <p:cNvSpPr/>
          <p:nvPr/>
        </p:nvSpPr>
        <p:spPr>
          <a:xfrm>
            <a:off x="1104900" y="2935288"/>
            <a:ext cx="3322638" cy="573087"/>
          </a:xfrm>
          <a:prstGeom prst="rect">
            <a:avLst/>
          </a:prstGeom>
          <a:solidFill>
            <a:schemeClr val="bg1"/>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4"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现有客户按</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分类</a:t>
            </a:r>
          </a:p>
        </p:txBody>
      </p:sp>
      <p:sp>
        <p:nvSpPr>
          <p:cNvPr id="5" name="六边形 4"/>
          <p:cNvSpPr/>
          <p:nvPr/>
        </p:nvSpPr>
        <p:spPr>
          <a:xfrm rot="5400000">
            <a:off x="801688" y="2992438"/>
            <a:ext cx="541337" cy="490537"/>
          </a:xfrm>
          <a:prstGeom prst="hexagon">
            <a:avLst/>
          </a:prstGeom>
          <a:solidFill>
            <a:schemeClr val="accent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112646" name="矩形 14"/>
          <p:cNvSpPr>
            <a:spLocks noChangeArrowheads="1"/>
          </p:cNvSpPr>
          <p:nvPr/>
        </p:nvSpPr>
        <p:spPr bwMode="auto">
          <a:xfrm>
            <a:off x="852488" y="3036888"/>
            <a:ext cx="444500" cy="400050"/>
          </a:xfrm>
          <a:prstGeom prst="rect">
            <a:avLst/>
          </a:prstGeom>
          <a:noFill/>
          <a:ln w="9525">
            <a:noFill/>
            <a:miter lim="800000"/>
            <a:headEnd/>
            <a:tailEnd/>
          </a:ln>
        </p:spPr>
        <p:txBody>
          <a:bodyPr>
            <a:spAutoFit/>
          </a:bodyPr>
          <a:lstStyle/>
          <a:p>
            <a:pPr algn="ctr"/>
            <a:r>
              <a:rPr lang="zh-CN" altLang="en-US" sz="1000">
                <a:solidFill>
                  <a:schemeClr val="bg1"/>
                </a:solidFill>
                <a:latin typeface="微软雅黑" pitchFamily="34" charset="-122"/>
                <a:ea typeface="微软雅黑" pitchFamily="34" charset="-122"/>
              </a:rPr>
              <a:t>制造</a:t>
            </a:r>
            <a:endParaRPr lang="en-US" altLang="zh-CN" sz="1000">
              <a:solidFill>
                <a:schemeClr val="bg1"/>
              </a:solidFill>
              <a:latin typeface="微软雅黑" pitchFamily="34" charset="-122"/>
              <a:ea typeface="微软雅黑" pitchFamily="34" charset="-122"/>
            </a:endParaRPr>
          </a:p>
          <a:p>
            <a:pPr algn="ctr"/>
            <a:r>
              <a:rPr lang="zh-CN" altLang="en-US" sz="1000">
                <a:solidFill>
                  <a:schemeClr val="bg1"/>
                </a:solidFill>
                <a:latin typeface="微软雅黑" pitchFamily="34" charset="-122"/>
                <a:ea typeface="微软雅黑" pitchFamily="34" charset="-122"/>
              </a:rPr>
              <a:t>行业</a:t>
            </a:r>
          </a:p>
        </p:txBody>
      </p:sp>
      <p:sp>
        <p:nvSpPr>
          <p:cNvPr id="16" name="矩形 15"/>
          <p:cNvSpPr/>
          <p:nvPr/>
        </p:nvSpPr>
        <p:spPr>
          <a:xfrm>
            <a:off x="1392238" y="2982913"/>
            <a:ext cx="2924175" cy="461962"/>
          </a:xfrm>
          <a:prstGeom prst="rect">
            <a:avLst/>
          </a:prstGeom>
        </p:spPr>
        <p:txBody>
          <a:bodyPr>
            <a:spAutoFit/>
          </a:bodyPr>
          <a:lstStyle/>
          <a:p>
            <a:pPr fontAlgn="auto">
              <a:lnSpc>
                <a:spcPct val="150000"/>
              </a:lnSpc>
              <a:spcAft>
                <a:spcPts val="0"/>
              </a:spcAft>
              <a:buClr>
                <a:schemeClr val="tx1">
                  <a:lumMod val="65000"/>
                  <a:lumOff val="35000"/>
                </a:schemeClr>
              </a:buClr>
              <a:defRPr/>
            </a:pPr>
            <a:r>
              <a:rPr lang="zh-CN" altLang="en-US" sz="800" dirty="0">
                <a:solidFill>
                  <a:schemeClr val="accent1">
                    <a:lumMod val="50000"/>
                  </a:schemeClr>
                </a:solidFill>
                <a:latin typeface="微软雅黑" pitchFamily="34" charset="-122"/>
                <a:ea typeface="微软雅黑" pitchFamily="34" charset="-122"/>
                <a:sym typeface="Arial" pitchFamily="34" charset="0"/>
              </a:rPr>
              <a:t>石家庄市油漆厂、上海日立电梯工程公司、湖北湘楚天下工程机械公司、山东海湾大型设备吊装公司</a:t>
            </a:r>
          </a:p>
        </p:txBody>
      </p:sp>
      <p:sp>
        <p:nvSpPr>
          <p:cNvPr id="25" name="矩形 24"/>
          <p:cNvSpPr/>
          <p:nvPr/>
        </p:nvSpPr>
        <p:spPr>
          <a:xfrm>
            <a:off x="1104900" y="3584575"/>
            <a:ext cx="3322638" cy="571500"/>
          </a:xfrm>
          <a:prstGeom prst="rect">
            <a:avLst/>
          </a:prstGeom>
          <a:solidFill>
            <a:schemeClr val="bg1"/>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六边形 25"/>
          <p:cNvSpPr/>
          <p:nvPr/>
        </p:nvSpPr>
        <p:spPr>
          <a:xfrm rot="5400000">
            <a:off x="801688" y="3640138"/>
            <a:ext cx="541337" cy="490537"/>
          </a:xfrm>
          <a:prstGeom prst="hexagon">
            <a:avLst/>
          </a:prstGeom>
          <a:solidFill>
            <a:schemeClr val="accent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112650" name="矩形 26"/>
          <p:cNvSpPr>
            <a:spLocks noChangeArrowheads="1"/>
          </p:cNvSpPr>
          <p:nvPr/>
        </p:nvSpPr>
        <p:spPr bwMode="auto">
          <a:xfrm>
            <a:off x="852488" y="3684588"/>
            <a:ext cx="444500" cy="400050"/>
          </a:xfrm>
          <a:prstGeom prst="rect">
            <a:avLst/>
          </a:prstGeom>
          <a:noFill/>
          <a:ln w="9525">
            <a:noFill/>
            <a:miter lim="800000"/>
            <a:headEnd/>
            <a:tailEnd/>
          </a:ln>
        </p:spPr>
        <p:txBody>
          <a:bodyPr>
            <a:spAutoFit/>
          </a:bodyPr>
          <a:lstStyle/>
          <a:p>
            <a:pPr algn="ctr"/>
            <a:r>
              <a:rPr lang="zh-CN" altLang="en-US" sz="1000">
                <a:solidFill>
                  <a:schemeClr val="bg1"/>
                </a:solidFill>
                <a:latin typeface="微软雅黑" pitchFamily="34" charset="-122"/>
                <a:ea typeface="微软雅黑" pitchFamily="34" charset="-122"/>
              </a:rPr>
              <a:t>食品行业</a:t>
            </a:r>
          </a:p>
        </p:txBody>
      </p:sp>
      <p:sp>
        <p:nvSpPr>
          <p:cNvPr id="28" name="矩形 27"/>
          <p:cNvSpPr/>
          <p:nvPr/>
        </p:nvSpPr>
        <p:spPr>
          <a:xfrm>
            <a:off x="1392238" y="3630613"/>
            <a:ext cx="2924175" cy="461962"/>
          </a:xfrm>
          <a:prstGeom prst="rect">
            <a:avLst/>
          </a:prstGeom>
        </p:spPr>
        <p:txBody>
          <a:bodyPr>
            <a:spAutoFit/>
          </a:bodyPr>
          <a:lstStyle/>
          <a:p>
            <a:pPr fontAlgn="auto">
              <a:lnSpc>
                <a:spcPct val="150000"/>
              </a:lnSpc>
              <a:spcAft>
                <a:spcPts val="0"/>
              </a:spcAft>
              <a:buClr>
                <a:schemeClr val="tx1">
                  <a:lumMod val="65000"/>
                  <a:lumOff val="35000"/>
                </a:schemeClr>
              </a:buClr>
              <a:defRPr/>
            </a:pPr>
            <a:r>
              <a:rPr lang="zh-CN" altLang="en-US" sz="800" dirty="0">
                <a:solidFill>
                  <a:schemeClr val="accent1">
                    <a:lumMod val="50000"/>
                  </a:schemeClr>
                </a:solidFill>
                <a:latin typeface="微软雅黑" pitchFamily="34" charset="-122"/>
                <a:ea typeface="微软雅黑" pitchFamily="34" charset="-122"/>
                <a:sym typeface="Arial" pitchFamily="34" charset="0"/>
              </a:rPr>
              <a:t>山东临沂新程金锣肉制品、上海三元乳业、燕京啤酒曲阜三孔、沈阳中街冰点</a:t>
            </a:r>
          </a:p>
        </p:txBody>
      </p:sp>
      <p:sp>
        <p:nvSpPr>
          <p:cNvPr id="29" name="矩形 28"/>
          <p:cNvSpPr/>
          <p:nvPr/>
        </p:nvSpPr>
        <p:spPr>
          <a:xfrm>
            <a:off x="1104900" y="4217988"/>
            <a:ext cx="3322638" cy="571500"/>
          </a:xfrm>
          <a:prstGeom prst="rect">
            <a:avLst/>
          </a:prstGeom>
          <a:solidFill>
            <a:schemeClr val="bg1"/>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六边形 29"/>
          <p:cNvSpPr/>
          <p:nvPr/>
        </p:nvSpPr>
        <p:spPr>
          <a:xfrm rot="5400000">
            <a:off x="802482" y="4274344"/>
            <a:ext cx="539750" cy="490537"/>
          </a:xfrm>
          <a:prstGeom prst="hexagon">
            <a:avLst/>
          </a:prstGeom>
          <a:solidFill>
            <a:schemeClr val="accent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112654" name="矩形 30"/>
          <p:cNvSpPr>
            <a:spLocks noChangeArrowheads="1"/>
          </p:cNvSpPr>
          <p:nvPr/>
        </p:nvSpPr>
        <p:spPr bwMode="auto">
          <a:xfrm>
            <a:off x="852488" y="4319588"/>
            <a:ext cx="444500" cy="400050"/>
          </a:xfrm>
          <a:prstGeom prst="rect">
            <a:avLst/>
          </a:prstGeom>
          <a:noFill/>
          <a:ln w="9525">
            <a:noFill/>
            <a:miter lim="800000"/>
            <a:headEnd/>
            <a:tailEnd/>
          </a:ln>
        </p:spPr>
        <p:txBody>
          <a:bodyPr>
            <a:spAutoFit/>
          </a:bodyPr>
          <a:lstStyle/>
          <a:p>
            <a:pPr algn="ctr"/>
            <a:r>
              <a:rPr lang="zh-CN" altLang="en-US" sz="1000">
                <a:solidFill>
                  <a:schemeClr val="bg1"/>
                </a:solidFill>
                <a:latin typeface="微软雅黑" pitchFamily="34" charset="-122"/>
                <a:ea typeface="微软雅黑" pitchFamily="34" charset="-122"/>
              </a:rPr>
              <a:t>物流行业</a:t>
            </a:r>
          </a:p>
        </p:txBody>
      </p:sp>
      <p:sp>
        <p:nvSpPr>
          <p:cNvPr id="32" name="矩形 31"/>
          <p:cNvSpPr/>
          <p:nvPr/>
        </p:nvSpPr>
        <p:spPr>
          <a:xfrm>
            <a:off x="1392238" y="4265613"/>
            <a:ext cx="2924175" cy="461962"/>
          </a:xfrm>
          <a:prstGeom prst="rect">
            <a:avLst/>
          </a:prstGeom>
        </p:spPr>
        <p:txBody>
          <a:bodyPr>
            <a:spAutoFit/>
          </a:bodyPr>
          <a:lstStyle/>
          <a:p>
            <a:pPr fontAlgn="auto">
              <a:lnSpc>
                <a:spcPct val="150000"/>
              </a:lnSpc>
              <a:spcAft>
                <a:spcPts val="0"/>
              </a:spcAft>
              <a:buClr>
                <a:schemeClr val="tx1">
                  <a:lumMod val="65000"/>
                  <a:lumOff val="35000"/>
                </a:schemeClr>
              </a:buClr>
              <a:defRPr/>
            </a:pPr>
            <a:r>
              <a:rPr lang="zh-CN" altLang="en-US" sz="800" dirty="0">
                <a:solidFill>
                  <a:schemeClr val="accent1">
                    <a:lumMod val="50000"/>
                  </a:schemeClr>
                </a:solidFill>
                <a:latin typeface="微软雅黑" pitchFamily="34" charset="-122"/>
                <a:ea typeface="微软雅黑" pitchFamily="34" charset="-122"/>
                <a:sym typeface="Arial" pitchFamily="34" charset="0"/>
              </a:rPr>
              <a:t>中国外运辽宁储运、黑龙江顺发出租、雅玛多</a:t>
            </a:r>
            <a:r>
              <a:rPr lang="en-US" altLang="zh-CN" sz="800" dirty="0">
                <a:solidFill>
                  <a:schemeClr val="accent1">
                    <a:lumMod val="50000"/>
                  </a:schemeClr>
                </a:solidFill>
                <a:latin typeface="微软雅黑" pitchFamily="34" charset="-122"/>
                <a:ea typeface="微软雅黑" pitchFamily="34" charset="-122"/>
                <a:sym typeface="Arial" pitchFamily="34" charset="0"/>
              </a:rPr>
              <a:t>(</a:t>
            </a:r>
            <a:r>
              <a:rPr lang="zh-CN" altLang="en-US" sz="800" dirty="0">
                <a:solidFill>
                  <a:schemeClr val="accent1">
                    <a:lumMod val="50000"/>
                  </a:schemeClr>
                </a:solidFill>
                <a:latin typeface="微软雅黑" pitchFamily="34" charset="-122"/>
                <a:ea typeface="微软雅黑" pitchFamily="34" charset="-122"/>
                <a:sym typeface="Arial" pitchFamily="34" charset="0"/>
              </a:rPr>
              <a:t>中国</a:t>
            </a:r>
            <a:r>
              <a:rPr lang="en-US" altLang="zh-CN" sz="800" dirty="0">
                <a:solidFill>
                  <a:schemeClr val="accent1">
                    <a:lumMod val="50000"/>
                  </a:schemeClr>
                </a:solidFill>
                <a:latin typeface="微软雅黑" pitchFamily="34" charset="-122"/>
                <a:ea typeface="微软雅黑" pitchFamily="34" charset="-122"/>
                <a:sym typeface="Arial" pitchFamily="34" charset="0"/>
              </a:rPr>
              <a:t>)</a:t>
            </a:r>
            <a:r>
              <a:rPr lang="zh-CN" altLang="en-US" sz="800" dirty="0">
                <a:solidFill>
                  <a:schemeClr val="accent1">
                    <a:lumMod val="50000"/>
                  </a:schemeClr>
                </a:solidFill>
                <a:latin typeface="微软雅黑" pitchFamily="34" charset="-122"/>
                <a:ea typeface="微软雅黑" pitchFamily="34" charset="-122"/>
                <a:sym typeface="Arial" pitchFamily="34" charset="0"/>
              </a:rPr>
              <a:t>运输有限公司、石家庄市申通快递、山西中海物流、黄冈快递</a:t>
            </a:r>
          </a:p>
        </p:txBody>
      </p:sp>
      <p:sp>
        <p:nvSpPr>
          <p:cNvPr id="33" name="矩形 32"/>
          <p:cNvSpPr/>
          <p:nvPr/>
        </p:nvSpPr>
        <p:spPr>
          <a:xfrm>
            <a:off x="4932363" y="2935288"/>
            <a:ext cx="3294062" cy="573087"/>
          </a:xfrm>
          <a:prstGeom prst="rect">
            <a:avLst/>
          </a:prstGeom>
          <a:solidFill>
            <a:schemeClr val="bg1"/>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六边形 33"/>
          <p:cNvSpPr/>
          <p:nvPr/>
        </p:nvSpPr>
        <p:spPr>
          <a:xfrm rot="5400000">
            <a:off x="4628356" y="2993232"/>
            <a:ext cx="541337" cy="488950"/>
          </a:xfrm>
          <a:prstGeom prst="hexagon">
            <a:avLst/>
          </a:prstGeom>
          <a:solidFill>
            <a:schemeClr val="accent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112658" name="矩形 34"/>
          <p:cNvSpPr>
            <a:spLocks noChangeArrowheads="1"/>
          </p:cNvSpPr>
          <p:nvPr/>
        </p:nvSpPr>
        <p:spPr bwMode="auto">
          <a:xfrm>
            <a:off x="4679950" y="3036888"/>
            <a:ext cx="444500" cy="400050"/>
          </a:xfrm>
          <a:prstGeom prst="rect">
            <a:avLst/>
          </a:prstGeom>
          <a:noFill/>
          <a:ln w="9525">
            <a:noFill/>
            <a:miter lim="800000"/>
            <a:headEnd/>
            <a:tailEnd/>
          </a:ln>
        </p:spPr>
        <p:txBody>
          <a:bodyPr>
            <a:spAutoFit/>
          </a:bodyPr>
          <a:lstStyle/>
          <a:p>
            <a:pPr algn="ctr"/>
            <a:r>
              <a:rPr lang="zh-CN" altLang="en-US" sz="1000">
                <a:solidFill>
                  <a:schemeClr val="bg1"/>
                </a:solidFill>
                <a:latin typeface="微软雅黑" pitchFamily="34" charset="-122"/>
                <a:ea typeface="微软雅黑" pitchFamily="34" charset="-122"/>
              </a:rPr>
              <a:t>公安行业</a:t>
            </a:r>
          </a:p>
        </p:txBody>
      </p:sp>
      <p:sp>
        <p:nvSpPr>
          <p:cNvPr id="36" name="矩形 35"/>
          <p:cNvSpPr/>
          <p:nvPr/>
        </p:nvSpPr>
        <p:spPr>
          <a:xfrm>
            <a:off x="5219700" y="2982913"/>
            <a:ext cx="2924175" cy="461962"/>
          </a:xfrm>
          <a:prstGeom prst="rect">
            <a:avLst/>
          </a:prstGeom>
        </p:spPr>
        <p:txBody>
          <a:bodyPr>
            <a:spAutoFit/>
          </a:bodyPr>
          <a:lstStyle/>
          <a:p>
            <a:pPr fontAlgn="auto">
              <a:lnSpc>
                <a:spcPct val="150000"/>
              </a:lnSpc>
              <a:spcAft>
                <a:spcPts val="0"/>
              </a:spcAft>
              <a:buClr>
                <a:schemeClr val="tx1">
                  <a:lumMod val="65000"/>
                  <a:lumOff val="35000"/>
                </a:schemeClr>
              </a:buClr>
              <a:defRPr/>
            </a:pPr>
            <a:r>
              <a:rPr lang="zh-CN" altLang="en-US" sz="800" dirty="0">
                <a:solidFill>
                  <a:schemeClr val="accent1">
                    <a:lumMod val="50000"/>
                  </a:schemeClr>
                </a:solidFill>
                <a:latin typeface="微软雅黑" pitchFamily="34" charset="-122"/>
                <a:ea typeface="微软雅黑" pitchFamily="34" charset="-122"/>
                <a:sym typeface="Arial" pitchFamily="34" charset="0"/>
              </a:rPr>
              <a:t>济南高新区公安分局、黑龙江佳木斯市公安局、广西三江侗族自治县公安局</a:t>
            </a:r>
          </a:p>
        </p:txBody>
      </p:sp>
      <p:sp>
        <p:nvSpPr>
          <p:cNvPr id="37" name="矩形 36"/>
          <p:cNvSpPr/>
          <p:nvPr/>
        </p:nvSpPr>
        <p:spPr>
          <a:xfrm>
            <a:off x="4951413" y="3563938"/>
            <a:ext cx="3292475" cy="573087"/>
          </a:xfrm>
          <a:prstGeom prst="rect">
            <a:avLst/>
          </a:prstGeom>
          <a:solidFill>
            <a:schemeClr val="bg1"/>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六边形 37"/>
          <p:cNvSpPr/>
          <p:nvPr/>
        </p:nvSpPr>
        <p:spPr>
          <a:xfrm rot="5400000">
            <a:off x="4647406" y="3621882"/>
            <a:ext cx="541337" cy="488950"/>
          </a:xfrm>
          <a:prstGeom prst="hexagon">
            <a:avLst/>
          </a:prstGeom>
          <a:solidFill>
            <a:schemeClr val="accent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112662" name="矩形 38"/>
          <p:cNvSpPr>
            <a:spLocks noChangeArrowheads="1"/>
          </p:cNvSpPr>
          <p:nvPr/>
        </p:nvSpPr>
        <p:spPr bwMode="auto">
          <a:xfrm>
            <a:off x="4699000" y="3665538"/>
            <a:ext cx="444500" cy="400050"/>
          </a:xfrm>
          <a:prstGeom prst="rect">
            <a:avLst/>
          </a:prstGeom>
          <a:noFill/>
          <a:ln w="9525">
            <a:noFill/>
            <a:miter lim="800000"/>
            <a:headEnd/>
            <a:tailEnd/>
          </a:ln>
        </p:spPr>
        <p:txBody>
          <a:bodyPr>
            <a:spAutoFit/>
          </a:bodyPr>
          <a:lstStyle/>
          <a:p>
            <a:pPr algn="ctr"/>
            <a:r>
              <a:rPr lang="zh-CN" altLang="en-US" sz="1000">
                <a:solidFill>
                  <a:schemeClr val="bg1"/>
                </a:solidFill>
                <a:latin typeface="微软雅黑" pitchFamily="34" charset="-122"/>
                <a:ea typeface="微软雅黑" pitchFamily="34" charset="-122"/>
              </a:rPr>
              <a:t>医药行业</a:t>
            </a:r>
          </a:p>
        </p:txBody>
      </p:sp>
      <p:sp>
        <p:nvSpPr>
          <p:cNvPr id="40" name="矩形 39"/>
          <p:cNvSpPr/>
          <p:nvPr/>
        </p:nvSpPr>
        <p:spPr>
          <a:xfrm>
            <a:off x="5238750" y="3590925"/>
            <a:ext cx="2924175" cy="460375"/>
          </a:xfrm>
          <a:prstGeom prst="rect">
            <a:avLst/>
          </a:prstGeom>
        </p:spPr>
        <p:txBody>
          <a:bodyPr>
            <a:spAutoFit/>
          </a:bodyPr>
          <a:lstStyle/>
          <a:p>
            <a:pPr fontAlgn="auto">
              <a:lnSpc>
                <a:spcPct val="150000"/>
              </a:lnSpc>
              <a:spcAft>
                <a:spcPts val="0"/>
              </a:spcAft>
              <a:buClr>
                <a:schemeClr val="tx1">
                  <a:lumMod val="65000"/>
                  <a:lumOff val="35000"/>
                </a:schemeClr>
              </a:buClr>
              <a:defRPr/>
            </a:pPr>
            <a:r>
              <a:rPr lang="zh-CN" altLang="en-US" sz="800" dirty="0">
                <a:solidFill>
                  <a:schemeClr val="accent1">
                    <a:lumMod val="50000"/>
                  </a:schemeClr>
                </a:solidFill>
                <a:latin typeface="微软雅黑" pitchFamily="34" charset="-122"/>
                <a:ea typeface="微软雅黑" pitchFamily="34" charset="-122"/>
                <a:sym typeface="Arial" pitchFamily="34" charset="0"/>
              </a:rPr>
              <a:t>桂林市人民医院、海南海力制药、湖北广济药业、湖北人福药业</a:t>
            </a:r>
          </a:p>
        </p:txBody>
      </p:sp>
      <p:sp>
        <p:nvSpPr>
          <p:cNvPr id="41" name="矩形 40"/>
          <p:cNvSpPr/>
          <p:nvPr/>
        </p:nvSpPr>
        <p:spPr>
          <a:xfrm>
            <a:off x="4951413" y="4232275"/>
            <a:ext cx="3292475" cy="571500"/>
          </a:xfrm>
          <a:prstGeom prst="rect">
            <a:avLst/>
          </a:prstGeom>
          <a:solidFill>
            <a:schemeClr val="bg1"/>
          </a:solid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六边形 41"/>
          <p:cNvSpPr/>
          <p:nvPr/>
        </p:nvSpPr>
        <p:spPr>
          <a:xfrm rot="5400000">
            <a:off x="4647406" y="4288632"/>
            <a:ext cx="541337" cy="488950"/>
          </a:xfrm>
          <a:prstGeom prst="hexagon">
            <a:avLst/>
          </a:prstGeom>
          <a:solidFill>
            <a:schemeClr val="accent1">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112666" name="矩形 42"/>
          <p:cNvSpPr>
            <a:spLocks noChangeArrowheads="1"/>
          </p:cNvSpPr>
          <p:nvPr/>
        </p:nvSpPr>
        <p:spPr bwMode="auto">
          <a:xfrm>
            <a:off x="4699000" y="4332288"/>
            <a:ext cx="444500" cy="400050"/>
          </a:xfrm>
          <a:prstGeom prst="rect">
            <a:avLst/>
          </a:prstGeom>
          <a:noFill/>
          <a:ln w="9525">
            <a:noFill/>
            <a:miter lim="800000"/>
            <a:headEnd/>
            <a:tailEnd/>
          </a:ln>
        </p:spPr>
        <p:txBody>
          <a:bodyPr>
            <a:spAutoFit/>
          </a:bodyPr>
          <a:lstStyle/>
          <a:p>
            <a:pPr algn="ctr"/>
            <a:r>
              <a:rPr lang="zh-CN" altLang="en-US" sz="1000">
                <a:solidFill>
                  <a:schemeClr val="bg1"/>
                </a:solidFill>
                <a:latin typeface="微软雅黑" pitchFamily="34" charset="-122"/>
                <a:ea typeface="微软雅黑" pitchFamily="34" charset="-122"/>
              </a:rPr>
              <a:t>政府单位</a:t>
            </a:r>
          </a:p>
        </p:txBody>
      </p:sp>
      <p:sp>
        <p:nvSpPr>
          <p:cNvPr id="44" name="矩形 43"/>
          <p:cNvSpPr/>
          <p:nvPr/>
        </p:nvSpPr>
        <p:spPr>
          <a:xfrm>
            <a:off x="5238750" y="4279900"/>
            <a:ext cx="2924175" cy="461963"/>
          </a:xfrm>
          <a:prstGeom prst="rect">
            <a:avLst/>
          </a:prstGeom>
        </p:spPr>
        <p:txBody>
          <a:bodyPr>
            <a:spAutoFit/>
          </a:bodyPr>
          <a:lstStyle/>
          <a:p>
            <a:pPr fontAlgn="auto">
              <a:lnSpc>
                <a:spcPct val="150000"/>
              </a:lnSpc>
              <a:spcAft>
                <a:spcPts val="0"/>
              </a:spcAft>
              <a:buClr>
                <a:schemeClr val="tx1">
                  <a:lumMod val="65000"/>
                  <a:lumOff val="35000"/>
                </a:schemeClr>
              </a:buClr>
              <a:defRPr/>
            </a:pPr>
            <a:r>
              <a:rPr lang="zh-CN" altLang="en-US" sz="800" dirty="0">
                <a:solidFill>
                  <a:schemeClr val="accent1">
                    <a:lumMod val="50000"/>
                  </a:schemeClr>
                </a:solidFill>
                <a:latin typeface="微软雅黑" pitchFamily="34" charset="-122"/>
                <a:ea typeface="微软雅黑" pitchFamily="34" charset="-122"/>
                <a:sym typeface="Arial" pitchFamily="34" charset="0"/>
              </a:rPr>
              <a:t>广西永福县县委、山东聊城市城市管理、广西崇左市民政局、湖北玉田县卫生局</a:t>
            </a:r>
          </a:p>
        </p:txBody>
      </p:sp>
      <p:pic>
        <p:nvPicPr>
          <p:cNvPr id="112668" name="Picture 3"/>
          <p:cNvPicPr>
            <a:picLocks noChangeAspect="1" noChangeArrowheads="1"/>
          </p:cNvPicPr>
          <p:nvPr/>
        </p:nvPicPr>
        <p:blipFill>
          <a:blip r:embed="rId3"/>
          <a:srcRect/>
          <a:stretch>
            <a:fillRect/>
          </a:stretch>
        </p:blipFill>
        <p:spPr bwMode="auto">
          <a:xfrm>
            <a:off x="4643438" y="987425"/>
            <a:ext cx="3449637" cy="1785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395288" y="1419225"/>
            <a:ext cx="8280400" cy="1800225"/>
          </a:xfrm>
          <a:prstGeom prst="roundRect">
            <a:avLst/>
          </a:prstGeom>
          <a:solidFill>
            <a:schemeClr val="bg1"/>
          </a:solidFill>
          <a:ln w="9525">
            <a:solidFill>
              <a:srgbClr val="0A902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案例分享</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食品行业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34" name="文本框 13"/>
          <p:cNvSpPr txBox="1">
            <a:spLocks noChangeArrowheads="1"/>
          </p:cNvSpPr>
          <p:nvPr/>
        </p:nvSpPr>
        <p:spPr bwMode="auto">
          <a:xfrm>
            <a:off x="395288" y="1058863"/>
            <a:ext cx="64087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发展外勤助手</a:t>
            </a:r>
            <a:r>
              <a:rPr lang="en-US" altLang="zh-CN" sz="1200" dirty="0" smtClean="0">
                <a:solidFill>
                  <a:schemeClr val="accent6"/>
                </a:solidFill>
                <a:latin typeface="微软雅黑" panose="020B0503020204020204" pitchFamily="34" charset="-122"/>
                <a:ea typeface="微软雅黑" panose="020B0503020204020204" pitchFamily="34" charset="-122"/>
              </a:rPr>
              <a:t>4000</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余户，拉动</a:t>
            </a:r>
            <a:r>
              <a:rPr lang="en-US" altLang="zh-CN" sz="1200" dirty="0" smtClean="0">
                <a:solidFill>
                  <a:schemeClr val="accent6"/>
                </a:solidFill>
                <a:latin typeface="微软雅黑" panose="020B0503020204020204" pitchFamily="34" charset="-122"/>
                <a:ea typeface="微软雅黑" panose="020B0503020204020204" pitchFamily="34" charset="-122"/>
              </a:rPr>
              <a:t>4000</a:t>
            </a:r>
            <a:r>
              <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rPr>
              <a:t>余部智能机新入网</a:t>
            </a:r>
            <a:r>
              <a:rPr lang="en-US" altLang="zh-CN" sz="1200" dirty="0" smtClean="0">
                <a:solidFill>
                  <a:schemeClr val="accent1">
                    <a:lumMod val="75000"/>
                  </a:schemeClr>
                </a:solidFill>
                <a:latin typeface="微软雅黑" panose="020B0503020204020204" pitchFamily="34" charset="-122"/>
                <a:ea typeface="微软雅黑" panose="020B0503020204020204" pitchFamily="34" charset="-122"/>
              </a:rPr>
              <a:t>】</a:t>
            </a:r>
            <a:endParaRPr lang="zh-CN" altLang="en-US" sz="1200"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9" name="Rectangle 3"/>
          <p:cNvSpPr>
            <a:spLocks noChangeArrowheads="1"/>
          </p:cNvSpPr>
          <p:nvPr/>
        </p:nvSpPr>
        <p:spPr bwMode="auto">
          <a:xfrm>
            <a:off x="971550" y="1841500"/>
            <a:ext cx="7416800" cy="1954213"/>
          </a:xfrm>
          <a:prstGeom prst="rect">
            <a:avLst/>
          </a:prstGeom>
          <a:noFill/>
          <a:ln w="9525">
            <a:noFill/>
            <a:miter lim="800000"/>
            <a:headEnd/>
            <a:tailEnd/>
          </a:ln>
          <a:effectLst/>
        </p:spPr>
        <p:txBody>
          <a:bodyPr bIns="0" anchor="ctr">
            <a:spAutoFit/>
          </a:bodyPr>
          <a:lstStyle/>
          <a:p>
            <a:pPr>
              <a:defRPr/>
            </a:pPr>
            <a:r>
              <a:rPr lang="zh-CN" altLang="en-US" sz="800" dirty="0">
                <a:solidFill>
                  <a:srgbClr val="0A902F"/>
                </a:solidFill>
                <a:latin typeface="微软雅黑" panose="020B0503020204020204" pitchFamily="34" charset="-122"/>
                <a:ea typeface="微软雅黑" panose="020B0503020204020204" pitchFamily="34" charset="-122"/>
              </a:rPr>
              <a:t>山东临沂金锣集团</a:t>
            </a:r>
            <a:r>
              <a:rPr lang="zh-CN" altLang="zh-CN" sz="800" dirty="0">
                <a:solidFill>
                  <a:srgbClr val="0A902F"/>
                </a:solidFill>
                <a:latin typeface="微软雅黑" panose="020B0503020204020204" pitchFamily="34" charset="-122"/>
                <a:ea typeface="微软雅黑" panose="020B0503020204020204" pitchFamily="34" charset="-122"/>
              </a:rPr>
              <a:t>是一家以肉制品生产加工为主的综合性大型企业。</a:t>
            </a:r>
            <a:r>
              <a:rPr lang="zh-CN" altLang="en-US" sz="800" dirty="0">
                <a:solidFill>
                  <a:srgbClr val="0A902F"/>
                </a:solidFill>
                <a:latin typeface="微软雅黑" panose="020B0503020204020204" pitchFamily="34" charset="-122"/>
                <a:ea typeface="微软雅黑" panose="020B0503020204020204" pitchFamily="34" charset="-122"/>
              </a:rPr>
              <a:t>现有总资产</a:t>
            </a:r>
            <a:r>
              <a:rPr lang="en-US" altLang="zh-CN" sz="800" dirty="0">
                <a:solidFill>
                  <a:srgbClr val="0A902F"/>
                </a:solidFill>
                <a:latin typeface="微软雅黑" panose="020B0503020204020204" pitchFamily="34" charset="-122"/>
                <a:ea typeface="微软雅黑" panose="020B0503020204020204" pitchFamily="34" charset="-122"/>
              </a:rPr>
              <a:t>83</a:t>
            </a:r>
            <a:r>
              <a:rPr lang="zh-CN" altLang="en-US" sz="800" dirty="0">
                <a:solidFill>
                  <a:srgbClr val="0A902F"/>
                </a:solidFill>
                <a:latin typeface="微软雅黑" panose="020B0503020204020204" pitchFamily="34" charset="-122"/>
                <a:ea typeface="微软雅黑" panose="020B0503020204020204" pitchFamily="34" charset="-122"/>
              </a:rPr>
              <a:t>亿元，员工</a:t>
            </a:r>
            <a:r>
              <a:rPr lang="en-US" altLang="zh-CN" sz="800" dirty="0">
                <a:solidFill>
                  <a:srgbClr val="0A902F"/>
                </a:solidFill>
                <a:latin typeface="微软雅黑" panose="020B0503020204020204" pitchFamily="34" charset="-122"/>
                <a:ea typeface="微软雅黑" panose="020B0503020204020204" pitchFamily="34" charset="-122"/>
              </a:rPr>
              <a:t>3</a:t>
            </a:r>
            <a:r>
              <a:rPr lang="zh-CN" altLang="en-US" sz="800" dirty="0">
                <a:solidFill>
                  <a:srgbClr val="0A902F"/>
                </a:solidFill>
                <a:latin typeface="微软雅黑" panose="020B0503020204020204" pitchFamily="34" charset="-122"/>
                <a:ea typeface="微软雅黑" panose="020B0503020204020204" pitchFamily="34" charset="-122"/>
              </a:rPr>
              <a:t>万多人，在全国设有</a:t>
            </a:r>
            <a:r>
              <a:rPr lang="en-US" altLang="zh-CN" sz="800" dirty="0">
                <a:solidFill>
                  <a:srgbClr val="0A902F"/>
                </a:solidFill>
                <a:latin typeface="微软雅黑" panose="020B0503020204020204" pitchFamily="34" charset="-122"/>
                <a:ea typeface="微软雅黑" panose="020B0503020204020204" pitchFamily="34" charset="-122"/>
              </a:rPr>
              <a:t>200</a:t>
            </a:r>
            <a:r>
              <a:rPr lang="zh-CN" altLang="en-US" sz="800" dirty="0">
                <a:solidFill>
                  <a:srgbClr val="0A902F"/>
                </a:solidFill>
                <a:latin typeface="微软雅黑" panose="020B0503020204020204" pitchFamily="34" charset="-122"/>
                <a:ea typeface="微软雅黑" panose="020B0503020204020204" pitchFamily="34" charset="-122"/>
              </a:rPr>
              <a:t>多家销售办事处、</a:t>
            </a:r>
            <a:r>
              <a:rPr lang="en-US" altLang="zh-CN" sz="800" dirty="0">
                <a:solidFill>
                  <a:srgbClr val="0A902F"/>
                </a:solidFill>
                <a:latin typeface="微软雅黑" panose="020B0503020204020204" pitchFamily="34" charset="-122"/>
                <a:ea typeface="微软雅黑" panose="020B0503020204020204" pitchFamily="34" charset="-122"/>
              </a:rPr>
              <a:t>18000</a:t>
            </a:r>
            <a:r>
              <a:rPr lang="zh-CN" altLang="en-US" sz="800" dirty="0">
                <a:solidFill>
                  <a:srgbClr val="0A902F"/>
                </a:solidFill>
                <a:latin typeface="微软雅黑" panose="020B0503020204020204" pitchFamily="34" charset="-122"/>
                <a:ea typeface="微软雅黑" panose="020B0503020204020204" pitchFamily="34" charset="-122"/>
              </a:rPr>
              <a:t>多家专卖店、</a:t>
            </a:r>
            <a:r>
              <a:rPr lang="en-US" altLang="zh-CN" sz="800" dirty="0">
                <a:solidFill>
                  <a:srgbClr val="0A902F"/>
                </a:solidFill>
                <a:latin typeface="微软雅黑" panose="020B0503020204020204" pitchFamily="34" charset="-122"/>
                <a:ea typeface="微软雅黑" panose="020B0503020204020204" pitchFamily="34" charset="-122"/>
              </a:rPr>
              <a:t>9000</a:t>
            </a:r>
            <a:r>
              <a:rPr lang="zh-CN" altLang="en-US" sz="800" dirty="0">
                <a:solidFill>
                  <a:srgbClr val="0A902F"/>
                </a:solidFill>
                <a:latin typeface="微软雅黑" panose="020B0503020204020204" pitchFamily="34" charset="-122"/>
                <a:ea typeface="微软雅黑" panose="020B0503020204020204" pitchFamily="34" charset="-122"/>
              </a:rPr>
              <a:t>多家经销商，业务人员</a:t>
            </a:r>
            <a:r>
              <a:rPr lang="en-US" altLang="zh-CN" sz="800" dirty="0">
                <a:solidFill>
                  <a:srgbClr val="0A902F"/>
                </a:solidFill>
                <a:latin typeface="微软雅黑" panose="020B0503020204020204" pitchFamily="34" charset="-122"/>
                <a:ea typeface="微软雅黑" panose="020B0503020204020204" pitchFamily="34" charset="-122"/>
              </a:rPr>
              <a:t>4000</a:t>
            </a:r>
            <a:r>
              <a:rPr lang="zh-CN" altLang="en-US" sz="800" dirty="0">
                <a:solidFill>
                  <a:srgbClr val="0A902F"/>
                </a:solidFill>
                <a:latin typeface="微软雅黑" panose="020B0503020204020204" pitchFamily="34" charset="-122"/>
                <a:ea typeface="微软雅黑" panose="020B0503020204020204" pitchFamily="34" charset="-122"/>
              </a:rPr>
              <a:t>多个。</a:t>
            </a: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rgbClr val="0A902F"/>
                </a:solidFill>
                <a:latin typeface="微软雅黑" panose="020B0503020204020204" pitchFamily="34" charset="-122"/>
                <a:ea typeface="微软雅黑" panose="020B0503020204020204" pitchFamily="34" charset="-122"/>
              </a:rPr>
              <a:t>那么问题来了！</a:t>
            </a: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rgbClr val="0A902F"/>
                </a:solidFill>
                <a:latin typeface="微软雅黑" panose="020B0503020204020204" pitchFamily="34" charset="-122"/>
                <a:ea typeface="微软雅黑" panose="020B0503020204020204" pitchFamily="34" charset="-122"/>
              </a:rPr>
              <a:t>分布在全国各地的客户经理工作情况如何？</a:t>
            </a: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rgbClr val="0A902F"/>
                </a:solidFill>
                <a:latin typeface="微软雅黑" panose="020B0503020204020204" pitchFamily="34" charset="-122"/>
                <a:ea typeface="微软雅黑" panose="020B0503020204020204" pitchFamily="34" charset="-122"/>
              </a:rPr>
              <a:t>每天完成的门店走访、洽谈工作是否按时按量？</a:t>
            </a: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rgbClr val="0A902F"/>
                </a:solidFill>
                <a:latin typeface="微软雅黑" panose="020B0503020204020204" pitchFamily="34" charset="-122"/>
                <a:ea typeface="微软雅黑" panose="020B0503020204020204" pitchFamily="34" charset="-122"/>
              </a:rPr>
              <a:t>是否在其所负责区域内？</a:t>
            </a: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rgbClr val="0A902F"/>
                </a:solidFill>
                <a:latin typeface="微软雅黑" panose="020B0503020204020204" pitchFamily="34" charset="-122"/>
                <a:ea typeface="微软雅黑" panose="020B0503020204020204" pitchFamily="34" charset="-122"/>
              </a:rPr>
              <a:t>管理者无从得知</a:t>
            </a:r>
            <a:r>
              <a:rPr lang="en-US" altLang="zh-CN" sz="800" dirty="0">
                <a:solidFill>
                  <a:srgbClr val="0A902F"/>
                </a:solidFill>
                <a:latin typeface="微软雅黑" panose="020B0503020204020204" pitchFamily="34" charset="-122"/>
                <a:ea typeface="微软雅黑" panose="020B0503020204020204" pitchFamily="34" charset="-122"/>
              </a:rPr>
              <a:t>……</a:t>
            </a:r>
          </a:p>
          <a:p>
            <a:pPr fontAlgn="auto">
              <a:spcBef>
                <a:spcPts val="0"/>
              </a:spcBef>
              <a:spcAft>
                <a:spcPts val="0"/>
              </a:spcAft>
              <a:defRPr/>
            </a:pPr>
            <a:endParaRPr lang="en-US" altLang="zh-CN" sz="800" dirty="0">
              <a:solidFill>
                <a:srgbClr val="0A902F"/>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zh-CN" sz="800" dirty="0">
                <a:solidFill>
                  <a:srgbClr val="0A902F"/>
                </a:solidFill>
                <a:latin typeface="微软雅黑" panose="020B0503020204020204" pitchFamily="34" charset="-122"/>
                <a:ea typeface="微软雅黑" panose="020B0503020204020204" pitchFamily="34" charset="-122"/>
              </a:rPr>
              <a:t>所以金锣集团迫切的需要有一种信息化手段来对其客户经理进行管控，加强对客户经理的考核工作。</a:t>
            </a:r>
          </a:p>
          <a:p>
            <a:pPr>
              <a:defRPr/>
            </a:pPr>
            <a:endParaRPr lang="en-US" altLang="zh-CN" sz="800" dirty="0">
              <a:solidFill>
                <a:srgbClr val="0A902F"/>
              </a:solidFill>
              <a:latin typeface="微软雅黑" panose="020B0503020204020204" pitchFamily="34" charset="-122"/>
              <a:ea typeface="微软雅黑" panose="020B0503020204020204" pitchFamily="34" charset="-122"/>
            </a:endParaRPr>
          </a:p>
          <a:p>
            <a:pPr>
              <a:defRPr/>
            </a:pPr>
            <a:endParaRPr lang="en-US" altLang="zh-CN" sz="1000" dirty="0">
              <a:solidFill>
                <a:schemeClr val="accent1">
                  <a:lumMod val="75000"/>
                </a:schemeClr>
              </a:solidFill>
              <a:latin typeface="微软雅黑" panose="020B0503020204020204" pitchFamily="34" charset="-122"/>
              <a:ea typeface="微软雅黑" panose="020B0503020204020204" pitchFamily="34" charset="-122"/>
            </a:endParaRPr>
          </a:p>
          <a:p>
            <a:pPr>
              <a:defRPr/>
            </a:pPr>
            <a:endParaRPr lang="zh-CN" altLang="en-US" sz="1000" dirty="0">
              <a:solidFill>
                <a:schemeClr val="accent1">
                  <a:lumMod val="75000"/>
                </a:schemeClr>
              </a:solidFill>
              <a:latin typeface="微软雅黑" panose="020B0503020204020204" pitchFamily="34" charset="-122"/>
              <a:ea typeface="微软雅黑" panose="020B0503020204020204" pitchFamily="34" charset="-122"/>
            </a:endParaRPr>
          </a:p>
          <a:p>
            <a:pPr eaLnBrk="0" hangingPunct="0">
              <a:defRPr/>
            </a:pPr>
            <a:endParaRPr lang="zh-CN" sz="1600" dirty="0">
              <a:latin typeface="Arial" pitchFamily="34" charset="0"/>
              <a:ea typeface="宋体" pitchFamily="2" charset="-122"/>
              <a:cs typeface="宋体" pitchFamily="2" charset="-122"/>
            </a:endParaRPr>
          </a:p>
        </p:txBody>
      </p:sp>
      <p:sp>
        <p:nvSpPr>
          <p:cNvPr id="113671" name="Rectangle 3"/>
          <p:cNvSpPr>
            <a:spLocks noChangeArrowheads="1"/>
          </p:cNvSpPr>
          <p:nvPr/>
        </p:nvSpPr>
        <p:spPr bwMode="auto">
          <a:xfrm>
            <a:off x="1835150" y="1492250"/>
            <a:ext cx="4968875" cy="476250"/>
          </a:xfrm>
          <a:prstGeom prst="rect">
            <a:avLst/>
          </a:prstGeom>
          <a:noFill/>
          <a:ln w="9525">
            <a:noFill/>
            <a:miter lim="800000"/>
            <a:headEnd/>
            <a:tailEnd/>
          </a:ln>
        </p:spPr>
        <p:txBody>
          <a:bodyPr bIns="0" anchor="ctr">
            <a:spAutoFit/>
          </a:bodyPr>
          <a:lstStyle/>
          <a:p>
            <a:r>
              <a:rPr lang="zh-CN" altLang="en-US" sz="1600">
                <a:solidFill>
                  <a:srgbClr val="0A902F"/>
                </a:solidFill>
                <a:latin typeface="微软雅黑" pitchFamily="34" charset="-122"/>
                <a:ea typeface="微软雅黑" pitchFamily="34" charset="-122"/>
              </a:rPr>
              <a:t>山东新程金锣肉制品集团有限公司</a:t>
            </a:r>
          </a:p>
          <a:p>
            <a:pPr eaLnBrk="0" hangingPunct="0"/>
            <a:endParaRPr lang="zh-CN" altLang="zh-CN" sz="1200"/>
          </a:p>
        </p:txBody>
      </p:sp>
      <p:pic>
        <p:nvPicPr>
          <p:cNvPr id="113672" name="图片 55" descr="金锣.png"/>
          <p:cNvPicPr>
            <a:picLocks noChangeAspect="1"/>
          </p:cNvPicPr>
          <p:nvPr/>
        </p:nvPicPr>
        <p:blipFill>
          <a:blip r:embed="rId2"/>
          <a:srcRect/>
          <a:stretch>
            <a:fillRect/>
          </a:stretch>
        </p:blipFill>
        <p:spPr bwMode="auto">
          <a:xfrm>
            <a:off x="827088" y="1419225"/>
            <a:ext cx="1025525" cy="387350"/>
          </a:xfrm>
          <a:prstGeom prst="rect">
            <a:avLst/>
          </a:prstGeom>
          <a:noFill/>
          <a:ln w="9525">
            <a:noFill/>
            <a:miter lim="800000"/>
            <a:headEnd/>
            <a:tailEnd/>
          </a:ln>
        </p:spPr>
      </p:pic>
      <p:sp>
        <p:nvSpPr>
          <p:cNvPr id="60" name="六边形 59"/>
          <p:cNvSpPr/>
          <p:nvPr/>
        </p:nvSpPr>
        <p:spPr>
          <a:xfrm rot="5400000">
            <a:off x="513556" y="3344069"/>
            <a:ext cx="750888" cy="698500"/>
          </a:xfrm>
          <a:prstGeom prst="hexagon">
            <a:avLst/>
          </a:prstGeom>
          <a:solidFill>
            <a:srgbClr val="7030A0"/>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58" name="矩形 57"/>
          <p:cNvSpPr/>
          <p:nvPr/>
        </p:nvSpPr>
        <p:spPr>
          <a:xfrm>
            <a:off x="539750" y="3462338"/>
            <a:ext cx="749300" cy="430212"/>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外勤助手</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功能亮点</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3675" name="矩形 60"/>
          <p:cNvSpPr>
            <a:spLocks noChangeArrowheads="1"/>
          </p:cNvSpPr>
          <p:nvPr/>
        </p:nvSpPr>
        <p:spPr bwMode="auto">
          <a:xfrm>
            <a:off x="1258888" y="3341688"/>
            <a:ext cx="3097212" cy="1016000"/>
          </a:xfrm>
          <a:prstGeom prst="rect">
            <a:avLst/>
          </a:prstGeom>
          <a:noFill/>
          <a:ln w="9525">
            <a:noFill/>
            <a:miter lim="800000"/>
            <a:headEnd/>
            <a:tailEnd/>
          </a:ln>
        </p:spPr>
        <p:txBody>
          <a:bodyPr>
            <a:spAutoFit/>
          </a:bodyPr>
          <a:lstStyle/>
          <a:p>
            <a:pPr>
              <a:lnSpc>
                <a:spcPct val="150000"/>
              </a:lnSpc>
              <a:buFont typeface="Wingdings" pitchFamily="2" charset="2"/>
              <a:buChar char="u"/>
            </a:pPr>
            <a:r>
              <a:rPr lang="zh-CN" altLang="en-US" sz="800">
                <a:solidFill>
                  <a:srgbClr val="7030A0"/>
                </a:solidFill>
                <a:latin typeface="微软雅黑" pitchFamily="34" charset="-122"/>
                <a:ea typeface="微软雅黑" pitchFamily="34" charset="-122"/>
              </a:rPr>
              <a:t>考勤管理：及时发现缺岗人员，实时掌控员工考勤</a:t>
            </a:r>
            <a:endParaRPr lang="en-US" altLang="zh-CN" sz="800">
              <a:solidFill>
                <a:srgbClr val="7030A0"/>
              </a:solidFill>
              <a:latin typeface="微软雅黑" pitchFamily="34" charset="-122"/>
              <a:ea typeface="微软雅黑" pitchFamily="34" charset="-122"/>
            </a:endParaRPr>
          </a:p>
          <a:p>
            <a:pPr>
              <a:lnSpc>
                <a:spcPct val="150000"/>
              </a:lnSpc>
              <a:buFont typeface="Wingdings" pitchFamily="2" charset="2"/>
              <a:buChar char="u"/>
            </a:pPr>
            <a:r>
              <a:rPr lang="zh-CN" altLang="en-US" sz="800">
                <a:solidFill>
                  <a:srgbClr val="7030A0"/>
                </a:solidFill>
                <a:latin typeface="微软雅黑" pitchFamily="34" charset="-122"/>
                <a:ea typeface="微软雅黑" pitchFamily="34" charset="-122"/>
              </a:rPr>
              <a:t>工作上报：方便员工的工作上报，减少业务员工作时长，方便公司账务的审核，有效节约虚假费用支出</a:t>
            </a:r>
            <a:endParaRPr lang="en-US" altLang="zh-CN" sz="800">
              <a:solidFill>
                <a:srgbClr val="7030A0"/>
              </a:solidFill>
              <a:latin typeface="微软雅黑" pitchFamily="34" charset="-122"/>
              <a:ea typeface="微软雅黑" pitchFamily="34" charset="-122"/>
            </a:endParaRPr>
          </a:p>
          <a:p>
            <a:pPr>
              <a:lnSpc>
                <a:spcPct val="150000"/>
              </a:lnSpc>
              <a:buFont typeface="Wingdings" pitchFamily="2" charset="2"/>
              <a:buChar char="u"/>
            </a:pPr>
            <a:r>
              <a:rPr lang="zh-CN" altLang="en-US" sz="800">
                <a:solidFill>
                  <a:srgbClr val="7030A0"/>
                </a:solidFill>
                <a:latin typeface="微软雅黑" pitchFamily="34" charset="-122"/>
                <a:ea typeface="微软雅黑" pitchFamily="34" charset="-122"/>
              </a:rPr>
              <a:t>数据报表：网上</a:t>
            </a:r>
            <a:r>
              <a:rPr lang="zh-CN" altLang="zh-CN" sz="800">
                <a:solidFill>
                  <a:srgbClr val="7030A0"/>
                </a:solidFill>
                <a:latin typeface="微软雅黑" pitchFamily="34" charset="-122"/>
                <a:ea typeface="微软雅黑" pitchFamily="34" charset="-122"/>
              </a:rPr>
              <a:t>查看业务员上报的数据趋势图</a:t>
            </a:r>
            <a:r>
              <a:rPr lang="zh-CN" altLang="en-US" sz="800">
                <a:solidFill>
                  <a:srgbClr val="7030A0"/>
                </a:solidFill>
                <a:latin typeface="微软雅黑" pitchFamily="34" charset="-122"/>
                <a:ea typeface="微软雅黑" pitchFamily="34" charset="-122"/>
              </a:rPr>
              <a:t>，</a:t>
            </a:r>
            <a:r>
              <a:rPr lang="zh-CN" altLang="zh-CN" sz="800">
                <a:solidFill>
                  <a:srgbClr val="7030A0"/>
                </a:solidFill>
                <a:latin typeface="微软雅黑" pitchFamily="34" charset="-122"/>
                <a:ea typeface="微软雅黑" pitchFamily="34" charset="-122"/>
              </a:rPr>
              <a:t>为</a:t>
            </a:r>
            <a:r>
              <a:rPr lang="zh-CN" altLang="en-US" sz="800">
                <a:solidFill>
                  <a:srgbClr val="7030A0"/>
                </a:solidFill>
                <a:latin typeface="微软雅黑" pitchFamily="34" charset="-122"/>
                <a:ea typeface="微软雅黑" pitchFamily="34" charset="-122"/>
              </a:rPr>
              <a:t>管理者的</a:t>
            </a:r>
            <a:r>
              <a:rPr lang="zh-CN" altLang="zh-CN" sz="800">
                <a:solidFill>
                  <a:srgbClr val="7030A0"/>
                </a:solidFill>
                <a:latin typeface="微软雅黑" pitchFamily="34" charset="-122"/>
                <a:ea typeface="微软雅黑" pitchFamily="34" charset="-122"/>
              </a:rPr>
              <a:t>经营决策提供数据保障</a:t>
            </a:r>
          </a:p>
        </p:txBody>
      </p:sp>
      <p:sp>
        <p:nvSpPr>
          <p:cNvPr id="63" name="六边形 62"/>
          <p:cNvSpPr/>
          <p:nvPr/>
        </p:nvSpPr>
        <p:spPr>
          <a:xfrm rot="5400000">
            <a:off x="112713" y="2298700"/>
            <a:ext cx="1225550" cy="330200"/>
          </a:xfrm>
          <a:prstGeom prst="hexagon">
            <a:avLst/>
          </a:prstGeom>
          <a:solidFill>
            <a:srgbClr val="0A902F"/>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43CAAA"/>
              </a:solidFill>
            </a:endParaRPr>
          </a:p>
        </p:txBody>
      </p:sp>
      <p:sp>
        <p:nvSpPr>
          <p:cNvPr id="113677" name="矩形 63"/>
          <p:cNvSpPr>
            <a:spLocks noChangeArrowheads="1"/>
          </p:cNvSpPr>
          <p:nvPr/>
        </p:nvSpPr>
        <p:spPr bwMode="auto">
          <a:xfrm>
            <a:off x="544513" y="2201863"/>
            <a:ext cx="363537" cy="523875"/>
          </a:xfrm>
          <a:prstGeom prst="rect">
            <a:avLst/>
          </a:prstGeom>
          <a:noFill/>
          <a:ln w="9525">
            <a:noFill/>
            <a:miter lim="800000"/>
            <a:headEnd/>
            <a:tailEnd/>
          </a:ln>
        </p:spPr>
        <p:txBody>
          <a:bodyPr>
            <a:spAutoFit/>
          </a:bodyPr>
          <a:lstStyle/>
          <a:p>
            <a:r>
              <a:rPr lang="zh-CN" altLang="en-US" sz="1400" b="1">
                <a:solidFill>
                  <a:schemeClr val="bg1"/>
                </a:solidFill>
                <a:latin typeface="微软雅黑" pitchFamily="34" charset="-122"/>
                <a:ea typeface="微软雅黑" pitchFamily="34" charset="-122"/>
              </a:rPr>
              <a:t>背</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景</a:t>
            </a:r>
            <a:endParaRPr lang="zh-CN" altLang="en-US" sz="1600">
              <a:latin typeface="Calibri" pitchFamily="34" charset="0"/>
            </a:endParaRPr>
          </a:p>
        </p:txBody>
      </p:sp>
      <p:sp>
        <p:nvSpPr>
          <p:cNvPr id="69" name="六边形 68"/>
          <p:cNvSpPr/>
          <p:nvPr/>
        </p:nvSpPr>
        <p:spPr>
          <a:xfrm rot="5400000">
            <a:off x="4303713" y="3343275"/>
            <a:ext cx="750888" cy="700087"/>
          </a:xfrm>
          <a:prstGeom prst="hexagon">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70" name="矩形 69"/>
          <p:cNvSpPr/>
          <p:nvPr/>
        </p:nvSpPr>
        <p:spPr>
          <a:xfrm>
            <a:off x="4438650" y="3494088"/>
            <a:ext cx="493713" cy="414337"/>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价值</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体现 </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3680" name="矩形 70"/>
          <p:cNvSpPr>
            <a:spLocks noChangeArrowheads="1"/>
          </p:cNvSpPr>
          <p:nvPr/>
        </p:nvSpPr>
        <p:spPr bwMode="auto">
          <a:xfrm>
            <a:off x="5076825" y="3292475"/>
            <a:ext cx="3095625" cy="1568450"/>
          </a:xfrm>
          <a:prstGeom prst="rect">
            <a:avLst/>
          </a:prstGeom>
          <a:noFill/>
          <a:ln w="9525">
            <a:noFill/>
            <a:miter lim="800000"/>
            <a:headEnd/>
            <a:tailEnd/>
          </a:ln>
        </p:spPr>
        <p:txBody>
          <a:bodyPr>
            <a:spAutoFit/>
          </a:bodyPr>
          <a:lstStyle/>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人日均拜访客户数从16提升到25</a:t>
            </a:r>
            <a:r>
              <a:rPr lang="en-US" altLang="zh-CN" sz="800">
                <a:solidFill>
                  <a:schemeClr val="accent1"/>
                </a:solidFill>
                <a:latin typeface="微软雅黑" pitchFamily="34" charset="-122"/>
                <a:ea typeface="微软雅黑" pitchFamily="34" charset="-122"/>
              </a:rPr>
              <a:t>                              </a:t>
            </a:r>
            <a:endParaRPr lang="zh-CN" altLang="zh-CN" sz="800">
              <a:solidFill>
                <a:schemeClr val="accent1"/>
              </a:solidFill>
              <a:latin typeface="微软雅黑" pitchFamily="34" charset="-122"/>
              <a:ea typeface="微软雅黑" pitchFamily="34" charset="-122"/>
            </a:endParaRP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人均实际掌控客户数从90个提升到135个</a:t>
            </a: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月客户拜访成交率</a:t>
            </a: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主力产品肉粒多铺市率</a:t>
            </a:r>
            <a:endParaRPr lang="en-US" altLang="zh-CN" sz="800">
              <a:solidFill>
                <a:schemeClr val="accent1"/>
              </a:solidFill>
              <a:latin typeface="微软雅黑" pitchFamily="34" charset="-122"/>
              <a:ea typeface="微软雅黑" pitchFamily="34" charset="-122"/>
            </a:endParaRP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王中王铺市率</a:t>
            </a: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促销费用实际使用率100%</a:t>
            </a:r>
            <a:r>
              <a:rPr lang="en-US" altLang="zh-CN" sz="800">
                <a:solidFill>
                  <a:schemeClr val="accent1"/>
                </a:solidFill>
                <a:latin typeface="微软雅黑" pitchFamily="34" charset="-122"/>
                <a:ea typeface="微软雅黑" pitchFamily="34" charset="-122"/>
              </a:rPr>
              <a:t> </a:t>
            </a: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差旅费用降低约为15.4%</a:t>
            </a:r>
          </a:p>
          <a:p>
            <a:pPr>
              <a:lnSpc>
                <a:spcPct val="150000"/>
              </a:lnSpc>
              <a:buFont typeface="Wingdings" pitchFamily="2" charset="2"/>
              <a:buChar char="u"/>
            </a:pPr>
            <a:r>
              <a:rPr lang="zh-CN" altLang="zh-CN" sz="800">
                <a:solidFill>
                  <a:schemeClr val="accent1"/>
                </a:solidFill>
                <a:latin typeface="微软雅黑" pitchFamily="34" charset="-122"/>
                <a:ea typeface="微软雅黑" pitchFamily="34" charset="-122"/>
              </a:rPr>
              <a:t>员工实际有效拜访时间约为6.5小时/天</a:t>
            </a:r>
            <a:r>
              <a:rPr lang="en-US" altLang="zh-CN" sz="800">
                <a:solidFill>
                  <a:schemeClr val="accent1"/>
                </a:solidFill>
                <a:latin typeface="微软雅黑" pitchFamily="34" charset="-122"/>
                <a:ea typeface="微软雅黑" pitchFamily="34" charset="-122"/>
              </a:rPr>
              <a:t>               </a:t>
            </a:r>
          </a:p>
        </p:txBody>
      </p:sp>
      <p:pic>
        <p:nvPicPr>
          <p:cNvPr id="113681" name="Picture 2"/>
          <p:cNvPicPr>
            <a:picLocks noChangeAspect="1" noChangeArrowheads="1"/>
          </p:cNvPicPr>
          <p:nvPr/>
        </p:nvPicPr>
        <p:blipFill>
          <a:blip r:embed="rId3"/>
          <a:srcRect/>
          <a:stretch>
            <a:fillRect/>
          </a:stretch>
        </p:blipFill>
        <p:spPr bwMode="auto">
          <a:xfrm>
            <a:off x="7308850" y="3349625"/>
            <a:ext cx="1384300" cy="1333500"/>
          </a:xfrm>
          <a:prstGeom prst="rect">
            <a:avLst/>
          </a:prstGeom>
          <a:noFill/>
          <a:ln w="9525">
            <a:noFill/>
            <a:miter lim="800000"/>
            <a:headEnd/>
            <a:tailEnd/>
          </a:ln>
        </p:spPr>
      </p:pic>
      <p:sp>
        <p:nvSpPr>
          <p:cNvPr id="113682" name="TextBox 72"/>
          <p:cNvSpPr txBox="1">
            <a:spLocks noChangeArrowheads="1"/>
          </p:cNvSpPr>
          <p:nvPr/>
        </p:nvSpPr>
        <p:spPr bwMode="auto">
          <a:xfrm>
            <a:off x="8067675" y="3709988"/>
            <a:ext cx="488950" cy="214312"/>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56.25%</a:t>
            </a:r>
            <a:endParaRPr lang="zh-CN" altLang="en-US" sz="800">
              <a:solidFill>
                <a:schemeClr val="bg1"/>
              </a:solidFill>
              <a:latin typeface="Calibri" pitchFamily="34" charset="0"/>
            </a:endParaRPr>
          </a:p>
        </p:txBody>
      </p:sp>
      <p:sp>
        <p:nvSpPr>
          <p:cNvPr id="113683" name="TextBox 73"/>
          <p:cNvSpPr txBox="1">
            <a:spLocks noChangeArrowheads="1"/>
          </p:cNvSpPr>
          <p:nvPr/>
        </p:nvSpPr>
        <p:spPr bwMode="auto">
          <a:xfrm>
            <a:off x="7812088" y="4319588"/>
            <a:ext cx="360362" cy="214312"/>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50%</a:t>
            </a:r>
            <a:endParaRPr lang="zh-CN" altLang="en-US" sz="800">
              <a:solidFill>
                <a:schemeClr val="bg1"/>
              </a:solidFill>
              <a:latin typeface="Calibri" pitchFamily="34" charset="0"/>
            </a:endParaRPr>
          </a:p>
        </p:txBody>
      </p:sp>
      <p:sp>
        <p:nvSpPr>
          <p:cNvPr id="113684" name="TextBox 74"/>
          <p:cNvSpPr txBox="1">
            <a:spLocks noChangeArrowheads="1"/>
          </p:cNvSpPr>
          <p:nvPr/>
        </p:nvSpPr>
        <p:spPr bwMode="auto">
          <a:xfrm>
            <a:off x="7440613" y="3887788"/>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44%</a:t>
            </a:r>
            <a:endParaRPr lang="zh-CN" altLang="en-US" sz="800">
              <a:solidFill>
                <a:schemeClr val="bg1"/>
              </a:solidFill>
              <a:latin typeface="Calibri" pitchFamily="34" charset="0"/>
            </a:endParaRPr>
          </a:p>
        </p:txBody>
      </p:sp>
      <p:sp>
        <p:nvSpPr>
          <p:cNvPr id="113685" name="TextBox 75"/>
          <p:cNvSpPr txBox="1">
            <a:spLocks noChangeArrowheads="1"/>
          </p:cNvSpPr>
          <p:nvPr/>
        </p:nvSpPr>
        <p:spPr bwMode="auto">
          <a:xfrm>
            <a:off x="7596188" y="3421063"/>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12%</a:t>
            </a:r>
            <a:endParaRPr lang="zh-CN" altLang="en-US" sz="800">
              <a:solidFill>
                <a:schemeClr val="bg1"/>
              </a:solidFill>
              <a:latin typeface="Calibri" pitchFamily="34" charset="0"/>
            </a:endParaRPr>
          </a:p>
        </p:txBody>
      </p:sp>
      <p:sp>
        <p:nvSpPr>
          <p:cNvPr id="113686" name="TextBox 76"/>
          <p:cNvSpPr txBox="1">
            <a:spLocks noChangeArrowheads="1"/>
          </p:cNvSpPr>
          <p:nvPr/>
        </p:nvSpPr>
        <p:spPr bwMode="auto">
          <a:xfrm>
            <a:off x="7812088" y="3371850"/>
            <a:ext cx="309562" cy="214313"/>
          </a:xfrm>
          <a:prstGeom prst="rect">
            <a:avLst/>
          </a:prstGeom>
          <a:noFill/>
          <a:ln w="9525">
            <a:noFill/>
            <a:miter lim="800000"/>
            <a:headEnd/>
            <a:tailEnd/>
          </a:ln>
        </p:spPr>
        <p:txBody>
          <a:bodyPr wrap="none">
            <a:spAutoFit/>
          </a:bodyPr>
          <a:lstStyle/>
          <a:p>
            <a:r>
              <a:rPr lang="en-US" altLang="zh-CN" sz="800">
                <a:solidFill>
                  <a:schemeClr val="bg1"/>
                </a:solidFill>
                <a:latin typeface="Calibri" pitchFamily="34" charset="0"/>
              </a:rPr>
              <a:t>5</a:t>
            </a:r>
            <a:r>
              <a:rPr lang="zh-CN" altLang="zh-CN" sz="800">
                <a:solidFill>
                  <a:schemeClr val="bg1"/>
                </a:solidFill>
                <a:latin typeface="Calibri" pitchFamily="34" charset="0"/>
              </a:rPr>
              <a:t>%</a:t>
            </a:r>
            <a:endParaRPr lang="zh-CN" altLang="en-US" sz="8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395288" y="1203325"/>
            <a:ext cx="8280400" cy="1873250"/>
          </a:xfrm>
          <a:prstGeom prst="roundRect">
            <a:avLst/>
          </a:prstGeom>
          <a:solidFill>
            <a:schemeClr val="bg1"/>
          </a:solidFill>
          <a:ln w="9525">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案例分享</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制造行业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60" name="六边形 59"/>
          <p:cNvSpPr/>
          <p:nvPr/>
        </p:nvSpPr>
        <p:spPr>
          <a:xfrm rot="5400000">
            <a:off x="513556" y="3286919"/>
            <a:ext cx="750888" cy="698500"/>
          </a:xfrm>
          <a:prstGeom prst="hexagon">
            <a:avLst/>
          </a:prstGeom>
          <a:solidFill>
            <a:schemeClr val="accent6">
              <a:lumMod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58" name="矩形 57"/>
          <p:cNvSpPr/>
          <p:nvPr/>
        </p:nvSpPr>
        <p:spPr>
          <a:xfrm>
            <a:off x="539750" y="3405188"/>
            <a:ext cx="749300" cy="430212"/>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外勤助手</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功能亮点</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63" name="六边形 62"/>
          <p:cNvSpPr/>
          <p:nvPr/>
        </p:nvSpPr>
        <p:spPr>
          <a:xfrm rot="5400000">
            <a:off x="113506" y="2082007"/>
            <a:ext cx="1223963" cy="330200"/>
          </a:xfrm>
          <a:prstGeom prst="hexagon">
            <a:avLst/>
          </a:prstGeom>
          <a:solidFill>
            <a:schemeClr val="tx2">
              <a:lumMod val="60000"/>
              <a:lumOff val="4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43CAAA"/>
              </a:solidFill>
            </a:endParaRPr>
          </a:p>
        </p:txBody>
      </p:sp>
      <p:sp>
        <p:nvSpPr>
          <p:cNvPr id="114696" name="矩形 63"/>
          <p:cNvSpPr>
            <a:spLocks noChangeArrowheads="1"/>
          </p:cNvSpPr>
          <p:nvPr/>
        </p:nvSpPr>
        <p:spPr bwMode="auto">
          <a:xfrm>
            <a:off x="544513" y="1985963"/>
            <a:ext cx="363537" cy="523875"/>
          </a:xfrm>
          <a:prstGeom prst="rect">
            <a:avLst/>
          </a:prstGeom>
          <a:noFill/>
          <a:ln w="9525">
            <a:noFill/>
            <a:miter lim="800000"/>
            <a:headEnd/>
            <a:tailEnd/>
          </a:ln>
        </p:spPr>
        <p:txBody>
          <a:bodyPr>
            <a:spAutoFit/>
          </a:bodyPr>
          <a:lstStyle/>
          <a:p>
            <a:r>
              <a:rPr lang="zh-CN" altLang="en-US" sz="1400" b="1">
                <a:solidFill>
                  <a:schemeClr val="bg1"/>
                </a:solidFill>
                <a:latin typeface="微软雅黑" pitchFamily="34" charset="-122"/>
                <a:ea typeface="微软雅黑" pitchFamily="34" charset="-122"/>
              </a:rPr>
              <a:t>背</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景</a:t>
            </a:r>
            <a:endParaRPr lang="zh-CN" altLang="en-US" sz="1600">
              <a:latin typeface="Calibri" pitchFamily="34" charset="0"/>
            </a:endParaRPr>
          </a:p>
        </p:txBody>
      </p:sp>
      <p:sp>
        <p:nvSpPr>
          <p:cNvPr id="69" name="六边形 68"/>
          <p:cNvSpPr/>
          <p:nvPr/>
        </p:nvSpPr>
        <p:spPr>
          <a:xfrm rot="5400000">
            <a:off x="4303713" y="3286125"/>
            <a:ext cx="750888" cy="700087"/>
          </a:xfrm>
          <a:prstGeom prst="hexagon">
            <a:avLst/>
          </a:prstGeom>
          <a:solidFill>
            <a:srgbClr val="43CAAA"/>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70" name="矩形 69"/>
          <p:cNvSpPr/>
          <p:nvPr/>
        </p:nvSpPr>
        <p:spPr>
          <a:xfrm>
            <a:off x="4438650" y="3435350"/>
            <a:ext cx="493713" cy="415925"/>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价值</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体现 </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4699" name="TextBox 72"/>
          <p:cNvSpPr txBox="1">
            <a:spLocks noChangeArrowheads="1"/>
          </p:cNvSpPr>
          <p:nvPr/>
        </p:nvSpPr>
        <p:spPr bwMode="auto">
          <a:xfrm>
            <a:off x="8067675" y="3651250"/>
            <a:ext cx="488950"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56.25%</a:t>
            </a:r>
            <a:endParaRPr lang="zh-CN" altLang="en-US" sz="800">
              <a:solidFill>
                <a:schemeClr val="bg1"/>
              </a:solidFill>
              <a:latin typeface="Calibri" pitchFamily="34" charset="0"/>
            </a:endParaRPr>
          </a:p>
        </p:txBody>
      </p:sp>
      <p:sp>
        <p:nvSpPr>
          <p:cNvPr id="114700" name="TextBox 74"/>
          <p:cNvSpPr txBox="1">
            <a:spLocks noChangeArrowheads="1"/>
          </p:cNvSpPr>
          <p:nvPr/>
        </p:nvSpPr>
        <p:spPr bwMode="auto">
          <a:xfrm>
            <a:off x="7440613" y="3830638"/>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44%</a:t>
            </a:r>
            <a:endParaRPr lang="zh-CN" altLang="en-US" sz="800">
              <a:solidFill>
                <a:schemeClr val="bg1"/>
              </a:solidFill>
              <a:latin typeface="Calibri" pitchFamily="34" charset="0"/>
            </a:endParaRPr>
          </a:p>
        </p:txBody>
      </p:sp>
      <p:sp>
        <p:nvSpPr>
          <p:cNvPr id="114701" name="TextBox 75"/>
          <p:cNvSpPr txBox="1">
            <a:spLocks noChangeArrowheads="1"/>
          </p:cNvSpPr>
          <p:nvPr/>
        </p:nvSpPr>
        <p:spPr bwMode="auto">
          <a:xfrm>
            <a:off x="7596188" y="3363913"/>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12%</a:t>
            </a:r>
            <a:endParaRPr lang="zh-CN" altLang="en-US" sz="800">
              <a:solidFill>
                <a:schemeClr val="bg1"/>
              </a:solidFill>
              <a:latin typeface="Calibri" pitchFamily="34" charset="0"/>
            </a:endParaRPr>
          </a:p>
        </p:txBody>
      </p:sp>
      <p:sp>
        <p:nvSpPr>
          <p:cNvPr id="114702" name="TextBox 76"/>
          <p:cNvSpPr txBox="1">
            <a:spLocks noChangeArrowheads="1"/>
          </p:cNvSpPr>
          <p:nvPr/>
        </p:nvSpPr>
        <p:spPr bwMode="auto">
          <a:xfrm>
            <a:off x="7812088" y="3314700"/>
            <a:ext cx="309562" cy="214313"/>
          </a:xfrm>
          <a:prstGeom prst="rect">
            <a:avLst/>
          </a:prstGeom>
          <a:noFill/>
          <a:ln w="9525">
            <a:noFill/>
            <a:miter lim="800000"/>
            <a:headEnd/>
            <a:tailEnd/>
          </a:ln>
        </p:spPr>
        <p:txBody>
          <a:bodyPr wrap="none">
            <a:spAutoFit/>
          </a:bodyPr>
          <a:lstStyle/>
          <a:p>
            <a:r>
              <a:rPr lang="en-US" altLang="zh-CN" sz="800">
                <a:solidFill>
                  <a:schemeClr val="bg1"/>
                </a:solidFill>
                <a:latin typeface="Calibri" pitchFamily="34" charset="0"/>
              </a:rPr>
              <a:t>5</a:t>
            </a:r>
            <a:r>
              <a:rPr lang="zh-CN" altLang="zh-CN" sz="800">
                <a:solidFill>
                  <a:schemeClr val="bg1"/>
                </a:solidFill>
                <a:latin typeface="Calibri" pitchFamily="34" charset="0"/>
              </a:rPr>
              <a:t>%</a:t>
            </a:r>
            <a:endParaRPr lang="zh-CN" altLang="en-US" sz="800">
              <a:solidFill>
                <a:schemeClr val="bg1"/>
              </a:solidFill>
              <a:latin typeface="Calibri" pitchFamily="34" charset="0"/>
            </a:endParaRPr>
          </a:p>
        </p:txBody>
      </p:sp>
      <p:sp>
        <p:nvSpPr>
          <p:cNvPr id="24" name="矩形 23"/>
          <p:cNvSpPr/>
          <p:nvPr/>
        </p:nvSpPr>
        <p:spPr>
          <a:xfrm>
            <a:off x="1619250" y="1276350"/>
            <a:ext cx="3057525" cy="338138"/>
          </a:xfrm>
          <a:prstGeom prst="rect">
            <a:avLst/>
          </a:prstGeom>
        </p:spPr>
        <p:txBody>
          <a:bodyPr wrap="none">
            <a:spAutoFit/>
          </a:bodyPr>
          <a:lstStyle/>
          <a:p>
            <a:pPr>
              <a:defRPr/>
            </a:pPr>
            <a:r>
              <a:rPr lang="zh-CN" altLang="en-US" sz="1600" dirty="0">
                <a:solidFill>
                  <a:schemeClr val="tx2">
                    <a:lumMod val="60000"/>
                    <a:lumOff val="40000"/>
                  </a:schemeClr>
                </a:solidFill>
                <a:latin typeface="微软雅黑" panose="020B0503020204020204" pitchFamily="34" charset="-122"/>
                <a:ea typeface="微软雅黑" panose="020B0503020204020204" pitchFamily="34" charset="-122"/>
              </a:rPr>
              <a:t>山西煤矿机械制造有限责任公司</a:t>
            </a:r>
          </a:p>
        </p:txBody>
      </p:sp>
      <p:pic>
        <p:nvPicPr>
          <p:cNvPr id="114704" name="Picture 2"/>
          <p:cNvPicPr>
            <a:picLocks noChangeAspect="1" noChangeArrowheads="1"/>
          </p:cNvPicPr>
          <p:nvPr/>
        </p:nvPicPr>
        <p:blipFill>
          <a:blip r:embed="rId2"/>
          <a:srcRect/>
          <a:stretch>
            <a:fillRect/>
          </a:stretch>
        </p:blipFill>
        <p:spPr bwMode="auto">
          <a:xfrm>
            <a:off x="971550" y="1250950"/>
            <a:ext cx="615950" cy="455613"/>
          </a:xfrm>
          <a:prstGeom prst="rect">
            <a:avLst/>
          </a:prstGeom>
          <a:noFill/>
          <a:ln w="9525">
            <a:noFill/>
            <a:miter lim="800000"/>
            <a:headEnd/>
            <a:tailEnd/>
          </a:ln>
        </p:spPr>
      </p:pic>
      <p:sp>
        <p:nvSpPr>
          <p:cNvPr id="26" name="矩形 25"/>
          <p:cNvSpPr/>
          <p:nvPr/>
        </p:nvSpPr>
        <p:spPr>
          <a:xfrm>
            <a:off x="971550" y="1701800"/>
            <a:ext cx="7272338" cy="1446213"/>
          </a:xfrm>
          <a:prstGeom prst="rect">
            <a:avLst/>
          </a:prstGeom>
        </p:spPr>
        <p:txBody>
          <a:bodyPr>
            <a:spAutoFit/>
          </a:bodyPr>
          <a:lstStyle/>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管理难点与需求</a:t>
            </a: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面对特殊的工作环境</a:t>
            </a:r>
            <a:r>
              <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rPr>
              <a:t>——</a:t>
            </a: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煤矿几乎都坐落在偏远地区，外出员工工作情况很难管理。</a:t>
            </a: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面对遍布海内外的客户</a:t>
            </a:r>
            <a:r>
              <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rPr>
              <a:t>——</a:t>
            </a: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员工出差地遍布全国，需要全国免接听套餐，以及对接集团</a:t>
            </a:r>
            <a:r>
              <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rPr>
              <a:t>VPN</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a:t>
            </a:r>
          </a:p>
          <a:p>
            <a:pPr fontAlgn="auto">
              <a:spcBef>
                <a:spcPts val="0"/>
              </a:spcBef>
              <a:spcAft>
                <a:spcPts val="0"/>
              </a:spcAft>
              <a:defRPr/>
            </a:pP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在</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煤矿</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机械</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行业</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激烈的竞争环境下</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各种</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机械维护</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都</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需要派出人员</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进行</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现场服务，</a:t>
            </a: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那么售后服务人员该如何将机器维护、维修现场情况及时上报？员工外出考勤的情况又该如何管理？</a:t>
            </a: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公司为此</a:t>
            </a:r>
            <a:r>
              <a:rPr lang="zh-CN" altLang="zh-CN" sz="800" dirty="0">
                <a:solidFill>
                  <a:schemeClr val="tx2">
                    <a:lumMod val="60000"/>
                    <a:lumOff val="40000"/>
                  </a:schemeClr>
                </a:solidFill>
                <a:latin typeface="微软雅黑" panose="020B0503020204020204" pitchFamily="34" charset="-122"/>
                <a:ea typeface="微软雅黑" panose="020B0503020204020204" pitchFamily="34" charset="-122"/>
              </a:rPr>
              <a:t>需要投入大量的人力物力</a:t>
            </a:r>
            <a:r>
              <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rPr>
              <a:t>。</a:t>
            </a:r>
            <a:endParaRPr lang="en-US" altLang="zh-CN" sz="800" dirty="0">
              <a:solidFill>
                <a:schemeClr val="tx2">
                  <a:lumMod val="60000"/>
                  <a:lumOff val="4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zh-CN" altLang="en-US" sz="8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258888" y="3162300"/>
            <a:ext cx="2989262" cy="1570038"/>
          </a:xfrm>
          <a:prstGeom prst="rect">
            <a:avLst/>
          </a:prstGeom>
        </p:spPr>
        <p:txBody>
          <a:bodyPr>
            <a:spAutoFit/>
          </a:bodyPr>
          <a:lstStyle/>
          <a:p>
            <a:pPr fontAlgn="auto">
              <a:lnSpc>
                <a:spcPct val="150000"/>
              </a:lnSpc>
              <a:spcBef>
                <a:spcPts val="0"/>
              </a:spcBef>
              <a:spcAft>
                <a:spcPts val="0"/>
              </a:spcAft>
              <a:buFont typeface="Wingdings" pitchFamily="2" charset="2"/>
              <a:buChar char="u"/>
              <a:defRPr/>
            </a:pPr>
            <a:r>
              <a:rPr lang="zh-CN" altLang="en-US" sz="800" dirty="0">
                <a:solidFill>
                  <a:schemeClr val="accent6">
                    <a:lumMod val="75000"/>
                  </a:schemeClr>
                </a:solidFill>
                <a:latin typeface="微软雅黑" panose="020B0503020204020204" pitchFamily="34" charset="-122"/>
                <a:ea typeface="微软雅黑" panose="020B0503020204020204" pitchFamily="34" charset="-122"/>
              </a:rPr>
              <a:t>考勤功能：考察销售和售后服务人员的工作情况，监督员工的差旅、签到。</a:t>
            </a:r>
          </a:p>
          <a:p>
            <a:pPr fontAlgn="auto">
              <a:lnSpc>
                <a:spcPct val="150000"/>
              </a:lnSpc>
              <a:spcBef>
                <a:spcPts val="0"/>
              </a:spcBef>
              <a:spcAft>
                <a:spcPts val="0"/>
              </a:spcAft>
              <a:buFont typeface="Wingdings" pitchFamily="2" charset="2"/>
              <a:buChar char="u"/>
              <a:defRPr/>
            </a:pPr>
            <a:r>
              <a:rPr lang="zh-CN" altLang="en-US" sz="800" dirty="0">
                <a:solidFill>
                  <a:schemeClr val="accent6">
                    <a:lumMod val="75000"/>
                  </a:schemeClr>
                </a:solidFill>
                <a:latin typeface="微软雅黑" panose="020B0503020204020204" pitchFamily="34" charset="-122"/>
                <a:ea typeface="微软雅黑" panose="020B0503020204020204" pitchFamily="34" charset="-122"/>
              </a:rPr>
              <a:t>客户拜访：实时跟踪员工拜访情况，按照客户拜访时间统计外勤人员工作量，并作为考核依据。对客户进行细致管理，使客户位置、状况一目了然。</a:t>
            </a:r>
          </a:p>
          <a:p>
            <a:pPr fontAlgn="auto">
              <a:lnSpc>
                <a:spcPct val="150000"/>
              </a:lnSpc>
              <a:spcBef>
                <a:spcPts val="0"/>
              </a:spcBef>
              <a:spcAft>
                <a:spcPts val="0"/>
              </a:spcAft>
              <a:buFont typeface="Wingdings" pitchFamily="2" charset="2"/>
              <a:buChar char="u"/>
              <a:defRPr/>
            </a:pPr>
            <a:r>
              <a:rPr lang="zh-CN" altLang="en-US" sz="800" dirty="0">
                <a:solidFill>
                  <a:schemeClr val="accent6">
                    <a:lumMod val="75000"/>
                  </a:schemeClr>
                </a:solidFill>
                <a:latin typeface="微软雅黑" panose="020B0503020204020204" pitchFamily="34" charset="-122"/>
                <a:ea typeface="微软雅黑" panose="020B0503020204020204" pitchFamily="34" charset="-122"/>
              </a:rPr>
              <a:t>工作任务：随时指派工作任务，全面掌握外勤人员的任务执行情况。</a:t>
            </a:r>
          </a:p>
          <a:p>
            <a:pPr fontAlgn="auto">
              <a:lnSpc>
                <a:spcPct val="150000"/>
              </a:lnSpc>
              <a:spcBef>
                <a:spcPts val="0"/>
              </a:spcBef>
              <a:spcAft>
                <a:spcPts val="0"/>
              </a:spcAft>
              <a:buFont typeface="Wingdings" pitchFamily="2" charset="2"/>
              <a:buChar char="u"/>
              <a:defRPr/>
            </a:pPr>
            <a:r>
              <a:rPr lang="zh-CN" altLang="en-US" sz="800" dirty="0">
                <a:solidFill>
                  <a:schemeClr val="accent6">
                    <a:lumMod val="75000"/>
                  </a:schemeClr>
                </a:solidFill>
                <a:latin typeface="微软雅黑" panose="020B0503020204020204" pitchFamily="34" charset="-122"/>
                <a:ea typeface="微软雅黑" panose="020B0503020204020204" pitchFamily="34" charset="-122"/>
              </a:rPr>
              <a:t>通知公告：快速将公司动态告知外出员工。</a:t>
            </a:r>
          </a:p>
        </p:txBody>
      </p:sp>
      <p:sp>
        <p:nvSpPr>
          <p:cNvPr id="114707" name="矩形 27"/>
          <p:cNvSpPr>
            <a:spLocks noChangeArrowheads="1"/>
          </p:cNvSpPr>
          <p:nvPr/>
        </p:nvSpPr>
        <p:spPr bwMode="auto">
          <a:xfrm>
            <a:off x="5076825" y="3148013"/>
            <a:ext cx="3527425" cy="1016000"/>
          </a:xfrm>
          <a:prstGeom prst="rect">
            <a:avLst/>
          </a:prstGeom>
          <a:noFill/>
          <a:ln w="9525">
            <a:noFill/>
            <a:miter lim="800000"/>
            <a:headEnd/>
            <a:tailEnd/>
          </a:ln>
        </p:spPr>
        <p:txBody>
          <a:bodyPr>
            <a:spAutoFit/>
          </a:bodyPr>
          <a:lstStyle/>
          <a:p>
            <a:pPr>
              <a:lnSpc>
                <a:spcPct val="150000"/>
              </a:lnSpc>
              <a:buFont typeface="Wingdings" pitchFamily="2" charset="2"/>
              <a:buChar char="u"/>
            </a:pPr>
            <a:r>
              <a:rPr lang="zh-CN" altLang="en-US" sz="800">
                <a:solidFill>
                  <a:srgbClr val="288C74"/>
                </a:solidFill>
                <a:latin typeface="微软雅黑" pitchFamily="34" charset="-122"/>
                <a:ea typeface="微软雅黑" pitchFamily="34" charset="-122"/>
              </a:rPr>
              <a:t>自从山西煤机使用外勤助手业务以来，企业可以使用定位及轨迹查询功能，掌握员工外出工作状态，有效管理外勤人员。并增进外勤人员与公司的交流互动，明显提升公司销售及售后工作的效率。</a:t>
            </a:r>
            <a:endParaRPr lang="en-US" altLang="zh-CN" sz="800">
              <a:solidFill>
                <a:srgbClr val="288C74"/>
              </a:solidFill>
              <a:latin typeface="微软雅黑" pitchFamily="34" charset="-122"/>
              <a:ea typeface="微软雅黑" pitchFamily="34" charset="-122"/>
            </a:endParaRPr>
          </a:p>
          <a:p>
            <a:pPr>
              <a:lnSpc>
                <a:spcPct val="150000"/>
              </a:lnSpc>
              <a:buFont typeface="Wingdings" pitchFamily="2" charset="2"/>
              <a:buChar char="u"/>
            </a:pPr>
            <a:r>
              <a:rPr lang="zh-CN" altLang="en-US" sz="800">
                <a:solidFill>
                  <a:srgbClr val="288C74"/>
                </a:solidFill>
                <a:latin typeface="微软雅黑" pitchFamily="34" charset="-122"/>
                <a:ea typeface="微软雅黑" pitchFamily="34" charset="-122"/>
              </a:rPr>
              <a:t>外勤助手的实践应用有效地呼应了山西煤机“以科技求发展，以质量求生存”的理念。</a:t>
            </a:r>
            <a:endParaRPr lang="en-US" altLang="zh-CN" sz="800">
              <a:solidFill>
                <a:srgbClr val="288C74"/>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案例分享</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公安行业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6" name="圆角矩形 5"/>
          <p:cNvSpPr/>
          <p:nvPr/>
        </p:nvSpPr>
        <p:spPr>
          <a:xfrm>
            <a:off x="395288" y="1203325"/>
            <a:ext cx="8280400" cy="1800225"/>
          </a:xfrm>
          <a:prstGeom prst="round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5717" name="文本框 13"/>
          <p:cNvSpPr txBox="1">
            <a:spLocks noChangeArrowheads="1"/>
          </p:cNvSpPr>
          <p:nvPr/>
        </p:nvSpPr>
        <p:spPr bwMode="auto">
          <a:xfrm>
            <a:off x="971550" y="1704975"/>
            <a:ext cx="7561263" cy="290513"/>
          </a:xfrm>
          <a:prstGeom prst="rect">
            <a:avLst/>
          </a:prstGeom>
          <a:noFill/>
          <a:ln w="9525">
            <a:noFill/>
            <a:miter lim="800000"/>
            <a:headEnd/>
            <a:tailEnd/>
          </a:ln>
        </p:spPr>
        <p:txBody>
          <a:bodyPr lIns="0" tIns="0" rIns="0" bIns="0" anchor="ctr"/>
          <a:lstStyle/>
          <a:p>
            <a:pPr>
              <a:lnSpc>
                <a:spcPct val="90000"/>
              </a:lnSpc>
              <a:spcBef>
                <a:spcPts val="750"/>
              </a:spcBef>
              <a:buFont typeface="Arial" charset="0"/>
              <a:buNone/>
            </a:pPr>
            <a:r>
              <a:rPr lang="zh-CN" altLang="en-US" sz="800">
                <a:solidFill>
                  <a:srgbClr val="FF0000"/>
                </a:solidFill>
                <a:latin typeface="微软雅黑" pitchFamily="34" charset="-122"/>
                <a:ea typeface="微软雅黑" pitchFamily="34" charset="-122"/>
              </a:rPr>
              <a:t>为更</a:t>
            </a:r>
            <a:r>
              <a:rPr lang="zh-CN" altLang="zh-CN" sz="800">
                <a:solidFill>
                  <a:srgbClr val="FF0000"/>
                </a:solidFill>
                <a:latin typeface="微软雅黑" pitchFamily="34" charset="-122"/>
                <a:ea typeface="微软雅黑" pitchFamily="34" charset="-122"/>
              </a:rPr>
              <a:t>好地推动“数字城管”工作，二连浩特市城市管理行政执法局与中国电信二连分公司合作，为全体执法、协管队员配备“城管数字化管理系统”的移动终端</a:t>
            </a:r>
            <a:r>
              <a:rPr lang="zh-CN" altLang="en-US" sz="800">
                <a:solidFill>
                  <a:srgbClr val="FF0000"/>
                </a:solidFill>
                <a:latin typeface="微软雅黑" pitchFamily="34" charset="-122"/>
                <a:ea typeface="微软雅黑" pitchFamily="34" charset="-122"/>
              </a:rPr>
              <a:t>。</a:t>
            </a:r>
            <a:endParaRPr lang="zh-CN" altLang="zh-CN" sz="800">
              <a:solidFill>
                <a:srgbClr val="FF0000"/>
              </a:solidFill>
              <a:latin typeface="微软雅黑" pitchFamily="34" charset="-122"/>
              <a:ea typeface="微软雅黑" pitchFamily="34" charset="-122"/>
            </a:endParaRPr>
          </a:p>
        </p:txBody>
      </p:sp>
      <p:sp>
        <p:nvSpPr>
          <p:cNvPr id="11" name="六边形 10"/>
          <p:cNvSpPr/>
          <p:nvPr/>
        </p:nvSpPr>
        <p:spPr>
          <a:xfrm rot="5400000">
            <a:off x="513556" y="3286919"/>
            <a:ext cx="750888" cy="698500"/>
          </a:xfrm>
          <a:prstGeom prst="hexagon">
            <a:avLst/>
          </a:prstGeom>
          <a:solidFill>
            <a:schemeClr val="accent3"/>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2" name="矩形 11"/>
          <p:cNvSpPr/>
          <p:nvPr/>
        </p:nvSpPr>
        <p:spPr>
          <a:xfrm>
            <a:off x="539750" y="3405188"/>
            <a:ext cx="749300" cy="430212"/>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外勤助手</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功能亮点</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4" name="六边形 13"/>
          <p:cNvSpPr/>
          <p:nvPr/>
        </p:nvSpPr>
        <p:spPr>
          <a:xfrm rot="5400000">
            <a:off x="113506" y="2082007"/>
            <a:ext cx="1223963" cy="330200"/>
          </a:xfrm>
          <a:prstGeom prst="hexagon">
            <a:avLst/>
          </a:prstGeom>
          <a:solidFill>
            <a:srgbClr val="FF0000"/>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43CAAA"/>
              </a:solidFill>
            </a:endParaRPr>
          </a:p>
        </p:txBody>
      </p:sp>
      <p:sp>
        <p:nvSpPr>
          <p:cNvPr id="115721" name="矩形 14"/>
          <p:cNvSpPr>
            <a:spLocks noChangeArrowheads="1"/>
          </p:cNvSpPr>
          <p:nvPr/>
        </p:nvSpPr>
        <p:spPr bwMode="auto">
          <a:xfrm>
            <a:off x="544513" y="1985963"/>
            <a:ext cx="363537" cy="523875"/>
          </a:xfrm>
          <a:prstGeom prst="rect">
            <a:avLst/>
          </a:prstGeom>
          <a:noFill/>
          <a:ln w="9525">
            <a:noFill/>
            <a:miter lim="800000"/>
            <a:headEnd/>
            <a:tailEnd/>
          </a:ln>
        </p:spPr>
        <p:txBody>
          <a:bodyPr>
            <a:spAutoFit/>
          </a:bodyPr>
          <a:lstStyle/>
          <a:p>
            <a:r>
              <a:rPr lang="zh-CN" altLang="en-US" sz="1400" b="1">
                <a:solidFill>
                  <a:schemeClr val="bg1"/>
                </a:solidFill>
                <a:latin typeface="微软雅黑" pitchFamily="34" charset="-122"/>
                <a:ea typeface="微软雅黑" pitchFamily="34" charset="-122"/>
              </a:rPr>
              <a:t>背</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景</a:t>
            </a:r>
            <a:endParaRPr lang="zh-CN" altLang="en-US" sz="1600">
              <a:latin typeface="Calibri" pitchFamily="34" charset="0"/>
            </a:endParaRPr>
          </a:p>
        </p:txBody>
      </p:sp>
      <p:sp>
        <p:nvSpPr>
          <p:cNvPr id="16" name="六边形 15"/>
          <p:cNvSpPr/>
          <p:nvPr/>
        </p:nvSpPr>
        <p:spPr>
          <a:xfrm rot="5400000">
            <a:off x="4303713" y="3286125"/>
            <a:ext cx="750888" cy="700087"/>
          </a:xfrm>
          <a:prstGeom prst="hexagon">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7" name="矩形 16"/>
          <p:cNvSpPr/>
          <p:nvPr/>
        </p:nvSpPr>
        <p:spPr>
          <a:xfrm>
            <a:off x="4438650" y="3435350"/>
            <a:ext cx="493713" cy="415925"/>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价值</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体现 </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5724" name="TextBox 19"/>
          <p:cNvSpPr txBox="1">
            <a:spLocks noChangeArrowheads="1"/>
          </p:cNvSpPr>
          <p:nvPr/>
        </p:nvSpPr>
        <p:spPr bwMode="auto">
          <a:xfrm>
            <a:off x="8067675" y="3651250"/>
            <a:ext cx="488950"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56.25%</a:t>
            </a:r>
            <a:endParaRPr lang="zh-CN" altLang="en-US" sz="800">
              <a:solidFill>
                <a:schemeClr val="bg1"/>
              </a:solidFill>
              <a:latin typeface="Calibri" pitchFamily="34" charset="0"/>
            </a:endParaRPr>
          </a:p>
        </p:txBody>
      </p:sp>
      <p:sp>
        <p:nvSpPr>
          <p:cNvPr id="115725" name="TextBox 20"/>
          <p:cNvSpPr txBox="1">
            <a:spLocks noChangeArrowheads="1"/>
          </p:cNvSpPr>
          <p:nvPr/>
        </p:nvSpPr>
        <p:spPr bwMode="auto">
          <a:xfrm>
            <a:off x="7812088" y="4260850"/>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50%</a:t>
            </a:r>
            <a:endParaRPr lang="zh-CN" altLang="en-US" sz="800">
              <a:solidFill>
                <a:schemeClr val="bg1"/>
              </a:solidFill>
              <a:latin typeface="Calibri" pitchFamily="34" charset="0"/>
            </a:endParaRPr>
          </a:p>
        </p:txBody>
      </p:sp>
      <p:sp>
        <p:nvSpPr>
          <p:cNvPr id="115726" name="TextBox 21"/>
          <p:cNvSpPr txBox="1">
            <a:spLocks noChangeArrowheads="1"/>
          </p:cNvSpPr>
          <p:nvPr/>
        </p:nvSpPr>
        <p:spPr bwMode="auto">
          <a:xfrm>
            <a:off x="7440613" y="3830638"/>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44%</a:t>
            </a:r>
            <a:endParaRPr lang="zh-CN" altLang="en-US" sz="800">
              <a:solidFill>
                <a:schemeClr val="bg1"/>
              </a:solidFill>
              <a:latin typeface="Calibri" pitchFamily="34" charset="0"/>
            </a:endParaRPr>
          </a:p>
        </p:txBody>
      </p:sp>
      <p:sp>
        <p:nvSpPr>
          <p:cNvPr id="115727" name="TextBox 22"/>
          <p:cNvSpPr txBox="1">
            <a:spLocks noChangeArrowheads="1"/>
          </p:cNvSpPr>
          <p:nvPr/>
        </p:nvSpPr>
        <p:spPr bwMode="auto">
          <a:xfrm>
            <a:off x="7596188" y="3363913"/>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12%</a:t>
            </a:r>
            <a:endParaRPr lang="zh-CN" altLang="en-US" sz="800">
              <a:solidFill>
                <a:schemeClr val="bg1"/>
              </a:solidFill>
              <a:latin typeface="Calibri" pitchFamily="34" charset="0"/>
            </a:endParaRPr>
          </a:p>
        </p:txBody>
      </p:sp>
      <p:sp>
        <p:nvSpPr>
          <p:cNvPr id="115728" name="TextBox 23"/>
          <p:cNvSpPr txBox="1">
            <a:spLocks noChangeArrowheads="1"/>
          </p:cNvSpPr>
          <p:nvPr/>
        </p:nvSpPr>
        <p:spPr bwMode="auto">
          <a:xfrm>
            <a:off x="7812088" y="3314700"/>
            <a:ext cx="309562" cy="214313"/>
          </a:xfrm>
          <a:prstGeom prst="rect">
            <a:avLst/>
          </a:prstGeom>
          <a:noFill/>
          <a:ln w="9525">
            <a:noFill/>
            <a:miter lim="800000"/>
            <a:headEnd/>
            <a:tailEnd/>
          </a:ln>
        </p:spPr>
        <p:txBody>
          <a:bodyPr wrap="none">
            <a:spAutoFit/>
          </a:bodyPr>
          <a:lstStyle/>
          <a:p>
            <a:r>
              <a:rPr lang="en-US" altLang="zh-CN" sz="800">
                <a:solidFill>
                  <a:schemeClr val="bg1"/>
                </a:solidFill>
                <a:latin typeface="Calibri" pitchFamily="34" charset="0"/>
              </a:rPr>
              <a:t>5</a:t>
            </a:r>
            <a:r>
              <a:rPr lang="zh-CN" altLang="zh-CN" sz="800">
                <a:solidFill>
                  <a:schemeClr val="bg1"/>
                </a:solidFill>
                <a:latin typeface="Calibri" pitchFamily="34" charset="0"/>
              </a:rPr>
              <a:t>%</a:t>
            </a:r>
            <a:endParaRPr lang="zh-CN" altLang="en-US" sz="800">
              <a:solidFill>
                <a:schemeClr val="bg1"/>
              </a:solidFill>
              <a:latin typeface="Calibri" pitchFamily="34" charset="0"/>
            </a:endParaRPr>
          </a:p>
        </p:txBody>
      </p:sp>
      <p:sp>
        <p:nvSpPr>
          <p:cNvPr id="115729" name="矩形 24"/>
          <p:cNvSpPr>
            <a:spLocks noChangeArrowheads="1"/>
          </p:cNvSpPr>
          <p:nvPr/>
        </p:nvSpPr>
        <p:spPr bwMode="auto">
          <a:xfrm>
            <a:off x="2627313" y="1276350"/>
            <a:ext cx="3117850" cy="338138"/>
          </a:xfrm>
          <a:prstGeom prst="rect">
            <a:avLst/>
          </a:prstGeom>
          <a:noFill/>
          <a:ln w="9525">
            <a:noFill/>
            <a:miter lim="800000"/>
            <a:headEnd/>
            <a:tailEnd/>
          </a:ln>
        </p:spPr>
        <p:txBody>
          <a:bodyPr wrap="none">
            <a:spAutoFit/>
          </a:bodyPr>
          <a:lstStyle/>
          <a:p>
            <a:r>
              <a:rPr lang="zh-CN" altLang="zh-CN" sz="1600">
                <a:solidFill>
                  <a:srgbClr val="FF0000"/>
                </a:solidFill>
                <a:latin typeface="微软雅黑" pitchFamily="34" charset="-122"/>
                <a:ea typeface="微软雅黑" pitchFamily="34" charset="-122"/>
              </a:rPr>
              <a:t>二连浩特市城市管理行政执法局 </a:t>
            </a:r>
          </a:p>
        </p:txBody>
      </p:sp>
      <p:pic>
        <p:nvPicPr>
          <p:cNvPr id="115730" name="Picture 2"/>
          <p:cNvPicPr>
            <a:picLocks noChangeAspect="1" noChangeArrowheads="1"/>
          </p:cNvPicPr>
          <p:nvPr/>
        </p:nvPicPr>
        <p:blipFill>
          <a:blip r:embed="rId2"/>
          <a:srcRect/>
          <a:stretch>
            <a:fillRect/>
          </a:stretch>
        </p:blipFill>
        <p:spPr bwMode="auto">
          <a:xfrm>
            <a:off x="900113" y="1276350"/>
            <a:ext cx="1789112" cy="325438"/>
          </a:xfrm>
          <a:prstGeom prst="rect">
            <a:avLst/>
          </a:prstGeom>
          <a:noFill/>
          <a:ln w="9525">
            <a:noFill/>
            <a:miter lim="800000"/>
            <a:headEnd/>
            <a:tailEnd/>
          </a:ln>
        </p:spPr>
      </p:pic>
      <p:sp>
        <p:nvSpPr>
          <p:cNvPr id="115731" name="矩形 25"/>
          <p:cNvSpPr>
            <a:spLocks noChangeArrowheads="1"/>
          </p:cNvSpPr>
          <p:nvPr/>
        </p:nvSpPr>
        <p:spPr bwMode="auto">
          <a:xfrm>
            <a:off x="900113" y="1905000"/>
            <a:ext cx="6948487" cy="954088"/>
          </a:xfrm>
          <a:prstGeom prst="rect">
            <a:avLst/>
          </a:prstGeom>
          <a:noFill/>
          <a:ln w="9525">
            <a:noFill/>
            <a:miter lim="800000"/>
            <a:headEnd/>
            <a:tailEnd/>
          </a:ln>
        </p:spPr>
        <p:txBody>
          <a:bodyPr>
            <a:spAutoFit/>
          </a:bodyPr>
          <a:lstStyle/>
          <a:p>
            <a:r>
              <a:rPr lang="zh-CN" altLang="zh-CN" sz="800">
                <a:solidFill>
                  <a:srgbClr val="FF0000"/>
                </a:solidFill>
                <a:latin typeface="微软雅黑" pitchFamily="34" charset="-122"/>
                <a:ea typeface="微软雅黑" pitchFamily="34" charset="-122"/>
              </a:rPr>
              <a:t>存在问题：</a:t>
            </a:r>
          </a:p>
          <a:p>
            <a:r>
              <a:rPr lang="zh-CN" altLang="zh-CN" sz="800">
                <a:solidFill>
                  <a:srgbClr val="FF0000"/>
                </a:solidFill>
                <a:latin typeface="微软雅黑" pitchFamily="34" charset="-122"/>
                <a:ea typeface="微软雅黑" pitchFamily="34" charset="-122"/>
              </a:rPr>
              <a:t>每人工作量和治理效果不易作量化统计</a:t>
            </a:r>
            <a:r>
              <a:rPr lang="zh-CN" altLang="en-US" sz="800">
                <a:solidFill>
                  <a:srgbClr val="FF0000"/>
                </a:solidFill>
                <a:latin typeface="微软雅黑" pitchFamily="34" charset="-122"/>
                <a:ea typeface="微软雅黑" pitchFamily="34" charset="-122"/>
              </a:rPr>
              <a:t>；</a:t>
            </a:r>
            <a:endParaRPr lang="zh-CN" altLang="zh-CN" sz="800">
              <a:solidFill>
                <a:srgbClr val="FF0000"/>
              </a:solidFill>
              <a:latin typeface="微软雅黑" pitchFamily="34" charset="-122"/>
              <a:ea typeface="微软雅黑" pitchFamily="34" charset="-122"/>
            </a:endParaRPr>
          </a:p>
          <a:p>
            <a:r>
              <a:rPr lang="zh-CN" altLang="zh-CN" sz="800">
                <a:solidFill>
                  <a:srgbClr val="FF0000"/>
                </a:solidFill>
                <a:latin typeface="微软雅黑" pitchFamily="34" charset="-122"/>
                <a:ea typeface="微软雅黑" pitchFamily="34" charset="-122"/>
              </a:rPr>
              <a:t>人员分组分片，考勤打卡需回单位</a:t>
            </a:r>
            <a:r>
              <a:rPr lang="zh-CN" altLang="en-US" sz="800">
                <a:solidFill>
                  <a:srgbClr val="FF0000"/>
                </a:solidFill>
                <a:latin typeface="微软雅黑" pitchFamily="34" charset="-122"/>
                <a:ea typeface="微软雅黑" pitchFamily="34" charset="-122"/>
              </a:rPr>
              <a:t>；</a:t>
            </a:r>
            <a:endParaRPr lang="zh-CN" altLang="zh-CN" sz="800">
              <a:solidFill>
                <a:srgbClr val="FF0000"/>
              </a:solidFill>
              <a:latin typeface="微软雅黑" pitchFamily="34" charset="-122"/>
              <a:ea typeface="微软雅黑" pitchFamily="34" charset="-122"/>
            </a:endParaRPr>
          </a:p>
          <a:p>
            <a:r>
              <a:rPr lang="zh-CN" altLang="zh-CN" sz="800">
                <a:solidFill>
                  <a:srgbClr val="FF0000"/>
                </a:solidFill>
                <a:latin typeface="微软雅黑" pitchFamily="34" charset="-122"/>
                <a:ea typeface="微软雅黑" pitchFamily="34" charset="-122"/>
              </a:rPr>
              <a:t>执法粗放化，人员不作为情况时有发生，难以实现有效监督</a:t>
            </a:r>
            <a:r>
              <a:rPr lang="zh-CN" altLang="en-US" sz="800">
                <a:solidFill>
                  <a:srgbClr val="FF0000"/>
                </a:solidFill>
                <a:latin typeface="微软雅黑" pitchFamily="34" charset="-122"/>
                <a:ea typeface="微软雅黑" pitchFamily="34" charset="-122"/>
              </a:rPr>
              <a:t>；</a:t>
            </a:r>
            <a:r>
              <a:rPr lang="zh-CN" altLang="zh-CN" sz="800">
                <a:solidFill>
                  <a:srgbClr val="FF0000"/>
                </a:solidFill>
                <a:latin typeface="微软雅黑" pitchFamily="34" charset="-122"/>
                <a:ea typeface="微软雅黑" pitchFamily="34" charset="-122"/>
              </a:rPr>
              <a:t> </a:t>
            </a:r>
          </a:p>
          <a:p>
            <a:r>
              <a:rPr lang="zh-CN" altLang="zh-CN" sz="800">
                <a:solidFill>
                  <a:srgbClr val="FF0000"/>
                </a:solidFill>
                <a:latin typeface="微软雅黑" pitchFamily="34" charset="-122"/>
                <a:ea typeface="微软雅黑" pitchFamily="34" charset="-122"/>
              </a:rPr>
              <a:t>通知公告发送不及时，会议难以组织</a:t>
            </a:r>
            <a:r>
              <a:rPr lang="zh-CN" altLang="en-US" sz="800">
                <a:solidFill>
                  <a:srgbClr val="FF0000"/>
                </a:solidFill>
                <a:latin typeface="微软雅黑" pitchFamily="34" charset="-122"/>
                <a:ea typeface="微软雅黑" pitchFamily="34" charset="-122"/>
              </a:rPr>
              <a:t>；</a:t>
            </a:r>
            <a:endParaRPr lang="zh-CN" altLang="zh-CN" sz="800">
              <a:solidFill>
                <a:srgbClr val="FF0000"/>
              </a:solidFill>
              <a:latin typeface="微软雅黑" pitchFamily="34" charset="-122"/>
              <a:ea typeface="微软雅黑" pitchFamily="34" charset="-122"/>
            </a:endParaRPr>
          </a:p>
          <a:p>
            <a:r>
              <a:rPr lang="zh-CN" altLang="zh-CN" sz="800">
                <a:solidFill>
                  <a:srgbClr val="FF0000"/>
                </a:solidFill>
                <a:latin typeface="微软雅黑" pitchFamily="34" charset="-122"/>
                <a:ea typeface="微软雅黑" pitchFamily="34" charset="-122"/>
              </a:rPr>
              <a:t>工作上报“纸质化”，任务量巨大，不易存档待查</a:t>
            </a:r>
            <a:r>
              <a:rPr lang="zh-CN" altLang="en-US" sz="800">
                <a:solidFill>
                  <a:srgbClr val="FF0000"/>
                </a:solidFill>
                <a:latin typeface="微软雅黑" pitchFamily="34" charset="-122"/>
                <a:ea typeface="微软雅黑" pitchFamily="34" charset="-122"/>
              </a:rPr>
              <a:t>；</a:t>
            </a:r>
            <a:endParaRPr lang="zh-CN" altLang="zh-CN" sz="800">
              <a:solidFill>
                <a:srgbClr val="FF0000"/>
              </a:solidFill>
              <a:latin typeface="微软雅黑" pitchFamily="34" charset="-122"/>
              <a:ea typeface="微软雅黑" pitchFamily="34" charset="-122"/>
            </a:endParaRPr>
          </a:p>
          <a:p>
            <a:r>
              <a:rPr lang="zh-CN" altLang="zh-CN" sz="800">
                <a:solidFill>
                  <a:srgbClr val="FF0000"/>
                </a:solidFill>
                <a:latin typeface="微软雅黑" pitchFamily="34" charset="-122"/>
                <a:ea typeface="微软雅黑" pitchFamily="34" charset="-122"/>
              </a:rPr>
              <a:t>人员要在限定的活动范围内工作，“越界”情况不易解决</a:t>
            </a:r>
            <a:r>
              <a:rPr lang="zh-CN" altLang="en-US" sz="800">
                <a:solidFill>
                  <a:srgbClr val="FF0000"/>
                </a:solidFill>
                <a:latin typeface="微软雅黑" pitchFamily="34" charset="-122"/>
                <a:ea typeface="微软雅黑" pitchFamily="34" charset="-122"/>
              </a:rPr>
              <a:t>；</a:t>
            </a:r>
            <a:endParaRPr lang="zh-CN" altLang="zh-CN" sz="800">
              <a:solidFill>
                <a:srgbClr val="FF0000"/>
              </a:solidFill>
              <a:latin typeface="微软雅黑" pitchFamily="34" charset="-122"/>
              <a:ea typeface="微软雅黑" pitchFamily="34" charset="-122"/>
            </a:endParaRPr>
          </a:p>
        </p:txBody>
      </p:sp>
      <p:sp>
        <p:nvSpPr>
          <p:cNvPr id="27" name="矩形 26"/>
          <p:cNvSpPr/>
          <p:nvPr/>
        </p:nvSpPr>
        <p:spPr>
          <a:xfrm>
            <a:off x="1258888" y="3292475"/>
            <a:ext cx="2952750" cy="1200150"/>
          </a:xfrm>
          <a:prstGeom prst="rect">
            <a:avLst/>
          </a:prstGeom>
        </p:spPr>
        <p:txBody>
          <a:bodyPr>
            <a:spAutoFit/>
          </a:bodyPr>
          <a:lstStyle/>
          <a:p>
            <a:pPr fontAlgn="auto">
              <a:lnSpc>
                <a:spcPct val="150000"/>
              </a:lnSpc>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考勤管理：</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客户端签到考勤，</a:t>
            </a: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方便人员灵活</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打卡</a:t>
            </a:r>
          </a:p>
          <a:p>
            <a:pPr fontAlgn="auto">
              <a:lnSpc>
                <a:spcPct val="150000"/>
              </a:lnSpc>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位置管理：</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通过电子围栏，规范人员活动范围</a:t>
            </a:r>
            <a:endParaRPr lang="en-US" altLang="zh-CN" sz="800" dirty="0">
              <a:solidFill>
                <a:schemeClr val="accent3">
                  <a:lumMod val="75000"/>
                </a:schemeClr>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信息上报：</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工作上报，提高工作效率，量化</a:t>
            </a: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执法</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队员</a:t>
            </a: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的</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工作成果</a:t>
            </a:r>
          </a:p>
          <a:p>
            <a:pPr fontAlgn="auto">
              <a:lnSpc>
                <a:spcPct val="150000"/>
              </a:lnSpc>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客户管理：</a:t>
            </a: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利用移动客户端实现任务派发，便于干部管理</a:t>
            </a:r>
          </a:p>
          <a:p>
            <a:pPr fontAlgn="auto">
              <a:lnSpc>
                <a:spcPct val="150000"/>
              </a:lnSpc>
              <a:spcBef>
                <a:spcPts val="0"/>
              </a:spcBef>
              <a:spcAft>
                <a:spcPts val="0"/>
              </a:spcAft>
              <a:buFont typeface="Wingdings" pitchFamily="2" charset="2"/>
              <a:buChar char="u"/>
              <a:defRPr/>
            </a:pPr>
            <a:r>
              <a:rPr lang="zh-CN" altLang="zh-CN" sz="800" dirty="0">
                <a:solidFill>
                  <a:schemeClr val="accent3">
                    <a:lumMod val="75000"/>
                  </a:schemeClr>
                </a:solidFill>
                <a:latin typeface="微软雅黑" panose="020B0503020204020204" pitchFamily="34" charset="-122"/>
                <a:ea typeface="微软雅黑" panose="020B0503020204020204" pitchFamily="34" charset="-122"/>
              </a:rPr>
              <a:t>定制</a:t>
            </a:r>
            <a:r>
              <a:rPr lang="en-US" altLang="zh-CN" sz="800" dirty="0">
                <a:solidFill>
                  <a:schemeClr val="accent3">
                    <a:lumMod val="75000"/>
                  </a:schemeClr>
                </a:solidFill>
                <a:latin typeface="微软雅黑" panose="020B0503020204020204" pitchFamily="34" charset="-122"/>
                <a:ea typeface="微软雅黑" panose="020B0503020204020204" pitchFamily="34" charset="-122"/>
              </a:rPr>
              <a:t>LOGO</a:t>
            </a: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满足该机构对信息化平台的个性需求</a:t>
            </a:r>
          </a:p>
        </p:txBody>
      </p:sp>
      <p:sp>
        <p:nvSpPr>
          <p:cNvPr id="115733" name="矩形 27"/>
          <p:cNvSpPr>
            <a:spLocks noChangeArrowheads="1"/>
          </p:cNvSpPr>
          <p:nvPr/>
        </p:nvSpPr>
        <p:spPr bwMode="auto">
          <a:xfrm>
            <a:off x="5003800" y="3355975"/>
            <a:ext cx="3455988" cy="1016000"/>
          </a:xfrm>
          <a:prstGeom prst="rect">
            <a:avLst/>
          </a:prstGeom>
          <a:noFill/>
          <a:ln w="9525">
            <a:noFill/>
            <a:miter lim="800000"/>
            <a:headEnd/>
            <a:tailEnd/>
          </a:ln>
        </p:spPr>
        <p:txBody>
          <a:bodyPr>
            <a:spAutoFit/>
          </a:bodyPr>
          <a:lstStyle/>
          <a:p>
            <a:pPr>
              <a:lnSpc>
                <a:spcPct val="150000"/>
              </a:lnSpc>
              <a:buFont typeface="Wingdings" pitchFamily="2" charset="2"/>
              <a:buChar char="u"/>
            </a:pPr>
            <a:r>
              <a:rPr lang="zh-CN" altLang="en-US" sz="800">
                <a:solidFill>
                  <a:schemeClr val="accent1"/>
                </a:solidFill>
                <a:latin typeface="微软雅黑" pitchFamily="34" charset="-122"/>
                <a:ea typeface="微软雅黑" pitchFamily="34" charset="-122"/>
              </a:rPr>
              <a:t>通过外勤助手的试运行，局领导通过移动终端分配工作任务，监控工作进展情况，队员通过移动终端上报工作、采集信息、考勤打卡、领取任务，并将工作情况及时反馈后台系统，便于领导掌握工作动态，减轻了管理者的工作压力，促进了工作效率的提高。</a:t>
            </a:r>
            <a:br>
              <a:rPr lang="zh-CN" altLang="en-US" sz="800">
                <a:solidFill>
                  <a:schemeClr val="accent1"/>
                </a:solidFill>
                <a:latin typeface="微软雅黑" pitchFamily="34" charset="-122"/>
                <a:ea typeface="微软雅黑" pitchFamily="34" charset="-122"/>
              </a:rPr>
            </a:br>
            <a:endParaRPr lang="zh-CN" altLang="en-US" sz="80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圆角矩形 67"/>
          <p:cNvSpPr/>
          <p:nvPr/>
        </p:nvSpPr>
        <p:spPr>
          <a:xfrm>
            <a:off x="395288" y="1203325"/>
            <a:ext cx="8280400" cy="1873250"/>
          </a:xfrm>
          <a:prstGeom prst="roundRect">
            <a:avLst/>
          </a:prstGeom>
          <a:solidFill>
            <a:schemeClr val="bg1"/>
          </a:solidFill>
          <a:ln w="952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zh-CN" dirty="0"/>
              <a:t>中国人民财产保险股份有限公司宜宾市分公司</a:t>
            </a:r>
            <a:endParaRPr lang="zh-CN" altLang="en-US" dirty="0"/>
          </a:p>
        </p:txBody>
      </p:sp>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案例分享</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物流行业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60" name="六边形 59"/>
          <p:cNvSpPr/>
          <p:nvPr/>
        </p:nvSpPr>
        <p:spPr>
          <a:xfrm rot="5400000">
            <a:off x="513556" y="3286919"/>
            <a:ext cx="750888" cy="698500"/>
          </a:xfrm>
          <a:prstGeom prst="hexagon">
            <a:avLst/>
          </a:prstGeom>
          <a:solidFill>
            <a:schemeClr val="accent2">
              <a:lumMod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58" name="矩形 57"/>
          <p:cNvSpPr/>
          <p:nvPr/>
        </p:nvSpPr>
        <p:spPr>
          <a:xfrm>
            <a:off x="539750" y="3405188"/>
            <a:ext cx="749300" cy="430212"/>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外勤助手</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功能亮点</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63" name="六边形 62"/>
          <p:cNvSpPr/>
          <p:nvPr/>
        </p:nvSpPr>
        <p:spPr>
          <a:xfrm rot="5400000">
            <a:off x="113506" y="2082007"/>
            <a:ext cx="1223963" cy="330200"/>
          </a:xfrm>
          <a:prstGeom prst="hexagon">
            <a:avLst/>
          </a:prstGeom>
          <a:solidFill>
            <a:srgbClr val="0070C0"/>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43CAAA"/>
              </a:solidFill>
            </a:endParaRPr>
          </a:p>
        </p:txBody>
      </p:sp>
      <p:sp>
        <p:nvSpPr>
          <p:cNvPr id="116744" name="矩形 63"/>
          <p:cNvSpPr>
            <a:spLocks noChangeArrowheads="1"/>
          </p:cNvSpPr>
          <p:nvPr/>
        </p:nvSpPr>
        <p:spPr bwMode="auto">
          <a:xfrm>
            <a:off x="544513" y="1985963"/>
            <a:ext cx="363537" cy="523875"/>
          </a:xfrm>
          <a:prstGeom prst="rect">
            <a:avLst/>
          </a:prstGeom>
          <a:noFill/>
          <a:ln w="9525">
            <a:noFill/>
            <a:miter lim="800000"/>
            <a:headEnd/>
            <a:tailEnd/>
          </a:ln>
        </p:spPr>
        <p:txBody>
          <a:bodyPr>
            <a:spAutoFit/>
          </a:bodyPr>
          <a:lstStyle/>
          <a:p>
            <a:r>
              <a:rPr lang="zh-CN" altLang="en-US" sz="1400" b="1">
                <a:solidFill>
                  <a:schemeClr val="bg1"/>
                </a:solidFill>
                <a:latin typeface="微软雅黑" pitchFamily="34" charset="-122"/>
                <a:ea typeface="微软雅黑" pitchFamily="34" charset="-122"/>
              </a:rPr>
              <a:t>背</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景</a:t>
            </a:r>
            <a:endParaRPr lang="zh-CN" altLang="en-US" sz="1600">
              <a:latin typeface="Calibri" pitchFamily="34" charset="0"/>
            </a:endParaRPr>
          </a:p>
        </p:txBody>
      </p:sp>
      <p:sp>
        <p:nvSpPr>
          <p:cNvPr id="69" name="六边形 68"/>
          <p:cNvSpPr/>
          <p:nvPr/>
        </p:nvSpPr>
        <p:spPr>
          <a:xfrm rot="5400000">
            <a:off x="4303713" y="3286125"/>
            <a:ext cx="750888" cy="700087"/>
          </a:xfrm>
          <a:prstGeom prst="hexagon">
            <a:avLst/>
          </a:prstGeom>
          <a:solidFill>
            <a:srgbClr val="43CAAA"/>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70" name="矩形 69"/>
          <p:cNvSpPr/>
          <p:nvPr/>
        </p:nvSpPr>
        <p:spPr>
          <a:xfrm>
            <a:off x="4438650" y="3435350"/>
            <a:ext cx="493713" cy="415925"/>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价值</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体现 </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6747" name="TextBox 72"/>
          <p:cNvSpPr txBox="1">
            <a:spLocks noChangeArrowheads="1"/>
          </p:cNvSpPr>
          <p:nvPr/>
        </p:nvSpPr>
        <p:spPr bwMode="auto">
          <a:xfrm>
            <a:off x="8067675" y="3651250"/>
            <a:ext cx="488950"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56.25%</a:t>
            </a:r>
            <a:endParaRPr lang="zh-CN" altLang="en-US" sz="800">
              <a:solidFill>
                <a:schemeClr val="bg1"/>
              </a:solidFill>
              <a:latin typeface="Calibri" pitchFamily="34" charset="0"/>
            </a:endParaRPr>
          </a:p>
        </p:txBody>
      </p:sp>
      <p:sp>
        <p:nvSpPr>
          <p:cNvPr id="116748" name="TextBox 74"/>
          <p:cNvSpPr txBox="1">
            <a:spLocks noChangeArrowheads="1"/>
          </p:cNvSpPr>
          <p:nvPr/>
        </p:nvSpPr>
        <p:spPr bwMode="auto">
          <a:xfrm>
            <a:off x="7440613" y="3830638"/>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44%</a:t>
            </a:r>
            <a:endParaRPr lang="zh-CN" altLang="en-US" sz="800">
              <a:solidFill>
                <a:schemeClr val="bg1"/>
              </a:solidFill>
              <a:latin typeface="Calibri" pitchFamily="34" charset="0"/>
            </a:endParaRPr>
          </a:p>
        </p:txBody>
      </p:sp>
      <p:sp>
        <p:nvSpPr>
          <p:cNvPr id="116749" name="TextBox 75"/>
          <p:cNvSpPr txBox="1">
            <a:spLocks noChangeArrowheads="1"/>
          </p:cNvSpPr>
          <p:nvPr/>
        </p:nvSpPr>
        <p:spPr bwMode="auto">
          <a:xfrm>
            <a:off x="7596188" y="3363913"/>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12%</a:t>
            </a:r>
            <a:endParaRPr lang="zh-CN" altLang="en-US" sz="800">
              <a:solidFill>
                <a:schemeClr val="bg1"/>
              </a:solidFill>
              <a:latin typeface="Calibri" pitchFamily="34" charset="0"/>
            </a:endParaRPr>
          </a:p>
        </p:txBody>
      </p:sp>
      <p:sp>
        <p:nvSpPr>
          <p:cNvPr id="116750" name="TextBox 76"/>
          <p:cNvSpPr txBox="1">
            <a:spLocks noChangeArrowheads="1"/>
          </p:cNvSpPr>
          <p:nvPr/>
        </p:nvSpPr>
        <p:spPr bwMode="auto">
          <a:xfrm>
            <a:off x="7812088" y="3314700"/>
            <a:ext cx="309562" cy="214313"/>
          </a:xfrm>
          <a:prstGeom prst="rect">
            <a:avLst/>
          </a:prstGeom>
          <a:noFill/>
          <a:ln w="9525">
            <a:noFill/>
            <a:miter lim="800000"/>
            <a:headEnd/>
            <a:tailEnd/>
          </a:ln>
        </p:spPr>
        <p:txBody>
          <a:bodyPr wrap="none">
            <a:spAutoFit/>
          </a:bodyPr>
          <a:lstStyle/>
          <a:p>
            <a:r>
              <a:rPr lang="en-US" altLang="zh-CN" sz="800">
                <a:solidFill>
                  <a:schemeClr val="bg1"/>
                </a:solidFill>
                <a:latin typeface="Calibri" pitchFamily="34" charset="0"/>
              </a:rPr>
              <a:t>5</a:t>
            </a:r>
            <a:r>
              <a:rPr lang="zh-CN" altLang="zh-CN" sz="800">
                <a:solidFill>
                  <a:schemeClr val="bg1"/>
                </a:solidFill>
                <a:latin typeface="Calibri" pitchFamily="34" charset="0"/>
              </a:rPr>
              <a:t>%</a:t>
            </a:r>
            <a:endParaRPr lang="zh-CN" altLang="en-US" sz="800">
              <a:solidFill>
                <a:schemeClr val="bg1"/>
              </a:solidFill>
              <a:latin typeface="Calibri" pitchFamily="34" charset="0"/>
            </a:endParaRPr>
          </a:p>
        </p:txBody>
      </p:sp>
      <p:sp>
        <p:nvSpPr>
          <p:cNvPr id="21" name="矩形 20"/>
          <p:cNvSpPr/>
          <p:nvPr/>
        </p:nvSpPr>
        <p:spPr>
          <a:xfrm>
            <a:off x="1692275" y="1392238"/>
            <a:ext cx="4572000" cy="338137"/>
          </a:xfrm>
          <a:prstGeom prst="rect">
            <a:avLst/>
          </a:prstGeom>
        </p:spPr>
        <p:txBody>
          <a:bodyPr>
            <a:spAutoFit/>
          </a:bodyPr>
          <a:lstStyle/>
          <a:p>
            <a:pPr>
              <a:defRPr/>
            </a:pPr>
            <a:r>
              <a:rPr lang="zh-CN" altLang="en-US" sz="1600" dirty="0">
                <a:solidFill>
                  <a:schemeClr val="accent1">
                    <a:lumMod val="75000"/>
                  </a:schemeClr>
                </a:solidFill>
                <a:latin typeface="微软雅黑" panose="020B0503020204020204" pitchFamily="34" charset="-122"/>
                <a:ea typeface="微软雅黑" panose="020B0503020204020204" pitchFamily="34" charset="-122"/>
              </a:rPr>
              <a:t>山西中海物流公司</a:t>
            </a:r>
          </a:p>
        </p:txBody>
      </p:sp>
      <p:sp>
        <p:nvSpPr>
          <p:cNvPr id="25" name="矩形 24"/>
          <p:cNvSpPr/>
          <p:nvPr/>
        </p:nvSpPr>
        <p:spPr>
          <a:xfrm>
            <a:off x="900113" y="1851025"/>
            <a:ext cx="4392612" cy="831850"/>
          </a:xfrm>
          <a:prstGeom prst="rect">
            <a:avLst/>
          </a:prstGeom>
        </p:spPr>
        <p:txBody>
          <a:bodyPr>
            <a:spAutoFit/>
          </a:bodyPr>
          <a:lstStyle/>
          <a:p>
            <a:pPr algn="just" fontAlgn="auto">
              <a:lnSpc>
                <a:spcPct val="200000"/>
              </a:lnSpc>
              <a:spcBef>
                <a:spcPts val="0"/>
              </a:spcBef>
              <a:spcAft>
                <a:spcPts val="0"/>
              </a:spcAft>
              <a:defRPr/>
            </a:pPr>
            <a:r>
              <a:rPr lang="zh-CN" altLang="en-US" sz="800" dirty="0">
                <a:solidFill>
                  <a:schemeClr val="accent1">
                    <a:lumMod val="75000"/>
                  </a:schemeClr>
                </a:solidFill>
                <a:latin typeface="微软雅黑" panose="020B0503020204020204" pitchFamily="34" charset="-122"/>
                <a:ea typeface="微软雅黑" panose="020B0503020204020204" pitchFamily="34" charset="-122"/>
              </a:rPr>
              <a:t>山西中海物流主要开展金融物流业务，即与银行合作，为拥有在库、在途货物所有权的企业，提供以货物或代表货物权利的凭证为质押的新型融资授信服务。</a:t>
            </a:r>
          </a:p>
          <a:p>
            <a:pPr algn="just" fontAlgn="auto">
              <a:lnSpc>
                <a:spcPct val="200000"/>
              </a:lnSpc>
              <a:spcBef>
                <a:spcPts val="0"/>
              </a:spcBef>
              <a:spcAft>
                <a:spcPts val="0"/>
              </a:spcAft>
              <a:defRPr/>
            </a:pPr>
            <a:r>
              <a:rPr lang="zh-CN" altLang="en-US" sz="800" dirty="0">
                <a:solidFill>
                  <a:schemeClr val="accent1">
                    <a:lumMod val="75000"/>
                  </a:schemeClr>
                </a:solidFill>
                <a:latin typeface="微软雅黑" panose="020B0503020204020204" pitchFamily="34" charset="-122"/>
                <a:ea typeface="微软雅黑" panose="020B0503020204020204" pitchFamily="34" charset="-122"/>
              </a:rPr>
              <a:t>下属抵押货品监管员直接进驻监管企业仓库或场地，对其质押给银行的质押产品执行现场监管</a:t>
            </a:r>
          </a:p>
        </p:txBody>
      </p:sp>
      <p:pic>
        <p:nvPicPr>
          <p:cNvPr id="116753" name="Picture 2"/>
          <p:cNvPicPr>
            <a:picLocks noChangeAspect="1" noChangeArrowheads="1"/>
          </p:cNvPicPr>
          <p:nvPr/>
        </p:nvPicPr>
        <p:blipFill>
          <a:blip r:embed="rId2"/>
          <a:srcRect/>
          <a:stretch>
            <a:fillRect/>
          </a:stretch>
        </p:blipFill>
        <p:spPr bwMode="auto">
          <a:xfrm>
            <a:off x="1073150" y="1347788"/>
            <a:ext cx="733425" cy="396875"/>
          </a:xfrm>
          <a:prstGeom prst="rect">
            <a:avLst/>
          </a:prstGeom>
          <a:noFill/>
          <a:ln w="9525">
            <a:noFill/>
            <a:miter lim="800000"/>
            <a:headEnd/>
            <a:tailEnd/>
          </a:ln>
        </p:spPr>
      </p:pic>
      <p:sp>
        <p:nvSpPr>
          <p:cNvPr id="22" name="矩形 21"/>
          <p:cNvSpPr/>
          <p:nvPr/>
        </p:nvSpPr>
        <p:spPr>
          <a:xfrm>
            <a:off x="1258888" y="3292475"/>
            <a:ext cx="2952750" cy="830263"/>
          </a:xfrm>
          <a:prstGeom prst="rect">
            <a:avLst/>
          </a:prstGeom>
        </p:spPr>
        <p:txBody>
          <a:bodyPr>
            <a:spAutoFit/>
          </a:bodyPr>
          <a:lstStyle/>
          <a:p>
            <a:pPr fontAlgn="auto">
              <a:lnSpc>
                <a:spcPct val="150000"/>
              </a:lnSpc>
              <a:spcBef>
                <a:spcPts val="0"/>
              </a:spcBef>
              <a:spcAft>
                <a:spcPts val="0"/>
              </a:spcAft>
              <a:buFont typeface="Wingdings" pitchFamily="2" charset="2"/>
              <a:buChar char="u"/>
              <a:defRPr/>
            </a:pPr>
            <a:r>
              <a:rPr lang="zh-CN" altLang="en-US" sz="800" dirty="0">
                <a:solidFill>
                  <a:schemeClr val="accent2">
                    <a:lumMod val="75000"/>
                  </a:schemeClr>
                </a:solidFill>
                <a:latin typeface="微软雅黑" panose="020B0503020204020204" pitchFamily="34" charset="-122"/>
                <a:ea typeface="微软雅黑" panose="020B0503020204020204" pitchFamily="34" charset="-122"/>
              </a:rPr>
              <a:t>考勤定位：让企业领导者随时了解监管员的在岗情况</a:t>
            </a:r>
          </a:p>
          <a:p>
            <a:pPr fontAlgn="auto">
              <a:lnSpc>
                <a:spcPct val="150000"/>
              </a:lnSpc>
              <a:spcBef>
                <a:spcPts val="0"/>
              </a:spcBef>
              <a:spcAft>
                <a:spcPts val="0"/>
              </a:spcAft>
              <a:buFont typeface="Wingdings" pitchFamily="2" charset="2"/>
              <a:buChar char="u"/>
              <a:defRPr/>
            </a:pPr>
            <a:r>
              <a:rPr lang="zh-CN" altLang="en-US" sz="800" dirty="0">
                <a:solidFill>
                  <a:schemeClr val="accent2">
                    <a:lumMod val="75000"/>
                  </a:schemeClr>
                </a:solidFill>
                <a:latin typeface="微软雅黑" panose="020B0503020204020204" pitchFamily="34" charset="-122"/>
                <a:ea typeface="微软雅黑" panose="020B0503020204020204" pitchFamily="34" charset="-122"/>
              </a:rPr>
              <a:t>工作上报：监管员通过外勤助手手机客户端向平台上报出入库的数据和照片，既保证了数据的实时性和准确性，又方便了数据的统</a:t>
            </a:r>
          </a:p>
        </p:txBody>
      </p:sp>
      <p:sp>
        <p:nvSpPr>
          <p:cNvPr id="116755" name="矩形 22"/>
          <p:cNvSpPr>
            <a:spLocks noChangeArrowheads="1"/>
          </p:cNvSpPr>
          <p:nvPr/>
        </p:nvSpPr>
        <p:spPr bwMode="auto">
          <a:xfrm>
            <a:off x="5003800" y="3292475"/>
            <a:ext cx="3455988" cy="830263"/>
          </a:xfrm>
          <a:prstGeom prst="rect">
            <a:avLst/>
          </a:prstGeom>
          <a:noFill/>
          <a:ln w="9525">
            <a:noFill/>
            <a:miter lim="800000"/>
            <a:headEnd/>
            <a:tailEnd/>
          </a:ln>
        </p:spPr>
        <p:txBody>
          <a:bodyPr>
            <a:spAutoFit/>
          </a:bodyPr>
          <a:lstStyle/>
          <a:p>
            <a:pPr>
              <a:lnSpc>
                <a:spcPct val="150000"/>
              </a:lnSpc>
              <a:buFont typeface="Wingdings" pitchFamily="2" charset="2"/>
              <a:buChar char="u"/>
            </a:pPr>
            <a:r>
              <a:rPr lang="zh-CN" altLang="en-US" sz="800">
                <a:solidFill>
                  <a:srgbClr val="288C74"/>
                </a:solidFill>
                <a:latin typeface="微软雅黑" pitchFamily="34" charset="-122"/>
                <a:ea typeface="微软雅黑" pitchFamily="34" charset="-122"/>
              </a:rPr>
              <a:t>中海物流</a:t>
            </a:r>
            <a:r>
              <a:rPr lang="en-US" altLang="zh-CN" sz="800">
                <a:solidFill>
                  <a:srgbClr val="288C74"/>
                </a:solidFill>
                <a:latin typeface="微软雅黑" pitchFamily="34" charset="-122"/>
                <a:ea typeface="微软雅黑" pitchFamily="34" charset="-122"/>
              </a:rPr>
              <a:t>360</a:t>
            </a:r>
            <a:r>
              <a:rPr lang="zh-CN" altLang="en-US" sz="800">
                <a:solidFill>
                  <a:srgbClr val="288C74"/>
                </a:solidFill>
                <a:latin typeface="微软雅黑" pitchFamily="34" charset="-122"/>
                <a:ea typeface="微软雅黑" pitchFamily="34" charset="-122"/>
              </a:rPr>
              <a:t>名人员开通外勤助手，使用拍照回传入库数据和图片进行实时上报</a:t>
            </a:r>
          </a:p>
          <a:p>
            <a:pPr>
              <a:lnSpc>
                <a:spcPct val="150000"/>
              </a:lnSpc>
              <a:buFont typeface="Wingdings" pitchFamily="2" charset="2"/>
              <a:buChar char="u"/>
            </a:pPr>
            <a:r>
              <a:rPr lang="zh-CN" altLang="en-US" sz="800">
                <a:solidFill>
                  <a:srgbClr val="288C74"/>
                </a:solidFill>
                <a:latin typeface="微软雅黑" pitchFamily="34" charset="-122"/>
                <a:ea typeface="微软雅黑" pitchFamily="34" charset="-122"/>
              </a:rPr>
              <a:t>叠加企业总机产品，其中的电话会议功能满足重要会议随时随地召开需求，节省企业会议交通、住宿成本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案例分享</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政府行业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6" name="圆角矩形 5"/>
          <p:cNvSpPr/>
          <p:nvPr/>
        </p:nvSpPr>
        <p:spPr>
          <a:xfrm>
            <a:off x="395288" y="1203325"/>
            <a:ext cx="8280400" cy="1800225"/>
          </a:xfrm>
          <a:prstGeom prst="round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六边形 10"/>
          <p:cNvSpPr/>
          <p:nvPr/>
        </p:nvSpPr>
        <p:spPr>
          <a:xfrm rot="5400000">
            <a:off x="513556" y="3286919"/>
            <a:ext cx="750888" cy="698500"/>
          </a:xfrm>
          <a:prstGeom prst="hexagon">
            <a:avLst/>
          </a:prstGeom>
          <a:solidFill>
            <a:schemeClr val="bg2">
              <a:lumMod val="5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2" name="矩形 11"/>
          <p:cNvSpPr/>
          <p:nvPr/>
        </p:nvSpPr>
        <p:spPr>
          <a:xfrm>
            <a:off x="539750" y="3405188"/>
            <a:ext cx="749300" cy="430212"/>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外勤助手</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功能亮点</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4" name="六边形 13"/>
          <p:cNvSpPr/>
          <p:nvPr/>
        </p:nvSpPr>
        <p:spPr>
          <a:xfrm rot="5400000">
            <a:off x="113506" y="2082007"/>
            <a:ext cx="1223963" cy="330200"/>
          </a:xfrm>
          <a:prstGeom prst="hexagon">
            <a:avLst/>
          </a:prstGeom>
          <a:solidFill>
            <a:srgbClr val="FF0000"/>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43CAAA"/>
              </a:solidFill>
            </a:endParaRPr>
          </a:p>
        </p:txBody>
      </p:sp>
      <p:sp>
        <p:nvSpPr>
          <p:cNvPr id="117768" name="矩形 14"/>
          <p:cNvSpPr>
            <a:spLocks noChangeArrowheads="1"/>
          </p:cNvSpPr>
          <p:nvPr/>
        </p:nvSpPr>
        <p:spPr bwMode="auto">
          <a:xfrm>
            <a:off x="544513" y="1985963"/>
            <a:ext cx="363537" cy="523875"/>
          </a:xfrm>
          <a:prstGeom prst="rect">
            <a:avLst/>
          </a:prstGeom>
          <a:noFill/>
          <a:ln w="9525">
            <a:noFill/>
            <a:miter lim="800000"/>
            <a:headEnd/>
            <a:tailEnd/>
          </a:ln>
        </p:spPr>
        <p:txBody>
          <a:bodyPr>
            <a:spAutoFit/>
          </a:bodyPr>
          <a:lstStyle/>
          <a:p>
            <a:r>
              <a:rPr lang="zh-CN" altLang="en-US" sz="1400" b="1">
                <a:solidFill>
                  <a:schemeClr val="bg1"/>
                </a:solidFill>
                <a:latin typeface="微软雅黑" pitchFamily="34" charset="-122"/>
                <a:ea typeface="微软雅黑" pitchFamily="34" charset="-122"/>
              </a:rPr>
              <a:t>背</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景</a:t>
            </a:r>
            <a:endParaRPr lang="zh-CN" altLang="en-US" sz="1600">
              <a:latin typeface="Calibri" pitchFamily="34" charset="0"/>
            </a:endParaRPr>
          </a:p>
        </p:txBody>
      </p:sp>
      <p:sp>
        <p:nvSpPr>
          <p:cNvPr id="16" name="六边形 15"/>
          <p:cNvSpPr/>
          <p:nvPr/>
        </p:nvSpPr>
        <p:spPr>
          <a:xfrm rot="5400000">
            <a:off x="4303713" y="3286125"/>
            <a:ext cx="750888" cy="700087"/>
          </a:xfrm>
          <a:prstGeom prst="hexagon">
            <a:avLst/>
          </a:prstGeom>
          <a:solidFill>
            <a:srgbClr val="00B0F0"/>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7" name="矩形 16"/>
          <p:cNvSpPr/>
          <p:nvPr/>
        </p:nvSpPr>
        <p:spPr>
          <a:xfrm>
            <a:off x="4438650" y="3435350"/>
            <a:ext cx="493713" cy="415925"/>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价值</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体现 </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7771" name="矩形 24"/>
          <p:cNvSpPr>
            <a:spLocks noChangeArrowheads="1"/>
          </p:cNvSpPr>
          <p:nvPr/>
        </p:nvSpPr>
        <p:spPr bwMode="auto">
          <a:xfrm>
            <a:off x="1403350" y="1296988"/>
            <a:ext cx="2032000" cy="338137"/>
          </a:xfrm>
          <a:prstGeom prst="rect">
            <a:avLst/>
          </a:prstGeom>
          <a:noFill/>
          <a:ln w="9525">
            <a:noFill/>
            <a:miter lim="800000"/>
            <a:headEnd/>
            <a:tailEnd/>
          </a:ln>
        </p:spPr>
        <p:txBody>
          <a:bodyPr wrap="none">
            <a:spAutoFit/>
          </a:bodyPr>
          <a:lstStyle/>
          <a:p>
            <a:r>
              <a:rPr lang="zh-CN" altLang="zh-CN" sz="1600">
                <a:solidFill>
                  <a:srgbClr val="FF0000"/>
                </a:solidFill>
                <a:latin typeface="微软雅黑" pitchFamily="34" charset="-122"/>
                <a:ea typeface="微软雅黑" pitchFamily="34" charset="-122"/>
              </a:rPr>
              <a:t>新疆昌吉市委宣传部</a:t>
            </a:r>
          </a:p>
        </p:txBody>
      </p:sp>
      <p:pic>
        <p:nvPicPr>
          <p:cNvPr id="117772" name="Picture 2"/>
          <p:cNvPicPr>
            <a:picLocks noChangeAspect="1" noChangeArrowheads="1"/>
          </p:cNvPicPr>
          <p:nvPr/>
        </p:nvPicPr>
        <p:blipFill>
          <a:blip r:embed="rId2"/>
          <a:srcRect/>
          <a:stretch>
            <a:fillRect/>
          </a:stretch>
        </p:blipFill>
        <p:spPr bwMode="auto">
          <a:xfrm>
            <a:off x="971550" y="1276350"/>
            <a:ext cx="420688" cy="396875"/>
          </a:xfrm>
          <a:prstGeom prst="rect">
            <a:avLst/>
          </a:prstGeom>
          <a:noFill/>
          <a:ln w="9525">
            <a:noFill/>
            <a:miter lim="800000"/>
            <a:headEnd/>
            <a:tailEnd/>
          </a:ln>
        </p:spPr>
      </p:pic>
      <p:sp>
        <p:nvSpPr>
          <p:cNvPr id="117773" name="矩形 25"/>
          <p:cNvSpPr>
            <a:spLocks noChangeArrowheads="1"/>
          </p:cNvSpPr>
          <p:nvPr/>
        </p:nvSpPr>
        <p:spPr bwMode="auto">
          <a:xfrm>
            <a:off x="971550" y="1708150"/>
            <a:ext cx="7272338" cy="808038"/>
          </a:xfrm>
          <a:prstGeom prst="rect">
            <a:avLst/>
          </a:prstGeom>
          <a:noFill/>
          <a:ln w="9525">
            <a:noFill/>
            <a:miter lim="800000"/>
            <a:headEnd/>
            <a:tailEnd/>
          </a:ln>
        </p:spPr>
        <p:txBody>
          <a:bodyPr>
            <a:spAutoFit/>
          </a:bodyPr>
          <a:lstStyle/>
          <a:p>
            <a:pPr>
              <a:lnSpc>
                <a:spcPct val="150000"/>
              </a:lnSpc>
            </a:pPr>
            <a:r>
              <a:rPr lang="zh-CN" altLang="zh-CN" sz="800">
                <a:solidFill>
                  <a:srgbClr val="FF0000"/>
                </a:solidFill>
                <a:latin typeface="微软雅黑" pitchFamily="34" charset="-122"/>
                <a:ea typeface="微软雅黑" pitchFamily="34" charset="-122"/>
              </a:rPr>
              <a:t>为</a:t>
            </a:r>
            <a:r>
              <a:rPr lang="zh-CN" altLang="en-US" sz="800">
                <a:solidFill>
                  <a:srgbClr val="FF0000"/>
                </a:solidFill>
                <a:latin typeface="微软雅黑" pitchFamily="34" charset="-122"/>
                <a:ea typeface="微软雅黑" pitchFamily="34" charset="-122"/>
              </a:rPr>
              <a:t>加强</a:t>
            </a:r>
            <a:r>
              <a:rPr lang="zh-CN" altLang="zh-CN" sz="800">
                <a:solidFill>
                  <a:srgbClr val="FF0000"/>
                </a:solidFill>
                <a:latin typeface="微软雅黑" pitchFamily="34" charset="-122"/>
                <a:ea typeface="微软雅黑" pitchFamily="34" charset="-122"/>
              </a:rPr>
              <a:t>思想文化建设，新疆维吾尔自治区昌吉市委宣传部先后聘请</a:t>
            </a:r>
            <a:r>
              <a:rPr lang="en-US" altLang="zh-CN" sz="800">
                <a:solidFill>
                  <a:srgbClr val="FF0000"/>
                </a:solidFill>
                <a:latin typeface="微软雅黑" pitchFamily="34" charset="-122"/>
                <a:ea typeface="微软雅黑" pitchFamily="34" charset="-122"/>
              </a:rPr>
              <a:t>327</a:t>
            </a:r>
            <a:r>
              <a:rPr lang="zh-CN" altLang="en-US" sz="800">
                <a:solidFill>
                  <a:srgbClr val="FF0000"/>
                </a:solidFill>
                <a:latin typeface="微软雅黑" pitchFamily="34" charset="-122"/>
                <a:ea typeface="微软雅黑" pitchFamily="34" charset="-122"/>
              </a:rPr>
              <a:t>名村、社区文化宣传员，深入到昌吉市的各家各户，传达党和政府的声音，解析最新的政策法令。</a:t>
            </a:r>
          </a:p>
          <a:p>
            <a:pPr>
              <a:lnSpc>
                <a:spcPct val="150000"/>
              </a:lnSpc>
            </a:pPr>
            <a:r>
              <a:rPr lang="zh-CN" altLang="en-US" sz="800">
                <a:solidFill>
                  <a:srgbClr val="FF0000"/>
                </a:solidFill>
                <a:latin typeface="微软雅黑" pitchFamily="34" charset="-122"/>
                <a:ea typeface="微软雅黑" pitchFamily="34" charset="-122"/>
              </a:rPr>
              <a:t>昌吉市宣传部希望通过一款信息化软件，及时了解宣传员每天的工作动态，并以文字、图片、视频的形式收集基层老百姓的建议和意见，方便上级领导作决策。同时宣传部希望通过信息化手段对宣传员进行科学调度和管理。</a:t>
            </a:r>
          </a:p>
        </p:txBody>
      </p:sp>
      <p:sp>
        <p:nvSpPr>
          <p:cNvPr id="27" name="矩形 26"/>
          <p:cNvSpPr/>
          <p:nvPr/>
        </p:nvSpPr>
        <p:spPr>
          <a:xfrm>
            <a:off x="1258888" y="3292475"/>
            <a:ext cx="2881312" cy="1014413"/>
          </a:xfrm>
          <a:prstGeom prst="rect">
            <a:avLst/>
          </a:prstGeom>
        </p:spPr>
        <p:txBody>
          <a:bodyPr>
            <a:spAutoFit/>
          </a:bodyPr>
          <a:lstStyle/>
          <a:p>
            <a:pPr fontAlgn="auto">
              <a:lnSpc>
                <a:spcPct val="150000"/>
              </a:lnSpc>
              <a:spcBef>
                <a:spcPts val="0"/>
              </a:spcBef>
              <a:spcAft>
                <a:spcPts val="0"/>
              </a:spcAft>
              <a:buFont typeface="Wingdings" pitchFamily="2" charset="2"/>
              <a:buChar char="u"/>
              <a:defRPr/>
            </a:pPr>
            <a:r>
              <a:rPr lang="zh-CN" altLang="en-US" sz="800" dirty="0">
                <a:solidFill>
                  <a:schemeClr val="bg2">
                    <a:lumMod val="25000"/>
                  </a:schemeClr>
                </a:solidFill>
                <a:latin typeface="微软雅黑" panose="020B0503020204020204" pitchFamily="34" charset="-122"/>
                <a:ea typeface="微软雅黑" panose="020B0503020204020204" pitchFamily="34" charset="-122"/>
              </a:rPr>
              <a:t>信息上报：基层文化宣传员可以使用外勤助手手机客户端将昌吉市的各项民生政策及时下达，并将百姓的反馈意见及时上报。 </a:t>
            </a:r>
          </a:p>
          <a:p>
            <a:pPr fontAlgn="auto">
              <a:lnSpc>
                <a:spcPct val="150000"/>
              </a:lnSpc>
              <a:spcBef>
                <a:spcPts val="0"/>
              </a:spcBef>
              <a:spcAft>
                <a:spcPts val="0"/>
              </a:spcAft>
              <a:buFont typeface="Wingdings" pitchFamily="2" charset="2"/>
              <a:buChar char="u"/>
              <a:defRPr/>
            </a:pPr>
            <a:r>
              <a:rPr lang="zh-CN" altLang="en-US" sz="800" dirty="0">
                <a:solidFill>
                  <a:schemeClr val="bg2">
                    <a:lumMod val="25000"/>
                  </a:schemeClr>
                </a:solidFill>
                <a:latin typeface="微软雅黑" panose="020B0503020204020204" pitchFamily="34" charset="-122"/>
                <a:ea typeface="微软雅黑" panose="020B0503020204020204" pitchFamily="34" charset="-122"/>
              </a:rPr>
              <a:t>通过外勤助手的“人员定位”、“考勤记录”等功能，宣传员领导能全面掌控和及时调度宣传员。</a:t>
            </a:r>
          </a:p>
        </p:txBody>
      </p:sp>
      <p:sp>
        <p:nvSpPr>
          <p:cNvPr id="117775" name="矩形 27"/>
          <p:cNvSpPr>
            <a:spLocks noChangeArrowheads="1"/>
          </p:cNvSpPr>
          <p:nvPr/>
        </p:nvSpPr>
        <p:spPr bwMode="auto">
          <a:xfrm>
            <a:off x="5076825" y="3292475"/>
            <a:ext cx="3455988" cy="646113"/>
          </a:xfrm>
          <a:prstGeom prst="rect">
            <a:avLst/>
          </a:prstGeom>
          <a:noFill/>
          <a:ln w="9525">
            <a:noFill/>
            <a:miter lim="800000"/>
            <a:headEnd/>
            <a:tailEnd/>
          </a:ln>
        </p:spPr>
        <p:txBody>
          <a:bodyPr>
            <a:spAutoFit/>
          </a:bodyPr>
          <a:lstStyle/>
          <a:p>
            <a:pPr algn="just">
              <a:lnSpc>
                <a:spcPct val="150000"/>
              </a:lnSpc>
              <a:buFont typeface="Wingdings" pitchFamily="2" charset="2"/>
              <a:buChar char="u"/>
            </a:pPr>
            <a:r>
              <a:rPr lang="zh-CN" altLang="en-US" sz="800">
                <a:solidFill>
                  <a:schemeClr val="accent1"/>
                </a:solidFill>
                <a:latin typeface="微软雅黑" pitchFamily="34" charset="-122"/>
                <a:ea typeface="微软雅黑" pitchFamily="34" charset="-122"/>
              </a:rPr>
              <a:t>外勤助手的工作上报、人员定位和考勤等功能可以满足用户的核心需求，结合手机终端和翼支付、易信等差异化应用演示推介，客户最终选择了中国电信提供的“手机套餐</a:t>
            </a:r>
            <a:r>
              <a:rPr lang="en-US" altLang="zh-CN" sz="800">
                <a:solidFill>
                  <a:schemeClr val="accent1"/>
                </a:solidFill>
                <a:latin typeface="微软雅黑" pitchFamily="34" charset="-122"/>
                <a:ea typeface="微软雅黑" pitchFamily="34" charset="-122"/>
              </a:rPr>
              <a:t>+</a:t>
            </a:r>
            <a:r>
              <a:rPr lang="zh-CN" altLang="en-US" sz="800">
                <a:solidFill>
                  <a:schemeClr val="accent1"/>
                </a:solidFill>
                <a:latin typeface="微软雅黑" pitchFamily="34" charset="-122"/>
                <a:ea typeface="微软雅黑" pitchFamily="34" charset="-122"/>
              </a:rPr>
              <a:t>终端</a:t>
            </a:r>
            <a:r>
              <a:rPr lang="en-US" altLang="zh-CN" sz="800">
                <a:solidFill>
                  <a:schemeClr val="accent1"/>
                </a:solidFill>
                <a:latin typeface="微软雅黑" pitchFamily="34" charset="-122"/>
                <a:ea typeface="微软雅黑" pitchFamily="34" charset="-122"/>
              </a:rPr>
              <a:t>+</a:t>
            </a:r>
            <a:r>
              <a:rPr lang="zh-CN" altLang="en-US" sz="800">
                <a:solidFill>
                  <a:schemeClr val="accent1"/>
                </a:solidFill>
                <a:latin typeface="微软雅黑" pitchFamily="34" charset="-122"/>
                <a:ea typeface="微软雅黑" pitchFamily="34" charset="-122"/>
              </a:rPr>
              <a:t>外勤助手</a:t>
            </a:r>
            <a:r>
              <a:rPr lang="en-US" altLang="zh-CN" sz="800">
                <a:solidFill>
                  <a:schemeClr val="accent1"/>
                </a:solidFill>
                <a:latin typeface="微软雅黑" pitchFamily="34" charset="-122"/>
                <a:ea typeface="微软雅黑" pitchFamily="34" charset="-122"/>
              </a:rPr>
              <a:t>+</a:t>
            </a:r>
            <a:r>
              <a:rPr lang="zh-CN" altLang="en-US" sz="800">
                <a:solidFill>
                  <a:schemeClr val="accent1"/>
                </a:solidFill>
                <a:latin typeface="微软雅黑" pitchFamily="34" charset="-122"/>
                <a:ea typeface="微软雅黑" pitchFamily="34" charset="-122"/>
              </a:rPr>
              <a:t>翼支付</a:t>
            </a:r>
            <a:r>
              <a:rPr lang="en-US" altLang="zh-CN" sz="800">
                <a:solidFill>
                  <a:schemeClr val="accent1"/>
                </a:solidFill>
                <a:latin typeface="微软雅黑" pitchFamily="34" charset="-122"/>
                <a:ea typeface="微软雅黑" pitchFamily="34" charset="-122"/>
              </a:rPr>
              <a:t>+</a:t>
            </a:r>
            <a:r>
              <a:rPr lang="zh-CN" altLang="en-US" sz="800">
                <a:solidFill>
                  <a:schemeClr val="accent1"/>
                </a:solidFill>
                <a:latin typeface="微软雅黑" pitchFamily="34" charset="-122"/>
                <a:ea typeface="微软雅黑" pitchFamily="34" charset="-122"/>
              </a:rPr>
              <a:t>易信”整体解决方案。</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5"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案例分享</a:t>
            </a:r>
            <a:r>
              <a:rPr lang="en-US" altLang="zh-CN" sz="2800" dirty="0" smtClean="0">
                <a:solidFill>
                  <a:schemeClr val="accent6"/>
                </a:solidFill>
                <a:latin typeface="微软雅黑" panose="020B0503020204020204" pitchFamily="34" charset="-122"/>
                <a:ea typeface="微软雅黑" panose="020B0503020204020204" pitchFamily="34" charset="-122"/>
              </a:rPr>
              <a:t>【</a:t>
            </a:r>
            <a:r>
              <a:rPr lang="zh-CN" altLang="en-US" sz="2800" dirty="0" smtClean="0">
                <a:solidFill>
                  <a:schemeClr val="accent6"/>
                </a:solidFill>
                <a:latin typeface="微软雅黑" panose="020B0503020204020204" pitchFamily="34" charset="-122"/>
                <a:ea typeface="微软雅黑" panose="020B0503020204020204" pitchFamily="34" charset="-122"/>
              </a:rPr>
              <a:t>医药行业</a:t>
            </a:r>
            <a:r>
              <a:rPr lang="en-US" altLang="zh-CN" sz="28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2"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6" name="圆角矩形 5"/>
          <p:cNvSpPr/>
          <p:nvPr/>
        </p:nvSpPr>
        <p:spPr>
          <a:xfrm>
            <a:off x="395288" y="1204913"/>
            <a:ext cx="8280400" cy="1800225"/>
          </a:xfrm>
          <a:prstGeom prst="round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六边形 7"/>
          <p:cNvSpPr/>
          <p:nvPr/>
        </p:nvSpPr>
        <p:spPr>
          <a:xfrm rot="5400000">
            <a:off x="512762" y="3287713"/>
            <a:ext cx="752475" cy="698500"/>
          </a:xfrm>
          <a:prstGeom prst="hexagon">
            <a:avLst/>
          </a:prstGeom>
          <a:solidFill>
            <a:schemeClr val="accent3"/>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9" name="矩形 8"/>
          <p:cNvSpPr/>
          <p:nvPr/>
        </p:nvSpPr>
        <p:spPr>
          <a:xfrm>
            <a:off x="539750" y="3405188"/>
            <a:ext cx="749300" cy="430212"/>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外勤助手</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功能亮点</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0" name="六边形 9"/>
          <p:cNvSpPr/>
          <p:nvPr/>
        </p:nvSpPr>
        <p:spPr>
          <a:xfrm rot="5400000">
            <a:off x="113507" y="2083594"/>
            <a:ext cx="1223962" cy="330200"/>
          </a:xfrm>
          <a:prstGeom prst="hexagon">
            <a:avLst/>
          </a:prstGeom>
          <a:solidFill>
            <a:srgbClr val="C00000"/>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43CAAA"/>
              </a:solidFill>
            </a:endParaRPr>
          </a:p>
        </p:txBody>
      </p:sp>
      <p:sp>
        <p:nvSpPr>
          <p:cNvPr id="118792" name="矩形 10"/>
          <p:cNvSpPr>
            <a:spLocks noChangeArrowheads="1"/>
          </p:cNvSpPr>
          <p:nvPr/>
        </p:nvSpPr>
        <p:spPr bwMode="auto">
          <a:xfrm>
            <a:off x="544513" y="1985963"/>
            <a:ext cx="363537" cy="523875"/>
          </a:xfrm>
          <a:prstGeom prst="rect">
            <a:avLst/>
          </a:prstGeom>
          <a:noFill/>
          <a:ln w="9525">
            <a:noFill/>
            <a:miter lim="800000"/>
            <a:headEnd/>
            <a:tailEnd/>
          </a:ln>
        </p:spPr>
        <p:txBody>
          <a:bodyPr>
            <a:spAutoFit/>
          </a:bodyPr>
          <a:lstStyle/>
          <a:p>
            <a:r>
              <a:rPr lang="zh-CN" altLang="en-US" sz="1400" b="1">
                <a:solidFill>
                  <a:schemeClr val="bg1"/>
                </a:solidFill>
                <a:latin typeface="微软雅黑" pitchFamily="34" charset="-122"/>
                <a:ea typeface="微软雅黑" pitchFamily="34" charset="-122"/>
              </a:rPr>
              <a:t>背</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景</a:t>
            </a:r>
            <a:endParaRPr lang="zh-CN" altLang="en-US" sz="1600">
              <a:latin typeface="Calibri" pitchFamily="34" charset="0"/>
            </a:endParaRPr>
          </a:p>
        </p:txBody>
      </p:sp>
      <p:sp>
        <p:nvSpPr>
          <p:cNvPr id="12" name="六边形 11"/>
          <p:cNvSpPr/>
          <p:nvPr/>
        </p:nvSpPr>
        <p:spPr>
          <a:xfrm rot="5400000">
            <a:off x="4302919" y="3286919"/>
            <a:ext cx="752475" cy="700087"/>
          </a:xfrm>
          <a:prstGeom prst="hexagon">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endParaRPr>
          </a:p>
        </p:txBody>
      </p:sp>
      <p:sp>
        <p:nvSpPr>
          <p:cNvPr id="13" name="矩形 12"/>
          <p:cNvSpPr/>
          <p:nvPr/>
        </p:nvSpPr>
        <p:spPr>
          <a:xfrm>
            <a:off x="4438650" y="3436938"/>
            <a:ext cx="493713" cy="414337"/>
          </a:xfrm>
          <a:prstGeom prst="rect">
            <a:avLst/>
          </a:prstGeom>
        </p:spPr>
        <p:txBody>
          <a:bodyPr wrap="none">
            <a:spAutoFit/>
          </a:bodyPr>
          <a:lstStyle/>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价值</a:t>
            </a:r>
            <a:endParaRPr lang="en-US" altLang="zh-CN" sz="1050" b="1" dirty="0">
              <a:solidFill>
                <a:schemeClr val="bg1"/>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50" b="1" dirty="0">
                <a:solidFill>
                  <a:schemeClr val="bg1"/>
                </a:solidFill>
                <a:latin typeface="微软雅黑" panose="020B0503020204020204" pitchFamily="34" charset="-122"/>
                <a:ea typeface="微软雅黑" panose="020B0503020204020204" pitchFamily="34" charset="-122"/>
              </a:rPr>
              <a:t>体现 </a:t>
            </a:r>
            <a:endParaRPr lang="en-US" altLang="zh-CN" sz="1050" b="1" dirty="0">
              <a:solidFill>
                <a:schemeClr val="bg1"/>
              </a:solidFill>
              <a:latin typeface="微软雅黑" panose="020B0503020204020204" pitchFamily="34" charset="-122"/>
              <a:ea typeface="微软雅黑" panose="020B0503020204020204" pitchFamily="34" charset="-122"/>
            </a:endParaRPr>
          </a:p>
        </p:txBody>
      </p:sp>
      <p:sp>
        <p:nvSpPr>
          <p:cNvPr id="118795" name="TextBox 13"/>
          <p:cNvSpPr txBox="1">
            <a:spLocks noChangeArrowheads="1"/>
          </p:cNvSpPr>
          <p:nvPr/>
        </p:nvSpPr>
        <p:spPr bwMode="auto">
          <a:xfrm>
            <a:off x="8067675" y="3652838"/>
            <a:ext cx="488950" cy="214312"/>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56.25%</a:t>
            </a:r>
            <a:endParaRPr lang="zh-CN" altLang="en-US" sz="800">
              <a:solidFill>
                <a:schemeClr val="bg1"/>
              </a:solidFill>
              <a:latin typeface="Calibri" pitchFamily="34" charset="0"/>
            </a:endParaRPr>
          </a:p>
        </p:txBody>
      </p:sp>
      <p:sp>
        <p:nvSpPr>
          <p:cNvPr id="118796" name="TextBox 14"/>
          <p:cNvSpPr txBox="1">
            <a:spLocks noChangeArrowheads="1"/>
          </p:cNvSpPr>
          <p:nvPr/>
        </p:nvSpPr>
        <p:spPr bwMode="auto">
          <a:xfrm>
            <a:off x="7812088" y="4262438"/>
            <a:ext cx="360362" cy="214312"/>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50%</a:t>
            </a:r>
            <a:endParaRPr lang="zh-CN" altLang="en-US" sz="800">
              <a:solidFill>
                <a:schemeClr val="bg1"/>
              </a:solidFill>
              <a:latin typeface="Calibri" pitchFamily="34" charset="0"/>
            </a:endParaRPr>
          </a:p>
        </p:txBody>
      </p:sp>
      <p:sp>
        <p:nvSpPr>
          <p:cNvPr id="118797" name="TextBox 15"/>
          <p:cNvSpPr txBox="1">
            <a:spLocks noChangeArrowheads="1"/>
          </p:cNvSpPr>
          <p:nvPr/>
        </p:nvSpPr>
        <p:spPr bwMode="auto">
          <a:xfrm>
            <a:off x="7440613" y="3830638"/>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44%</a:t>
            </a:r>
            <a:endParaRPr lang="zh-CN" altLang="en-US" sz="800">
              <a:solidFill>
                <a:schemeClr val="bg1"/>
              </a:solidFill>
              <a:latin typeface="Calibri" pitchFamily="34" charset="0"/>
            </a:endParaRPr>
          </a:p>
        </p:txBody>
      </p:sp>
      <p:sp>
        <p:nvSpPr>
          <p:cNvPr id="118798" name="TextBox 16"/>
          <p:cNvSpPr txBox="1">
            <a:spLocks noChangeArrowheads="1"/>
          </p:cNvSpPr>
          <p:nvPr/>
        </p:nvSpPr>
        <p:spPr bwMode="auto">
          <a:xfrm>
            <a:off x="7596188" y="3363913"/>
            <a:ext cx="360362" cy="215900"/>
          </a:xfrm>
          <a:prstGeom prst="rect">
            <a:avLst/>
          </a:prstGeom>
          <a:noFill/>
          <a:ln w="9525">
            <a:noFill/>
            <a:miter lim="800000"/>
            <a:headEnd/>
            <a:tailEnd/>
          </a:ln>
        </p:spPr>
        <p:txBody>
          <a:bodyPr wrap="none">
            <a:spAutoFit/>
          </a:bodyPr>
          <a:lstStyle/>
          <a:p>
            <a:r>
              <a:rPr lang="zh-CN" altLang="zh-CN" sz="800">
                <a:solidFill>
                  <a:schemeClr val="bg1"/>
                </a:solidFill>
                <a:latin typeface="Calibri" pitchFamily="34" charset="0"/>
              </a:rPr>
              <a:t>12%</a:t>
            </a:r>
            <a:endParaRPr lang="zh-CN" altLang="en-US" sz="800">
              <a:solidFill>
                <a:schemeClr val="bg1"/>
              </a:solidFill>
              <a:latin typeface="Calibri" pitchFamily="34" charset="0"/>
            </a:endParaRPr>
          </a:p>
        </p:txBody>
      </p:sp>
      <p:sp>
        <p:nvSpPr>
          <p:cNvPr id="118799" name="TextBox 17"/>
          <p:cNvSpPr txBox="1">
            <a:spLocks noChangeArrowheads="1"/>
          </p:cNvSpPr>
          <p:nvPr/>
        </p:nvSpPr>
        <p:spPr bwMode="auto">
          <a:xfrm>
            <a:off x="7812088" y="3314700"/>
            <a:ext cx="309562" cy="215900"/>
          </a:xfrm>
          <a:prstGeom prst="rect">
            <a:avLst/>
          </a:prstGeom>
          <a:noFill/>
          <a:ln w="9525">
            <a:noFill/>
            <a:miter lim="800000"/>
            <a:headEnd/>
            <a:tailEnd/>
          </a:ln>
        </p:spPr>
        <p:txBody>
          <a:bodyPr wrap="none">
            <a:spAutoFit/>
          </a:bodyPr>
          <a:lstStyle/>
          <a:p>
            <a:r>
              <a:rPr lang="en-US" altLang="zh-CN" sz="800">
                <a:solidFill>
                  <a:schemeClr val="bg1"/>
                </a:solidFill>
                <a:latin typeface="Calibri" pitchFamily="34" charset="0"/>
              </a:rPr>
              <a:t>5</a:t>
            </a:r>
            <a:r>
              <a:rPr lang="zh-CN" altLang="zh-CN" sz="800">
                <a:solidFill>
                  <a:schemeClr val="bg1"/>
                </a:solidFill>
                <a:latin typeface="Calibri" pitchFamily="34" charset="0"/>
              </a:rPr>
              <a:t>%</a:t>
            </a:r>
            <a:endParaRPr lang="zh-CN" altLang="en-US" sz="800">
              <a:solidFill>
                <a:schemeClr val="bg1"/>
              </a:solidFill>
              <a:latin typeface="Calibri" pitchFamily="34" charset="0"/>
            </a:endParaRPr>
          </a:p>
        </p:txBody>
      </p:sp>
      <p:sp>
        <p:nvSpPr>
          <p:cNvPr id="23" name="矩形 22"/>
          <p:cNvSpPr/>
          <p:nvPr/>
        </p:nvSpPr>
        <p:spPr>
          <a:xfrm>
            <a:off x="5003800" y="3221038"/>
            <a:ext cx="3455988" cy="623887"/>
          </a:xfrm>
          <a:prstGeom prst="rect">
            <a:avLst/>
          </a:prstGeom>
        </p:spPr>
        <p:txBody>
          <a:bodyPr>
            <a:spAutoFit/>
          </a:bodyPr>
          <a:lstStyle/>
          <a:p>
            <a:pPr algn="just" fontAlgn="auto">
              <a:lnSpc>
                <a:spcPct val="150000"/>
              </a:lnSpc>
              <a:spcBef>
                <a:spcPts val="0"/>
              </a:spcBef>
              <a:spcAft>
                <a:spcPts val="0"/>
              </a:spcAft>
              <a:buFont typeface="Wingdings" pitchFamily="2" charset="2"/>
              <a:buChar char="u"/>
              <a:defRPr/>
            </a:pPr>
            <a:r>
              <a:rPr lang="zh-CN" altLang="en-US" sz="800" dirty="0">
                <a:solidFill>
                  <a:schemeClr val="accent1">
                    <a:lumMod val="75000"/>
                  </a:schemeClr>
                </a:solidFill>
                <a:latin typeface="微软雅黑" panose="020B0503020204020204" pitchFamily="34" charset="-122"/>
                <a:ea typeface="微软雅黑" panose="020B0503020204020204" pitchFamily="34" charset="-122"/>
              </a:rPr>
              <a:t>该公司领导使用后表示：“拍照上传简直太好用了，可以让我们看到员工拜访用户的情况，随时掌握我们的工作情况；用工作通知下达的通知保证了员工百分之百接收，再也没有员工以此为借口了！”</a:t>
            </a:r>
          </a:p>
        </p:txBody>
      </p:sp>
      <p:pic>
        <p:nvPicPr>
          <p:cNvPr id="118801" name="Picture 2"/>
          <p:cNvPicPr>
            <a:picLocks noChangeAspect="1" noChangeArrowheads="1"/>
          </p:cNvPicPr>
          <p:nvPr/>
        </p:nvPicPr>
        <p:blipFill>
          <a:blip r:embed="rId2"/>
          <a:srcRect/>
          <a:stretch>
            <a:fillRect/>
          </a:stretch>
        </p:blipFill>
        <p:spPr bwMode="auto">
          <a:xfrm>
            <a:off x="827088" y="1276350"/>
            <a:ext cx="2424112" cy="312738"/>
          </a:xfrm>
          <a:prstGeom prst="rect">
            <a:avLst/>
          </a:prstGeom>
          <a:noFill/>
          <a:ln w="9525">
            <a:noFill/>
            <a:miter lim="800000"/>
            <a:headEnd/>
            <a:tailEnd/>
          </a:ln>
        </p:spPr>
      </p:pic>
      <p:sp>
        <p:nvSpPr>
          <p:cNvPr id="25" name="矩形 24"/>
          <p:cNvSpPr/>
          <p:nvPr/>
        </p:nvSpPr>
        <p:spPr>
          <a:xfrm>
            <a:off x="900113" y="1641475"/>
            <a:ext cx="7200900" cy="1363663"/>
          </a:xfrm>
          <a:prstGeom prst="rect">
            <a:avLst/>
          </a:prstGeom>
        </p:spPr>
        <p:txBody>
          <a:bodyPr>
            <a:spAutoFit/>
          </a:bodyPr>
          <a:lstStyle/>
          <a:p>
            <a:pPr algn="just" fontAlgn="auto">
              <a:lnSpc>
                <a:spcPct val="150000"/>
              </a:lnSpc>
              <a:spcBef>
                <a:spcPts val="0"/>
              </a:spcBef>
              <a:spcAft>
                <a:spcPts val="0"/>
              </a:spcAft>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“立足胶东、拓展全省”，康诺盛世医药有限公司是烟台最大的医药零售连锁企业，主营中西成药、医疗器械等多项业务，提供商业配送、连锁销售等串联服务。构筑了山东覆盖面最全的药品终端网，现有员工</a:t>
            </a:r>
            <a:r>
              <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rPr>
              <a:t>1500</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余人，经营品种</a:t>
            </a:r>
            <a:r>
              <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rPr>
              <a:t>10000</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余个，与国内</a:t>
            </a:r>
            <a:r>
              <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rPr>
              <a:t>1000</a:t>
            </a: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多家知名药品生产企业建立合作。</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spcBef>
                <a:spcPts val="0"/>
              </a:spcBef>
              <a:spcAft>
                <a:spcPts val="0"/>
              </a:spcAft>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公司销售经理需要定期到其所管辖药店进行日常巡视，了解药店运作状况、药品销售和库存量。</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spcBef>
                <a:spcPts val="0"/>
              </a:spcBef>
              <a:spcAft>
                <a:spcPts val="0"/>
              </a:spcAft>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可是</a:t>
            </a:r>
            <a:r>
              <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fontAlgn="auto">
              <a:lnSpc>
                <a:spcPct val="150000"/>
              </a:lnSpc>
              <a:spcBef>
                <a:spcPts val="0"/>
              </a:spcBef>
              <a:spcAft>
                <a:spcPts val="0"/>
              </a:spcAft>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销售经理是否真正到指定药店巡检？</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spcBef>
                <a:spcPts val="0"/>
              </a:spcBef>
              <a:spcAft>
                <a:spcPts val="0"/>
              </a:spcAft>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药店运作的实际情况如何？</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fontAlgn="auto">
              <a:lnSpc>
                <a:spcPct val="150000"/>
              </a:lnSpc>
              <a:spcBef>
                <a:spcPts val="0"/>
              </a:spcBef>
              <a:spcAft>
                <a:spcPts val="0"/>
              </a:spcAft>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公司领导迫切地需要在第一时间得到这些极有价值的商业信息。</a:t>
            </a:r>
          </a:p>
        </p:txBody>
      </p:sp>
      <p:sp>
        <p:nvSpPr>
          <p:cNvPr id="26" name="矩形 25"/>
          <p:cNvSpPr/>
          <p:nvPr/>
        </p:nvSpPr>
        <p:spPr>
          <a:xfrm>
            <a:off x="1258888" y="3221038"/>
            <a:ext cx="3025775" cy="1200150"/>
          </a:xfrm>
          <a:prstGeom prst="rect">
            <a:avLst/>
          </a:prstGeom>
        </p:spPr>
        <p:txBody>
          <a:bodyPr>
            <a:spAutoFit/>
          </a:bodyPr>
          <a:lstStyle/>
          <a:p>
            <a:pPr algn="just" fontAlgn="auto">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位置管理：借助外勤助手，公司管理者可以对销售人员的位置、行动轨迹进行查询，通过围栏设置功能，对未在指定区域工作的员工进行告警提醒。</a:t>
            </a:r>
          </a:p>
          <a:p>
            <a:pPr algn="just" fontAlgn="auto">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信息上报：销售人员可快速根据</a:t>
            </a:r>
            <a:r>
              <a:rPr lang="en-US" altLang="zh-CN" sz="800" dirty="0">
                <a:solidFill>
                  <a:schemeClr val="accent3">
                    <a:lumMod val="75000"/>
                  </a:schemeClr>
                </a:solidFill>
                <a:latin typeface="微软雅黑" panose="020B0503020204020204" pitchFamily="34" charset="-122"/>
                <a:ea typeface="微软雅黑" panose="020B0503020204020204" pitchFamily="34" charset="-122"/>
              </a:rPr>
              <a:t>DIY</a:t>
            </a: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模板填写信息，将药店现场照片回传公司，与系统进行信息比对，统一管理客户资源。既简化工作流程，又帮助管理者随时掌握员工工作情况，及时做出数据分析。</a:t>
            </a:r>
          </a:p>
          <a:p>
            <a:pPr algn="just" fontAlgn="auto">
              <a:spcBef>
                <a:spcPts val="0"/>
              </a:spcBef>
              <a:spcAft>
                <a:spcPts val="0"/>
              </a:spcAft>
              <a:buFont typeface="Wingdings" pitchFamily="2" charset="2"/>
              <a:buChar char="u"/>
              <a:defRPr/>
            </a:pP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工作调度：快速发布内部通知公告，让员工通过手机短信或</a:t>
            </a:r>
            <a:r>
              <a:rPr lang="en-US" altLang="zh-CN" sz="800" dirty="0">
                <a:solidFill>
                  <a:schemeClr val="accent3">
                    <a:lumMod val="75000"/>
                  </a:schemeClr>
                </a:solidFill>
                <a:latin typeface="微软雅黑" panose="020B0503020204020204" pitchFamily="34" charset="-122"/>
                <a:ea typeface="微软雅黑" panose="020B0503020204020204" pitchFamily="34" charset="-122"/>
              </a:rPr>
              <a:t>APP</a:t>
            </a:r>
            <a:r>
              <a:rPr lang="zh-CN" altLang="en-US" sz="800" dirty="0">
                <a:solidFill>
                  <a:schemeClr val="accent3">
                    <a:lumMod val="75000"/>
                  </a:schemeClr>
                </a:solidFill>
                <a:latin typeface="微软雅黑" panose="020B0503020204020204" pitchFamily="34" charset="-122"/>
                <a:ea typeface="微软雅黑" panose="020B0503020204020204" pitchFamily="34" charset="-122"/>
              </a:rPr>
              <a:t>短信及时接收指令。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flipV="1">
            <a:off x="4067175" y="844550"/>
            <a:ext cx="2592388" cy="2520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76784" y="3697759"/>
            <a:ext cx="7520007" cy="769441"/>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zh-CN" altLang="en-US" sz="4400" cap="all" dirty="0">
                <a:ln w="0"/>
                <a:solidFill>
                  <a:srgbClr val="39576E"/>
                </a:solidFill>
                <a:effectLst>
                  <a:reflection blurRad="12700" stA="50000" endPos="50000" dist="5000" dir="5400000" sy="-100000" rotWithShape="0"/>
                </a:effectLst>
                <a:latin typeface="汉仪综艺体简" pitchFamily="49" charset="-122"/>
                <a:ea typeface="汉仪综艺体简" pitchFamily="49" charset="-122"/>
                <a:cs typeface="+mj-cs"/>
              </a:rPr>
              <a:t>专业、可信赖的外勤管理软件</a:t>
            </a:r>
            <a:endParaRPr lang="zh-CN" altLang="en-US" sz="4400" cap="all" dirty="0">
              <a:ln w="0"/>
              <a:solidFill>
                <a:srgbClr val="39576E"/>
              </a:solidFill>
              <a:effectLst>
                <a:reflection blurRad="12700" stA="50000" endPos="50000" dist="5000" dir="5400000" sy="-100000" rotWithShape="0"/>
              </a:effectLst>
              <a:latin typeface="+mn-lt"/>
              <a:ea typeface="+mn-ea"/>
            </a:endParaRPr>
          </a:p>
        </p:txBody>
      </p:sp>
      <p:cxnSp>
        <p:nvCxnSpPr>
          <p:cNvPr id="53" name="直接连接符 52"/>
          <p:cNvCxnSpPr>
            <a:endCxn id="51" idx="7"/>
          </p:cNvCxnSpPr>
          <p:nvPr/>
        </p:nvCxnSpPr>
        <p:spPr>
          <a:xfrm flipV="1">
            <a:off x="5148263" y="784225"/>
            <a:ext cx="1573212" cy="2870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5148263" y="700088"/>
            <a:ext cx="2879725" cy="295275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6659563" y="773113"/>
            <a:ext cx="73025" cy="71437"/>
          </a:xfrm>
          <a:prstGeom prst="ellipse">
            <a:avLst/>
          </a:prstGeom>
          <a:solidFill>
            <a:srgbClr val="4450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65" name="椭圆 64"/>
          <p:cNvSpPr/>
          <p:nvPr/>
        </p:nvSpPr>
        <p:spPr>
          <a:xfrm>
            <a:off x="7956550" y="700088"/>
            <a:ext cx="71438" cy="73025"/>
          </a:xfrm>
          <a:prstGeom prst="ellipse">
            <a:avLst/>
          </a:prstGeom>
          <a:solidFill>
            <a:srgbClr val="3957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cxnSp>
        <p:nvCxnSpPr>
          <p:cNvPr id="68" name="直接连接符 67"/>
          <p:cNvCxnSpPr>
            <a:stCxn id="75" idx="3"/>
            <a:endCxn id="65" idx="4"/>
          </p:cNvCxnSpPr>
          <p:nvPr/>
        </p:nvCxnSpPr>
        <p:spPr>
          <a:xfrm flipV="1">
            <a:off x="7380288" y="773113"/>
            <a:ext cx="601662" cy="25098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7451725" y="700088"/>
            <a:ext cx="1090613" cy="256698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7380288" y="3221038"/>
            <a:ext cx="71437" cy="71437"/>
          </a:xfrm>
          <a:prstGeom prst="ellipse">
            <a:avLst/>
          </a:prstGeom>
          <a:solidFill>
            <a:srgbClr val="3957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77" name="椭圆 76"/>
          <p:cNvSpPr/>
          <p:nvPr/>
        </p:nvSpPr>
        <p:spPr>
          <a:xfrm>
            <a:off x="8532813" y="628650"/>
            <a:ext cx="71437" cy="71438"/>
          </a:xfrm>
          <a:prstGeom prst="ellipse">
            <a:avLst/>
          </a:prstGeom>
          <a:solidFill>
            <a:srgbClr val="3957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78" name="矩形 77"/>
          <p:cNvSpPr/>
          <p:nvPr/>
        </p:nvSpPr>
        <p:spPr>
          <a:xfrm>
            <a:off x="4500563" y="773113"/>
            <a:ext cx="3671887" cy="2325687"/>
          </a:xfrm>
          <a:prstGeom prst="rect">
            <a:avLst/>
          </a:prstGeom>
        </p:spPr>
        <p:txBody>
          <a:bodyPr>
            <a:spAutoFit/>
          </a:bodyPr>
          <a:lstStyle/>
          <a:p>
            <a:pPr fontAlgn="auto">
              <a:lnSpc>
                <a:spcPct val="150000"/>
              </a:lnSpc>
              <a:spcBef>
                <a:spcPts val="0"/>
              </a:spcBef>
              <a:spcAft>
                <a:spcPts val="0"/>
              </a:spcAft>
              <a:defRPr/>
            </a:pPr>
            <a:r>
              <a:rPr lang="zh-CN" altLang="en-US" sz="1400" dirty="0">
                <a:latin typeface="微软雅黑" pitchFamily="34" charset="-122"/>
                <a:ea typeface="微软雅黑" pitchFamily="34" charset="-122"/>
              </a:rPr>
              <a:t>外勤助手是中国电信打造的基于位置服务的外勤管理软件，可以满足各类企业或行政机构对</a:t>
            </a:r>
            <a:r>
              <a:rPr lang="zh-CN" altLang="en-US" sz="1400" b="1" dirty="0">
                <a:solidFill>
                  <a:schemeClr val="accent6">
                    <a:lumMod val="75000"/>
                  </a:schemeClr>
                </a:solidFill>
                <a:latin typeface="微软雅黑" pitchFamily="34" charset="-122"/>
                <a:ea typeface="微软雅黑" pitchFamily="34" charset="-122"/>
              </a:rPr>
              <a:t>销售、装维、外送、巡检、巡查</a:t>
            </a:r>
            <a:r>
              <a:rPr lang="zh-CN" altLang="en-US" sz="1400" dirty="0">
                <a:latin typeface="微软雅黑" pitchFamily="34" charset="-122"/>
                <a:ea typeface="微软雅黑" pitchFamily="34" charset="-122"/>
              </a:rPr>
              <a:t>等外勤人员及外勤事务的管理需求，具有</a:t>
            </a:r>
            <a:r>
              <a:rPr lang="zh-CN" altLang="en-US" sz="1400" b="1" dirty="0">
                <a:solidFill>
                  <a:schemeClr val="accent6">
                    <a:lumMod val="75000"/>
                  </a:schemeClr>
                </a:solidFill>
                <a:latin typeface="微软雅黑" pitchFamily="34" charset="-122"/>
                <a:ea typeface="微软雅黑" pitchFamily="34" charset="-122"/>
              </a:rPr>
              <a:t>位置管理、信息上报、工作调度、移动考勤、客户管理</a:t>
            </a:r>
            <a:r>
              <a:rPr lang="zh-CN" altLang="en-US" sz="1400" dirty="0">
                <a:latin typeface="微软雅黑" pitchFamily="34" charset="-122"/>
                <a:ea typeface="微软雅黑" pitchFamily="34" charset="-122"/>
              </a:rPr>
              <a:t>等核心功能。使用它可以提高外勤人员工作效率，节约运营管理成本。</a:t>
            </a:r>
          </a:p>
        </p:txBody>
      </p:sp>
      <p:sp>
        <p:nvSpPr>
          <p:cNvPr id="101" name="椭圆 100"/>
          <p:cNvSpPr/>
          <p:nvPr/>
        </p:nvSpPr>
        <p:spPr>
          <a:xfrm>
            <a:off x="5076825" y="3652838"/>
            <a:ext cx="71438" cy="71437"/>
          </a:xfrm>
          <a:prstGeom prst="ellipse">
            <a:avLst/>
          </a:prstGeom>
          <a:solidFill>
            <a:srgbClr val="3957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pic>
        <p:nvPicPr>
          <p:cNvPr id="78861" name="图片 36" descr="电脑.png"/>
          <p:cNvPicPr>
            <a:picLocks noChangeAspect="1"/>
          </p:cNvPicPr>
          <p:nvPr/>
        </p:nvPicPr>
        <p:blipFill>
          <a:blip r:embed="rId2"/>
          <a:srcRect/>
          <a:stretch>
            <a:fillRect/>
          </a:stretch>
        </p:blipFill>
        <p:spPr bwMode="auto">
          <a:xfrm>
            <a:off x="641350" y="627063"/>
            <a:ext cx="3028950" cy="2463800"/>
          </a:xfrm>
          <a:prstGeom prst="rect">
            <a:avLst/>
          </a:prstGeom>
          <a:noFill/>
          <a:ln w="9525">
            <a:noFill/>
            <a:miter lim="800000"/>
            <a:headEnd/>
            <a:tailEnd/>
          </a:ln>
        </p:spPr>
      </p:pic>
      <p:pic>
        <p:nvPicPr>
          <p:cNvPr id="78862" name="Picture 15"/>
          <p:cNvPicPr>
            <a:picLocks noChangeAspect="1" noChangeArrowheads="1"/>
          </p:cNvPicPr>
          <p:nvPr/>
        </p:nvPicPr>
        <p:blipFill>
          <a:blip r:embed="rId3"/>
          <a:srcRect/>
          <a:stretch>
            <a:fillRect/>
          </a:stretch>
        </p:blipFill>
        <p:spPr bwMode="auto">
          <a:xfrm>
            <a:off x="3089275" y="1346200"/>
            <a:ext cx="1122363" cy="2089150"/>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Box 25"/>
          <p:cNvSpPr txBox="1">
            <a:spLocks noChangeArrowheads="1"/>
          </p:cNvSpPr>
          <p:nvPr/>
        </p:nvSpPr>
        <p:spPr bwMode="auto">
          <a:xfrm>
            <a:off x="2555875" y="1922463"/>
            <a:ext cx="5832475" cy="649287"/>
          </a:xfrm>
          <a:prstGeom prst="rect">
            <a:avLst/>
          </a:prstGeom>
          <a:noFill/>
          <a:ln w="9525">
            <a:noFill/>
            <a:miter lim="800000"/>
            <a:headEnd/>
            <a:tailEnd/>
          </a:ln>
        </p:spPr>
        <p:txBody>
          <a:bodyPr anchor="ctr"/>
          <a:lstStyle/>
          <a:p>
            <a:r>
              <a:rPr lang="zh-CN" altLang="en-US" sz="4000" b="1">
                <a:solidFill>
                  <a:srgbClr val="BFBFBF"/>
                </a:solidFill>
                <a:ea typeface="微软雅黑" pitchFamily="34" charset="-122"/>
              </a:rPr>
              <a:t>外勤助手</a:t>
            </a:r>
            <a:r>
              <a:rPr lang="zh-CN" altLang="en-US" sz="4000" b="1">
                <a:solidFill>
                  <a:srgbClr val="39576E"/>
                </a:solidFill>
                <a:ea typeface="微软雅黑" pitchFamily="34" charset="-122"/>
              </a:rPr>
              <a:t>客服支持？</a:t>
            </a:r>
          </a:p>
        </p:txBody>
      </p:sp>
      <p:cxnSp>
        <p:nvCxnSpPr>
          <p:cNvPr id="119810" name="直接连接符 7"/>
          <p:cNvCxnSpPr>
            <a:cxnSpLocks noChangeShapeType="1"/>
          </p:cNvCxnSpPr>
          <p:nvPr/>
        </p:nvCxnSpPr>
        <p:spPr bwMode="auto">
          <a:xfrm>
            <a:off x="1439863" y="1762125"/>
            <a:ext cx="6264275" cy="1588"/>
          </a:xfrm>
          <a:prstGeom prst="line">
            <a:avLst/>
          </a:prstGeom>
          <a:noFill/>
          <a:ln w="9525" algn="ctr">
            <a:solidFill>
              <a:srgbClr val="D9D9D9"/>
            </a:solidFill>
            <a:round/>
            <a:headEnd/>
            <a:tailEnd/>
          </a:ln>
        </p:spPr>
      </p:cxnSp>
      <p:cxnSp>
        <p:nvCxnSpPr>
          <p:cNvPr id="119811" name="直接连接符 8"/>
          <p:cNvCxnSpPr>
            <a:cxnSpLocks noChangeShapeType="1"/>
          </p:cNvCxnSpPr>
          <p:nvPr/>
        </p:nvCxnSpPr>
        <p:spPr bwMode="auto">
          <a:xfrm>
            <a:off x="1439863" y="2951163"/>
            <a:ext cx="6264275" cy="3175"/>
          </a:xfrm>
          <a:prstGeom prst="line">
            <a:avLst/>
          </a:prstGeom>
          <a:noFill/>
          <a:ln w="9525" algn="ctr">
            <a:solidFill>
              <a:srgbClr val="D9D9D9"/>
            </a:solidFill>
            <a:round/>
            <a:headEnd/>
            <a:tailEnd/>
          </a:ln>
        </p:spPr>
      </p:cxnSp>
      <p:sp>
        <p:nvSpPr>
          <p:cNvPr id="35" name="文本框 9"/>
          <p:cNvSpPr txBox="1"/>
          <p:nvPr/>
        </p:nvSpPr>
        <p:spPr>
          <a:xfrm>
            <a:off x="2627313" y="2557463"/>
            <a:ext cx="5708650" cy="288925"/>
          </a:xfrm>
          <a:prstGeom prst="rect">
            <a:avLst/>
          </a:prstGeom>
          <a:noFill/>
        </p:spPr>
        <p:txBody>
          <a:bodyPr/>
          <a:lstStyle>
            <a:defPPr>
              <a:defRPr lang="zh-CN"/>
            </a:defPPr>
            <a:lvl1pPr algn="r">
              <a:defRPr sz="3600">
                <a:gradFill flip="none" rotWithShape="1">
                  <a:gsLst>
                    <a:gs pos="0">
                      <a:schemeClr val="accent1"/>
                    </a:gs>
                    <a:gs pos="100000">
                      <a:schemeClr val="accent1">
                        <a:lumMod val="50000"/>
                      </a:schemeClr>
                    </a:gs>
                  </a:gsLst>
                  <a:lin ang="0" scaled="1"/>
                  <a:tileRect/>
                </a:gradFill>
                <a:latin typeface="Gungsuh" panose="02030600000101010101" pitchFamily="18" charset="-127"/>
                <a:ea typeface="华文琥珀" panose="02010800040101010101" pitchFamily="2" charset="-122"/>
              </a:defRPr>
            </a:lvl1pPr>
          </a:lstStyle>
          <a:p>
            <a:pPr algn="l" fontAlgn="auto">
              <a:spcBef>
                <a:spcPts val="0"/>
              </a:spcBef>
              <a:spcAft>
                <a:spcPts val="0"/>
              </a:spcAft>
              <a:defRPr/>
            </a:pPr>
            <a:r>
              <a:rPr lang="en-US" altLang="zh-CN" sz="1800" dirty="0" smtClean="0">
                <a:solidFill>
                  <a:schemeClr val="bg1">
                    <a:lumMod val="65000"/>
                  </a:schemeClr>
                </a:solidFill>
                <a:latin typeface="Arial Unicode MS" pitchFamily="34" charset="-122"/>
                <a:ea typeface="Arial Unicode MS" pitchFamily="34" charset="-122"/>
                <a:cs typeface="Arial Unicode MS" pitchFamily="34" charset="-122"/>
              </a:rPr>
              <a:t>What is the mobile task system </a:t>
            </a:r>
            <a:endParaRPr lang="en-US" altLang="zh-CN" sz="1800" dirty="0">
              <a:solidFill>
                <a:schemeClr val="bg1">
                  <a:lumMod val="65000"/>
                </a:schemeClr>
              </a:solidFill>
              <a:latin typeface="Arial Unicode MS" pitchFamily="34" charset="-122"/>
              <a:ea typeface="Arial Unicode MS" pitchFamily="34" charset="-122"/>
              <a:cs typeface="Arial Unicode MS" pitchFamily="34" charset="-122"/>
            </a:endParaRPr>
          </a:p>
        </p:txBody>
      </p:sp>
      <p:pic>
        <p:nvPicPr>
          <p:cNvPr id="119813" name="图片 7" descr="01.jpg"/>
          <p:cNvPicPr>
            <a:picLocks noChangeAspect="1"/>
          </p:cNvPicPr>
          <p:nvPr/>
        </p:nvPicPr>
        <p:blipFill>
          <a:blip r:embed="rId2"/>
          <a:srcRect/>
          <a:stretch>
            <a:fillRect/>
          </a:stretch>
        </p:blipFill>
        <p:spPr bwMode="auto">
          <a:xfrm>
            <a:off x="1403350" y="1779588"/>
            <a:ext cx="1168400" cy="1146175"/>
          </a:xfrm>
          <a:prstGeom prst="rect">
            <a:avLst/>
          </a:prstGeom>
          <a:noFill/>
          <a:ln w="9525">
            <a:noFill/>
            <a:miter lim="800000"/>
            <a:headEnd/>
            <a:tailEnd/>
          </a:ln>
        </p:spPr>
      </p:pic>
      <p:sp>
        <p:nvSpPr>
          <p:cNvPr id="119814" name="矩形 8"/>
          <p:cNvSpPr>
            <a:spLocks noChangeArrowheads="1"/>
          </p:cNvSpPr>
          <p:nvPr/>
        </p:nvSpPr>
        <p:spPr bwMode="auto">
          <a:xfrm>
            <a:off x="1320800" y="1897063"/>
            <a:ext cx="1290638" cy="1322387"/>
          </a:xfrm>
          <a:prstGeom prst="rect">
            <a:avLst/>
          </a:prstGeom>
          <a:noFill/>
          <a:ln w="9525">
            <a:noFill/>
            <a:miter lim="800000"/>
            <a:headEnd/>
            <a:tailEnd/>
          </a:ln>
        </p:spPr>
        <p:txBody>
          <a:bodyPr wrap="none">
            <a:spAutoFit/>
          </a:bodyPr>
          <a:lstStyle/>
          <a:p>
            <a:pPr algn="ctr"/>
            <a:r>
              <a:rPr lang="en-US" altLang="zh-CN" sz="8000">
                <a:solidFill>
                  <a:srgbClr val="FFFFFF"/>
                </a:solidFill>
                <a:latin typeface="Impact" pitchFamily="34" charset="0"/>
              </a:rPr>
              <a:t>09</a:t>
            </a:r>
            <a:endParaRPr lang="zh-CN" altLang="en-US" sz="8000">
              <a:solidFill>
                <a:srgbClr val="FFFFFF"/>
              </a:solidFill>
              <a:latin typeface="Impact" pitchFamily="34" charset="0"/>
            </a:endParaRPr>
          </a:p>
        </p:txBody>
      </p:sp>
    </p:spTree>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
          <p:cNvSpPr txBox="1">
            <a:spLocks noChangeArrowheads="1"/>
          </p:cNvSpPr>
          <p:nvPr/>
        </p:nvSpPr>
        <p:spPr bwMode="auto">
          <a:xfrm>
            <a:off x="481013" y="923925"/>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i="1" dirty="0" smtClean="0">
                <a:solidFill>
                  <a:schemeClr val="bg1">
                    <a:lumMod val="75000"/>
                  </a:schemeClr>
                </a:solidFill>
                <a:ea typeface="微软雅黑" panose="020B0503020204020204" pitchFamily="34" charset="-122"/>
              </a:rPr>
              <a:t>En</a:t>
            </a:r>
            <a:r>
              <a:rPr lang="en-US" altLang="zh-CN" sz="1400" dirty="0" smtClean="0">
                <a:solidFill>
                  <a:schemeClr val="bg1">
                    <a:lumMod val="75000"/>
                  </a:schemeClr>
                </a:solidFill>
                <a:ea typeface="微软雅黑" panose="020B0503020204020204" pitchFamily="34" charset="-122"/>
              </a:rPr>
              <a:t>ter your text here. Enter your text here.</a:t>
            </a:r>
          </a:p>
        </p:txBody>
      </p:sp>
      <p:sp>
        <p:nvSpPr>
          <p:cNvPr id="4" name="文本框 13"/>
          <p:cNvSpPr txBox="1">
            <a:spLocks noChangeArrowheads="1"/>
          </p:cNvSpPr>
          <p:nvPr/>
        </p:nvSpPr>
        <p:spPr bwMode="auto">
          <a:xfrm>
            <a:off x="468313" y="484188"/>
            <a:ext cx="6840537"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客户服务支持</a:t>
            </a:r>
            <a:endParaRPr lang="zh-CN" altLang="en-US" sz="1800"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文本框 13"/>
          <p:cNvSpPr txBox="1">
            <a:spLocks noChangeArrowheads="1"/>
          </p:cNvSpPr>
          <p:nvPr/>
        </p:nvSpPr>
        <p:spPr bwMode="auto">
          <a:xfrm>
            <a:off x="323850" y="1131888"/>
            <a:ext cx="6408738"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全国</a:t>
            </a:r>
            <a:r>
              <a:rPr lang="en-US" altLang="zh-CN" sz="2000" dirty="0" smtClean="0">
                <a:solidFill>
                  <a:schemeClr val="accent6"/>
                </a:solidFill>
                <a:latin typeface="微软雅黑" panose="020B0503020204020204" pitchFamily="34" charset="-122"/>
                <a:ea typeface="微软雅黑" panose="020B0503020204020204" pitchFamily="34" charset="-122"/>
              </a:rPr>
              <a:t>400</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电话：</a:t>
            </a:r>
            <a:r>
              <a:rPr lang="en-US" altLang="zh-CN" sz="2000" b="1" dirty="0" smtClean="0">
                <a:solidFill>
                  <a:schemeClr val="accent6"/>
                </a:solidFill>
                <a:latin typeface="微软雅黑" panose="020B0503020204020204" pitchFamily="34" charset="-122"/>
                <a:ea typeface="微软雅黑" panose="020B0503020204020204" pitchFamily="34" charset="-122"/>
              </a:rPr>
              <a:t>400-917-1100</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endParaRPr lang="zh-CN" altLang="en-US" sz="2000" dirty="0" smtClean="0">
              <a:solidFill>
                <a:srgbClr val="44506C"/>
              </a:solidFill>
              <a:latin typeface="微软雅黑" panose="020B0503020204020204" pitchFamily="34" charset="-122"/>
              <a:ea typeface="微软雅黑" panose="020B0503020204020204" pitchFamily="34" charset="-122"/>
            </a:endParaRPr>
          </a:p>
        </p:txBody>
      </p:sp>
      <p:sp>
        <p:nvSpPr>
          <p:cNvPr id="7" name="六边形 6"/>
          <p:cNvSpPr/>
          <p:nvPr/>
        </p:nvSpPr>
        <p:spPr>
          <a:xfrm rot="5400000">
            <a:off x="1243807" y="1769269"/>
            <a:ext cx="768350" cy="693737"/>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1352550" y="1851025"/>
            <a:ext cx="539750" cy="53975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六边形 11"/>
          <p:cNvSpPr/>
          <p:nvPr/>
        </p:nvSpPr>
        <p:spPr>
          <a:xfrm rot="5400000">
            <a:off x="1243807" y="2650331"/>
            <a:ext cx="768350" cy="693737"/>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1352550" y="2733675"/>
            <a:ext cx="539750" cy="538163"/>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六边形 14"/>
          <p:cNvSpPr/>
          <p:nvPr/>
        </p:nvSpPr>
        <p:spPr>
          <a:xfrm rot="5400000">
            <a:off x="1243807" y="3558381"/>
            <a:ext cx="768350" cy="693737"/>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1352550" y="3640138"/>
            <a:ext cx="539750" cy="53975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2144713" y="1924050"/>
            <a:ext cx="2244725" cy="368300"/>
          </a:xfrm>
          <a:prstGeom prst="rect">
            <a:avLst/>
          </a:prstGeom>
        </p:spPr>
        <p:txBody>
          <a:bodyPr>
            <a:spAutoFit/>
          </a:bodyPr>
          <a:lstStyle/>
          <a:p>
            <a:pPr fontAlgn="auto">
              <a:spcBef>
                <a:spcPts val="0"/>
              </a:spcBef>
              <a:spcAft>
                <a:spcPts val="0"/>
              </a:spcAft>
              <a:defRPr/>
            </a:pPr>
            <a:r>
              <a:rPr lang="zh-CN" altLang="en-US" dirty="0">
                <a:solidFill>
                  <a:schemeClr val="accent1">
                    <a:lumMod val="75000"/>
                  </a:schemeClr>
                </a:solidFill>
                <a:latin typeface="微软雅黑" panose="020B0503020204020204" pitchFamily="34" charset="-122"/>
                <a:ea typeface="微软雅黑" panose="020B0503020204020204" pitchFamily="34" charset="-122"/>
              </a:rPr>
              <a:t>在线客服</a:t>
            </a:r>
          </a:p>
        </p:txBody>
      </p:sp>
      <p:sp>
        <p:nvSpPr>
          <p:cNvPr id="19" name="矩形 18"/>
          <p:cNvSpPr/>
          <p:nvPr/>
        </p:nvSpPr>
        <p:spPr>
          <a:xfrm>
            <a:off x="2144713" y="2805113"/>
            <a:ext cx="2244725" cy="369887"/>
          </a:xfrm>
          <a:prstGeom prst="rect">
            <a:avLst/>
          </a:prstGeom>
        </p:spPr>
        <p:txBody>
          <a:bodyPr>
            <a:spAutoFit/>
          </a:bodyPr>
          <a:lstStyle/>
          <a:p>
            <a:pPr fontAlgn="auto">
              <a:spcBef>
                <a:spcPts val="0"/>
              </a:spcBef>
              <a:spcAft>
                <a:spcPts val="0"/>
              </a:spcAft>
              <a:defRPr/>
            </a:pPr>
            <a:r>
              <a:rPr lang="en-US" altLang="zh-CN" dirty="0">
                <a:solidFill>
                  <a:schemeClr val="accent1">
                    <a:lumMod val="75000"/>
                  </a:schemeClr>
                </a:solidFill>
                <a:latin typeface="微软雅黑" panose="020B0503020204020204" pitchFamily="34" charset="-122"/>
                <a:ea typeface="微软雅黑" panose="020B0503020204020204" pitchFamily="34" charset="-122"/>
              </a:rPr>
              <a:t>400</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客服</a:t>
            </a:r>
          </a:p>
        </p:txBody>
      </p:sp>
      <p:sp>
        <p:nvSpPr>
          <p:cNvPr id="21" name="KSO_Shape"/>
          <p:cNvSpPr/>
          <p:nvPr/>
        </p:nvSpPr>
        <p:spPr>
          <a:xfrm>
            <a:off x="1419225" y="1993900"/>
            <a:ext cx="406400" cy="255588"/>
          </a:xfrm>
          <a:custGeom>
            <a:avLst/>
            <a:gdLst/>
            <a:ahLst/>
            <a:cxnLst/>
            <a:rect l="l" t="t" r="r" b="b"/>
            <a:pathLst>
              <a:path w="683211" h="432048">
                <a:moveTo>
                  <a:pt x="512137" y="280189"/>
                </a:moveTo>
                <a:cubicBezTo>
                  <a:pt x="588167" y="280189"/>
                  <a:pt x="653655" y="340557"/>
                  <a:pt x="683040" y="427518"/>
                </a:cubicBezTo>
                <a:lnTo>
                  <a:pt x="683211" y="432048"/>
                </a:lnTo>
                <a:lnTo>
                  <a:pt x="518050" y="432048"/>
                </a:lnTo>
                <a:lnTo>
                  <a:pt x="517720" y="423301"/>
                </a:lnTo>
                <a:cubicBezTo>
                  <a:pt x="501526" y="375376"/>
                  <a:pt x="479652" y="331635"/>
                  <a:pt x="452572" y="294062"/>
                </a:cubicBezTo>
                <a:cubicBezTo>
                  <a:pt x="471023" y="284776"/>
                  <a:pt x="491179" y="280189"/>
                  <a:pt x="512137" y="280189"/>
                </a:cubicBezTo>
                <a:close/>
                <a:moveTo>
                  <a:pt x="242652" y="216651"/>
                </a:moveTo>
                <a:cubicBezTo>
                  <a:pt x="350494" y="216651"/>
                  <a:pt x="443383" y="302276"/>
                  <a:pt x="485063" y="425622"/>
                </a:cubicBezTo>
                <a:lnTo>
                  <a:pt x="485305" y="432048"/>
                </a:lnTo>
                <a:lnTo>
                  <a:pt x="0" y="432048"/>
                </a:lnTo>
                <a:lnTo>
                  <a:pt x="242" y="425623"/>
                </a:lnTo>
                <a:cubicBezTo>
                  <a:pt x="41922" y="302276"/>
                  <a:pt x="134811" y="216651"/>
                  <a:pt x="242652" y="216651"/>
                </a:cubicBezTo>
                <a:close/>
                <a:moveTo>
                  <a:pt x="512137" y="127447"/>
                </a:moveTo>
                <a:cubicBezTo>
                  <a:pt x="549644" y="127447"/>
                  <a:pt x="580050" y="157437"/>
                  <a:pt x="580050" y="194431"/>
                </a:cubicBezTo>
                <a:cubicBezTo>
                  <a:pt x="580050" y="231425"/>
                  <a:pt x="549644" y="261414"/>
                  <a:pt x="512137" y="261414"/>
                </a:cubicBezTo>
                <a:cubicBezTo>
                  <a:pt x="474630" y="261414"/>
                  <a:pt x="444224" y="231425"/>
                  <a:pt x="444224" y="194431"/>
                </a:cubicBezTo>
                <a:cubicBezTo>
                  <a:pt x="444224" y="157437"/>
                  <a:pt x="474630" y="127447"/>
                  <a:pt x="512137" y="127447"/>
                </a:cubicBezTo>
                <a:close/>
                <a:moveTo>
                  <a:pt x="242652" y="0"/>
                </a:moveTo>
                <a:cubicBezTo>
                  <a:pt x="295853" y="0"/>
                  <a:pt x="338980" y="42537"/>
                  <a:pt x="338980" y="95010"/>
                </a:cubicBezTo>
                <a:cubicBezTo>
                  <a:pt x="338980" y="147482"/>
                  <a:pt x="295853" y="190020"/>
                  <a:pt x="242652" y="190020"/>
                </a:cubicBezTo>
                <a:cubicBezTo>
                  <a:pt x="189452" y="190020"/>
                  <a:pt x="146324" y="147482"/>
                  <a:pt x="146324" y="95010"/>
                </a:cubicBezTo>
                <a:cubicBezTo>
                  <a:pt x="146324" y="42537"/>
                  <a:pt x="189452" y="0"/>
                  <a:pt x="24265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endParaRPr>
          </a:p>
        </p:txBody>
      </p:sp>
      <p:pic>
        <p:nvPicPr>
          <p:cNvPr id="120845" name="Picture 3"/>
          <p:cNvPicPr>
            <a:picLocks noChangeAspect="1" noChangeArrowheads="1"/>
          </p:cNvPicPr>
          <p:nvPr/>
        </p:nvPicPr>
        <p:blipFill>
          <a:blip r:embed="rId2"/>
          <a:srcRect/>
          <a:stretch>
            <a:fillRect/>
          </a:stretch>
        </p:blipFill>
        <p:spPr bwMode="auto">
          <a:xfrm>
            <a:off x="1420813" y="2844800"/>
            <a:ext cx="403225" cy="315913"/>
          </a:xfrm>
          <a:prstGeom prst="rect">
            <a:avLst/>
          </a:prstGeom>
          <a:noFill/>
          <a:ln w="9525">
            <a:noFill/>
            <a:miter lim="800000"/>
            <a:headEnd/>
            <a:tailEnd/>
          </a:ln>
        </p:spPr>
      </p:pic>
      <p:sp>
        <p:nvSpPr>
          <p:cNvPr id="23" name="矩形 22"/>
          <p:cNvSpPr/>
          <p:nvPr/>
        </p:nvSpPr>
        <p:spPr>
          <a:xfrm>
            <a:off x="2144713" y="3692525"/>
            <a:ext cx="2244725" cy="369888"/>
          </a:xfrm>
          <a:prstGeom prst="rect">
            <a:avLst/>
          </a:prstGeom>
        </p:spPr>
        <p:txBody>
          <a:bodyPr>
            <a:spAutoFit/>
          </a:bodyPr>
          <a:lstStyle/>
          <a:p>
            <a:pPr fontAlgn="auto">
              <a:spcBef>
                <a:spcPts val="0"/>
              </a:spcBef>
              <a:spcAft>
                <a:spcPts val="0"/>
              </a:spcAft>
              <a:defRPr/>
            </a:pPr>
            <a:r>
              <a:rPr lang="en-US" altLang="zh-CN" dirty="0">
                <a:solidFill>
                  <a:schemeClr val="accent1">
                    <a:lumMod val="75000"/>
                  </a:schemeClr>
                </a:solidFill>
                <a:latin typeface="微软雅黑" panose="020B0503020204020204" pitchFamily="34" charset="-122"/>
                <a:ea typeface="微软雅黑" panose="020B0503020204020204" pitchFamily="34" charset="-122"/>
              </a:rPr>
              <a:t>10000+9</a:t>
            </a:r>
            <a:r>
              <a:rPr lang="zh-CN" altLang="en-US" dirty="0">
                <a:solidFill>
                  <a:schemeClr val="accent1">
                    <a:lumMod val="75000"/>
                  </a:schemeClr>
                </a:solidFill>
                <a:latin typeface="微软雅黑" panose="020B0503020204020204" pitchFamily="34" charset="-122"/>
                <a:ea typeface="微软雅黑" panose="020B0503020204020204" pitchFamily="34" charset="-122"/>
              </a:rPr>
              <a:t>客服</a:t>
            </a:r>
          </a:p>
        </p:txBody>
      </p:sp>
      <p:pic>
        <p:nvPicPr>
          <p:cNvPr id="120847" name="Picture 3"/>
          <p:cNvPicPr>
            <a:picLocks noChangeAspect="1" noChangeArrowheads="1"/>
          </p:cNvPicPr>
          <p:nvPr/>
        </p:nvPicPr>
        <p:blipFill>
          <a:blip r:embed="rId2"/>
          <a:srcRect/>
          <a:stretch>
            <a:fillRect/>
          </a:stretch>
        </p:blipFill>
        <p:spPr bwMode="auto">
          <a:xfrm>
            <a:off x="1420813" y="3752850"/>
            <a:ext cx="403225" cy="315913"/>
          </a:xfrm>
          <a:prstGeom prst="rect">
            <a:avLst/>
          </a:prstGeom>
          <a:noFill/>
          <a:ln w="9525">
            <a:noFill/>
            <a:miter lim="800000"/>
            <a:headEnd/>
            <a:tailEnd/>
          </a:ln>
        </p:spPr>
      </p:pic>
      <p:pic>
        <p:nvPicPr>
          <p:cNvPr id="120848" name="Picture 4"/>
          <p:cNvPicPr>
            <a:picLocks noChangeAspect="1" noChangeArrowheads="1"/>
          </p:cNvPicPr>
          <p:nvPr/>
        </p:nvPicPr>
        <p:blipFill>
          <a:blip r:embed="rId3"/>
          <a:srcRect/>
          <a:stretch>
            <a:fillRect/>
          </a:stretch>
        </p:blipFill>
        <p:spPr bwMode="auto">
          <a:xfrm>
            <a:off x="4572000" y="3076575"/>
            <a:ext cx="820738" cy="811213"/>
          </a:xfrm>
          <a:prstGeom prst="rect">
            <a:avLst/>
          </a:prstGeom>
          <a:noFill/>
          <a:ln w="9525">
            <a:noFill/>
            <a:miter lim="800000"/>
            <a:headEnd/>
            <a:tailEnd/>
          </a:ln>
        </p:spPr>
      </p:pic>
      <p:sp>
        <p:nvSpPr>
          <p:cNvPr id="27" name="矩形 26"/>
          <p:cNvSpPr/>
          <p:nvPr/>
        </p:nvSpPr>
        <p:spPr>
          <a:xfrm>
            <a:off x="4532313" y="1924050"/>
            <a:ext cx="3495675" cy="276225"/>
          </a:xfrm>
          <a:prstGeom prst="rect">
            <a:avLst/>
          </a:prstGeom>
        </p:spPr>
        <p:txBody>
          <a:bodyPr>
            <a:spAutoFit/>
          </a:bodyPr>
          <a:lstStyle/>
          <a:p>
            <a:pPr fontAlgn="auto">
              <a:spcBef>
                <a:spcPts val="0"/>
              </a:spcBef>
              <a:spcAft>
                <a:spcPts val="0"/>
              </a:spcAft>
              <a:defRPr/>
            </a:pPr>
            <a:r>
              <a:rPr lang="zh-CN" altLang="en-US" sz="1200" dirty="0">
                <a:solidFill>
                  <a:schemeClr val="accent1">
                    <a:lumMod val="75000"/>
                  </a:schemeClr>
                </a:solidFill>
                <a:latin typeface="微软雅黑" panose="020B0503020204020204" pitchFamily="34" charset="-122"/>
                <a:ea typeface="微软雅黑" panose="020B0503020204020204" pitchFamily="34" charset="-122"/>
              </a:rPr>
              <a:t>公众账号：</a:t>
            </a:r>
            <a:r>
              <a:rPr lang="zh-CN" altLang="en-US" sz="1200" dirty="0">
                <a:solidFill>
                  <a:schemeClr val="accent6"/>
                </a:solidFill>
                <a:latin typeface="微软雅黑" panose="020B0503020204020204" pitchFamily="34" charset="-122"/>
                <a:ea typeface="微软雅黑" panose="020B0503020204020204" pitchFamily="34" charset="-122"/>
              </a:rPr>
              <a:t>中国电信外勤助手</a:t>
            </a:r>
          </a:p>
        </p:txBody>
      </p:sp>
      <p:pic>
        <p:nvPicPr>
          <p:cNvPr id="120850" name="Picture 5"/>
          <p:cNvPicPr>
            <a:picLocks noChangeAspect="1" noChangeArrowheads="1"/>
          </p:cNvPicPr>
          <p:nvPr/>
        </p:nvPicPr>
        <p:blipFill>
          <a:blip r:embed="rId4"/>
          <a:srcRect/>
          <a:stretch>
            <a:fillRect/>
          </a:stretch>
        </p:blipFill>
        <p:spPr bwMode="auto">
          <a:xfrm>
            <a:off x="5795963" y="3076575"/>
            <a:ext cx="830262" cy="803275"/>
          </a:xfrm>
          <a:prstGeom prst="rect">
            <a:avLst/>
          </a:prstGeom>
          <a:noFill/>
          <a:ln w="9525">
            <a:noFill/>
            <a:miter lim="800000"/>
            <a:headEnd/>
            <a:tailEnd/>
          </a:ln>
        </p:spPr>
      </p:pic>
      <p:pic>
        <p:nvPicPr>
          <p:cNvPr id="120851" name="Picture 6"/>
          <p:cNvPicPr>
            <a:picLocks noChangeAspect="1" noChangeArrowheads="1"/>
          </p:cNvPicPr>
          <p:nvPr/>
        </p:nvPicPr>
        <p:blipFill>
          <a:blip r:embed="rId5"/>
          <a:srcRect/>
          <a:stretch>
            <a:fillRect/>
          </a:stretch>
        </p:blipFill>
        <p:spPr bwMode="auto">
          <a:xfrm>
            <a:off x="6948488" y="3049588"/>
            <a:ext cx="811212" cy="836612"/>
          </a:xfrm>
          <a:prstGeom prst="rect">
            <a:avLst/>
          </a:prstGeom>
          <a:noFill/>
          <a:ln w="9525">
            <a:noFill/>
            <a:miter lim="800000"/>
            <a:headEnd/>
            <a:tailEnd/>
          </a:ln>
        </p:spPr>
      </p:pic>
      <p:pic>
        <p:nvPicPr>
          <p:cNvPr id="120852" name="Picture 7"/>
          <p:cNvPicPr>
            <a:picLocks noChangeAspect="1" noChangeArrowheads="1"/>
          </p:cNvPicPr>
          <p:nvPr/>
        </p:nvPicPr>
        <p:blipFill>
          <a:blip r:embed="rId6"/>
          <a:srcRect/>
          <a:stretch>
            <a:fillRect/>
          </a:stretch>
        </p:blipFill>
        <p:spPr bwMode="auto">
          <a:xfrm>
            <a:off x="4643438" y="2571750"/>
            <a:ext cx="585787" cy="469900"/>
          </a:xfrm>
          <a:prstGeom prst="rect">
            <a:avLst/>
          </a:prstGeom>
          <a:noFill/>
          <a:ln w="9525">
            <a:noFill/>
            <a:miter lim="800000"/>
            <a:headEnd/>
            <a:tailEnd/>
          </a:ln>
        </p:spPr>
      </p:pic>
      <p:pic>
        <p:nvPicPr>
          <p:cNvPr id="120853" name="Picture 8"/>
          <p:cNvPicPr>
            <a:picLocks noChangeAspect="1" noChangeArrowheads="1"/>
          </p:cNvPicPr>
          <p:nvPr/>
        </p:nvPicPr>
        <p:blipFill>
          <a:blip r:embed="rId7"/>
          <a:srcRect/>
          <a:stretch>
            <a:fillRect/>
          </a:stretch>
        </p:blipFill>
        <p:spPr bwMode="auto">
          <a:xfrm>
            <a:off x="5940425" y="2576513"/>
            <a:ext cx="422275" cy="427037"/>
          </a:xfrm>
          <a:prstGeom prst="rect">
            <a:avLst/>
          </a:prstGeom>
          <a:noFill/>
          <a:ln w="9525">
            <a:noFill/>
            <a:miter lim="800000"/>
            <a:headEnd/>
            <a:tailEnd/>
          </a:ln>
        </p:spPr>
      </p:pic>
      <p:pic>
        <p:nvPicPr>
          <p:cNvPr id="120854" name="Picture 9"/>
          <p:cNvPicPr>
            <a:picLocks noChangeAspect="1" noChangeArrowheads="1"/>
          </p:cNvPicPr>
          <p:nvPr/>
        </p:nvPicPr>
        <p:blipFill>
          <a:blip r:embed="rId8"/>
          <a:srcRect/>
          <a:stretch>
            <a:fillRect/>
          </a:stretch>
        </p:blipFill>
        <p:spPr bwMode="auto">
          <a:xfrm>
            <a:off x="7092950" y="2500313"/>
            <a:ext cx="554038" cy="53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图片 1" descr="结束页面.jpg"/>
          <p:cNvPicPr>
            <a:picLocks noChangeAspect="1"/>
          </p:cNvPicPr>
          <p:nvPr/>
        </p:nvPicPr>
        <p:blipFill>
          <a:blip r:embed="rId3"/>
          <a:srcRect/>
          <a:stretch>
            <a:fillRect/>
          </a:stretch>
        </p:blipFill>
        <p:spPr bwMode="auto">
          <a:xfrm>
            <a:off x="6350" y="0"/>
            <a:ext cx="91313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323850" y="484188"/>
            <a:ext cx="4248150"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3200" dirty="0" smtClean="0">
                <a:solidFill>
                  <a:schemeClr val="accent6"/>
                </a:solidFill>
                <a:latin typeface="Arial" pitchFamily="34" charset="0"/>
                <a:ea typeface="微软雅黑" panose="020B0503020204020204" pitchFamily="34" charset="-122"/>
                <a:cs typeface="Arial" pitchFamily="34" charset="0"/>
              </a:rPr>
              <a:t>【</a:t>
            </a:r>
            <a:r>
              <a:rPr lang="en-US" altLang="zh-CN" sz="3600" dirty="0" smtClean="0">
                <a:solidFill>
                  <a:schemeClr val="accent6"/>
                </a:solidFill>
                <a:latin typeface="Arial" pitchFamily="34" charset="0"/>
                <a:ea typeface="微软雅黑" panose="020B0503020204020204" pitchFamily="34" charset="-122"/>
                <a:cs typeface="Arial" pitchFamily="34" charset="0"/>
              </a:rPr>
              <a:t>5</a:t>
            </a:r>
            <a:r>
              <a:rPr lang="en-US" altLang="zh-CN" sz="3200" dirty="0" smtClean="0">
                <a:solidFill>
                  <a:schemeClr val="accent6"/>
                </a:solidFill>
                <a:latin typeface="Arial" pitchFamily="34" charset="0"/>
                <a:ea typeface="微软雅黑" panose="020B0503020204020204" pitchFamily="34" charset="-122"/>
                <a:cs typeface="Arial" pitchFamily="34" charset="0"/>
              </a:rPr>
              <a:t>】</a:t>
            </a: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大主要功能</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 name="TextBox 13"/>
          <p:cNvSpPr txBox="1">
            <a:spLocks noChangeArrowheads="1"/>
          </p:cNvSpPr>
          <p:nvPr/>
        </p:nvSpPr>
        <p:spPr bwMode="auto">
          <a:xfrm>
            <a:off x="525463" y="915988"/>
            <a:ext cx="3455987" cy="63500"/>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dirty="0" smtClean="0">
                <a:solidFill>
                  <a:schemeClr val="bg1">
                    <a:lumMod val="75000"/>
                  </a:schemeClr>
                </a:solidFill>
                <a:ea typeface="微软雅黑" panose="020B0503020204020204" pitchFamily="34" charset="-122"/>
              </a:rPr>
              <a:t>Enter your text here. Enter your text here.</a:t>
            </a:r>
          </a:p>
        </p:txBody>
      </p:sp>
      <p:sp>
        <p:nvSpPr>
          <p:cNvPr id="6" name="六边形 5"/>
          <p:cNvSpPr/>
          <p:nvPr/>
        </p:nvSpPr>
        <p:spPr>
          <a:xfrm rot="5400000">
            <a:off x="657226" y="1468437"/>
            <a:ext cx="1244600" cy="1127125"/>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6"/>
          <p:cNvSpPr/>
          <p:nvPr/>
        </p:nvSpPr>
        <p:spPr>
          <a:xfrm>
            <a:off x="846138" y="1565275"/>
            <a:ext cx="874712" cy="874713"/>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六边形 7"/>
          <p:cNvSpPr/>
          <p:nvPr/>
        </p:nvSpPr>
        <p:spPr>
          <a:xfrm rot="5400000">
            <a:off x="2190751" y="1468437"/>
            <a:ext cx="1244600" cy="1127125"/>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椭圆 8"/>
          <p:cNvSpPr/>
          <p:nvPr/>
        </p:nvSpPr>
        <p:spPr>
          <a:xfrm>
            <a:off x="2379663" y="1565275"/>
            <a:ext cx="874712" cy="874713"/>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六边形 9"/>
          <p:cNvSpPr/>
          <p:nvPr/>
        </p:nvSpPr>
        <p:spPr>
          <a:xfrm rot="5400000">
            <a:off x="3676650" y="1352550"/>
            <a:ext cx="1611313" cy="1458913"/>
          </a:xfrm>
          <a:prstGeom prst="hexagon">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897313" y="1520825"/>
            <a:ext cx="1131887" cy="1131888"/>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六边形 11"/>
          <p:cNvSpPr/>
          <p:nvPr/>
        </p:nvSpPr>
        <p:spPr>
          <a:xfrm rot="5400000">
            <a:off x="5561013" y="1468437"/>
            <a:ext cx="1244600" cy="1127125"/>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5751513" y="1565275"/>
            <a:ext cx="874712" cy="874713"/>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六边形 13"/>
          <p:cNvSpPr/>
          <p:nvPr/>
        </p:nvSpPr>
        <p:spPr>
          <a:xfrm rot="5400000">
            <a:off x="7118351" y="1468437"/>
            <a:ext cx="1244600" cy="1127125"/>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7342188" y="1565275"/>
            <a:ext cx="874712" cy="874713"/>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9885" name="Picture 2"/>
          <p:cNvPicPr>
            <a:picLocks noChangeAspect="1" noChangeArrowheads="1"/>
          </p:cNvPicPr>
          <p:nvPr/>
        </p:nvPicPr>
        <p:blipFill>
          <a:blip r:embed="rId2"/>
          <a:srcRect/>
          <a:stretch>
            <a:fillRect/>
          </a:stretch>
        </p:blipFill>
        <p:spPr bwMode="auto">
          <a:xfrm>
            <a:off x="4156075" y="1685925"/>
            <a:ext cx="639763" cy="844550"/>
          </a:xfrm>
          <a:prstGeom prst="rect">
            <a:avLst/>
          </a:prstGeom>
          <a:noFill/>
          <a:ln w="9525">
            <a:noFill/>
            <a:miter lim="800000"/>
            <a:headEnd/>
            <a:tailEnd/>
          </a:ln>
        </p:spPr>
      </p:pic>
      <p:sp>
        <p:nvSpPr>
          <p:cNvPr id="17" name="矩形 16"/>
          <p:cNvSpPr/>
          <p:nvPr/>
        </p:nvSpPr>
        <p:spPr>
          <a:xfrm>
            <a:off x="827088" y="2671763"/>
            <a:ext cx="936625" cy="307975"/>
          </a:xfrm>
          <a:prstGeom prst="rect">
            <a:avLst/>
          </a:prstGeom>
        </p:spPr>
        <p:txBody>
          <a:bodyPr>
            <a:spAutoFit/>
          </a:bodyPr>
          <a:lstStyle/>
          <a:p>
            <a:pPr algn="ctr" fontAlgn="auto">
              <a:spcBef>
                <a:spcPts val="0"/>
              </a:spcBef>
              <a:spcAft>
                <a:spcPts val="0"/>
              </a:spcAft>
              <a:defRPr/>
            </a:pPr>
            <a:r>
              <a:rPr lang="zh-CN" altLang="en-US" sz="1400" dirty="0">
                <a:solidFill>
                  <a:schemeClr val="tx2">
                    <a:lumMod val="75000"/>
                  </a:schemeClr>
                </a:solidFill>
                <a:latin typeface="微软雅黑" pitchFamily="34" charset="-122"/>
                <a:ea typeface="微软雅黑" pitchFamily="34" charset="-122"/>
              </a:rPr>
              <a:t>信息上报</a:t>
            </a:r>
          </a:p>
        </p:txBody>
      </p:sp>
      <p:sp>
        <p:nvSpPr>
          <p:cNvPr id="18" name="矩形 17"/>
          <p:cNvSpPr/>
          <p:nvPr/>
        </p:nvSpPr>
        <p:spPr>
          <a:xfrm>
            <a:off x="611188" y="2932113"/>
            <a:ext cx="1439862" cy="1214437"/>
          </a:xfrm>
          <a:prstGeom prst="rect">
            <a:avLst/>
          </a:prstGeom>
        </p:spPr>
        <p:txBody>
          <a:bodyPr>
            <a:spAutoFit/>
          </a:bodyPr>
          <a:lstStyle/>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中国电信外勤助手</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让管理人员足不出户即可通过</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外勤人员用手机上报的</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信息实时掌握现场情况</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查看业务发展报表，了解客户拜访情况与客户需求</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督导外勤人员工作</a:t>
            </a:r>
          </a:p>
        </p:txBody>
      </p:sp>
      <p:sp>
        <p:nvSpPr>
          <p:cNvPr id="19" name="矩形 18"/>
          <p:cNvSpPr/>
          <p:nvPr/>
        </p:nvSpPr>
        <p:spPr>
          <a:xfrm>
            <a:off x="4024313" y="2959100"/>
            <a:ext cx="935037" cy="307975"/>
          </a:xfrm>
          <a:prstGeom prst="rect">
            <a:avLst/>
          </a:prstGeom>
        </p:spPr>
        <p:txBody>
          <a:bodyPr>
            <a:spAutoFit/>
          </a:bodyPr>
          <a:lstStyle/>
          <a:p>
            <a:pPr algn="ctr" fontAlgn="auto">
              <a:spcBef>
                <a:spcPts val="0"/>
              </a:spcBef>
              <a:spcAft>
                <a:spcPts val="0"/>
              </a:spcAft>
              <a:defRPr/>
            </a:pPr>
            <a:r>
              <a:rPr lang="zh-CN" altLang="en-US" sz="1400" dirty="0">
                <a:solidFill>
                  <a:schemeClr val="tx2">
                    <a:lumMod val="75000"/>
                  </a:schemeClr>
                </a:solidFill>
                <a:latin typeface="微软雅黑" pitchFamily="34" charset="-122"/>
                <a:ea typeface="微软雅黑" pitchFamily="34" charset="-122"/>
              </a:rPr>
              <a:t>位置管理</a:t>
            </a:r>
          </a:p>
        </p:txBody>
      </p:sp>
      <p:sp>
        <p:nvSpPr>
          <p:cNvPr id="20" name="矩形 19"/>
          <p:cNvSpPr/>
          <p:nvPr/>
        </p:nvSpPr>
        <p:spPr>
          <a:xfrm>
            <a:off x="3808413" y="3248025"/>
            <a:ext cx="1439862" cy="1222375"/>
          </a:xfrm>
          <a:prstGeom prst="rect">
            <a:avLst/>
          </a:prstGeom>
        </p:spPr>
        <p:txBody>
          <a:bodyPr>
            <a:spAutoFit/>
          </a:bodyPr>
          <a:lstStyle/>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中国电信外勤助手</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通过多种定位技术帮助管理员实时、真实地掌握外勤人员</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的位置与活动轨迹</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从而减少外勤管理的</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“盲目性”为管理提供</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“抓手”与“工具” </a:t>
            </a:r>
          </a:p>
        </p:txBody>
      </p:sp>
      <p:pic>
        <p:nvPicPr>
          <p:cNvPr id="79890" name="Picture 4"/>
          <p:cNvPicPr>
            <a:picLocks noChangeAspect="1" noChangeArrowheads="1"/>
          </p:cNvPicPr>
          <p:nvPr/>
        </p:nvPicPr>
        <p:blipFill>
          <a:blip r:embed="rId3"/>
          <a:srcRect/>
          <a:stretch>
            <a:fillRect/>
          </a:stretch>
        </p:blipFill>
        <p:spPr bwMode="auto">
          <a:xfrm>
            <a:off x="1066800" y="1735138"/>
            <a:ext cx="481013" cy="530225"/>
          </a:xfrm>
          <a:prstGeom prst="rect">
            <a:avLst/>
          </a:prstGeom>
          <a:noFill/>
          <a:ln w="9525">
            <a:noFill/>
            <a:miter lim="800000"/>
            <a:headEnd/>
            <a:tailEnd/>
          </a:ln>
        </p:spPr>
      </p:pic>
      <p:sp>
        <p:nvSpPr>
          <p:cNvPr id="79891" name="矩形 22"/>
          <p:cNvSpPr>
            <a:spLocks noChangeArrowheads="1"/>
          </p:cNvSpPr>
          <p:nvPr/>
        </p:nvSpPr>
        <p:spPr bwMode="auto">
          <a:xfrm>
            <a:off x="2339975" y="2671763"/>
            <a:ext cx="936625" cy="307975"/>
          </a:xfrm>
          <a:prstGeom prst="rect">
            <a:avLst/>
          </a:prstGeom>
          <a:noFill/>
          <a:ln w="9525">
            <a:noFill/>
            <a:miter lim="800000"/>
            <a:headEnd/>
            <a:tailEnd/>
          </a:ln>
        </p:spPr>
        <p:txBody>
          <a:bodyPr>
            <a:spAutoFit/>
          </a:bodyPr>
          <a:lstStyle/>
          <a:p>
            <a:pPr algn="ctr"/>
            <a:r>
              <a:rPr lang="zh-CN" altLang="en-US" sz="1400">
                <a:solidFill>
                  <a:srgbClr val="17375E"/>
                </a:solidFill>
                <a:latin typeface="微软雅黑" pitchFamily="34" charset="-122"/>
                <a:ea typeface="微软雅黑" pitchFamily="34" charset="-122"/>
              </a:rPr>
              <a:t>工作调度</a:t>
            </a:r>
          </a:p>
        </p:txBody>
      </p:sp>
      <p:sp>
        <p:nvSpPr>
          <p:cNvPr id="24" name="矩形 23"/>
          <p:cNvSpPr/>
          <p:nvPr/>
        </p:nvSpPr>
        <p:spPr>
          <a:xfrm>
            <a:off x="2124075" y="2959100"/>
            <a:ext cx="1439863" cy="1223963"/>
          </a:xfrm>
          <a:prstGeom prst="rect">
            <a:avLst/>
          </a:prstGeom>
        </p:spPr>
        <p:txBody>
          <a:bodyPr>
            <a:spAutoFit/>
          </a:bodyPr>
          <a:lstStyle/>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中国电信外勤助手</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依托运营商独有的通信能力</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帮助管理人员轻松实现与外勤人员的信息交互与工作协同</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让外勤人员“不是一个人在战斗”</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为客户“组织”起一个</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高效、团结的工作团队！ </a:t>
            </a:r>
          </a:p>
        </p:txBody>
      </p:sp>
      <p:pic>
        <p:nvPicPr>
          <p:cNvPr id="79893" name="Picture 5"/>
          <p:cNvPicPr>
            <a:picLocks noChangeAspect="1" noChangeArrowheads="1"/>
          </p:cNvPicPr>
          <p:nvPr/>
        </p:nvPicPr>
        <p:blipFill>
          <a:blip r:embed="rId4"/>
          <a:srcRect/>
          <a:stretch>
            <a:fillRect/>
          </a:stretch>
        </p:blipFill>
        <p:spPr bwMode="auto">
          <a:xfrm>
            <a:off x="2587625" y="1716088"/>
            <a:ext cx="471488" cy="523875"/>
          </a:xfrm>
          <a:prstGeom prst="rect">
            <a:avLst/>
          </a:prstGeom>
          <a:noFill/>
          <a:ln w="9525">
            <a:noFill/>
            <a:miter lim="800000"/>
            <a:headEnd/>
            <a:tailEnd/>
          </a:ln>
        </p:spPr>
      </p:pic>
      <p:sp>
        <p:nvSpPr>
          <p:cNvPr id="26" name="矩形 25"/>
          <p:cNvSpPr/>
          <p:nvPr/>
        </p:nvSpPr>
        <p:spPr>
          <a:xfrm>
            <a:off x="5724525" y="2671763"/>
            <a:ext cx="935038" cy="307975"/>
          </a:xfrm>
          <a:prstGeom prst="rect">
            <a:avLst/>
          </a:prstGeom>
        </p:spPr>
        <p:txBody>
          <a:bodyPr>
            <a:spAutoFit/>
          </a:bodyPr>
          <a:lstStyle/>
          <a:p>
            <a:pPr algn="ctr" fontAlgn="auto">
              <a:spcBef>
                <a:spcPts val="0"/>
              </a:spcBef>
              <a:spcAft>
                <a:spcPts val="0"/>
              </a:spcAft>
              <a:defRPr/>
            </a:pPr>
            <a:r>
              <a:rPr lang="zh-CN" altLang="en-US" sz="1400" dirty="0">
                <a:solidFill>
                  <a:schemeClr val="tx2">
                    <a:lumMod val="75000"/>
                  </a:schemeClr>
                </a:solidFill>
                <a:latin typeface="微软雅黑" pitchFamily="34" charset="-122"/>
                <a:ea typeface="微软雅黑" pitchFamily="34" charset="-122"/>
              </a:rPr>
              <a:t>移动考勤</a:t>
            </a:r>
          </a:p>
        </p:txBody>
      </p:sp>
      <p:sp>
        <p:nvSpPr>
          <p:cNvPr id="27" name="矩形 26"/>
          <p:cNvSpPr/>
          <p:nvPr/>
        </p:nvSpPr>
        <p:spPr>
          <a:xfrm>
            <a:off x="5508625" y="2959100"/>
            <a:ext cx="1439863" cy="1223963"/>
          </a:xfrm>
          <a:prstGeom prst="rect">
            <a:avLst/>
          </a:prstGeom>
        </p:spPr>
        <p:txBody>
          <a:bodyPr>
            <a:spAutoFit/>
          </a:bodyPr>
          <a:lstStyle/>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中国电信外勤助手</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依托运营商独有的通信能力</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帮助管理人员轻松实现与外勤人员的信息交互与工作协同</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让外勤人员“不是一个人在战斗”</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为客户“组织”起一个</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高效、团结的工作团队！ </a:t>
            </a:r>
          </a:p>
        </p:txBody>
      </p:sp>
      <p:pic>
        <p:nvPicPr>
          <p:cNvPr id="79896" name="Picture 7"/>
          <p:cNvPicPr>
            <a:picLocks noChangeAspect="1" noChangeArrowheads="1"/>
          </p:cNvPicPr>
          <p:nvPr/>
        </p:nvPicPr>
        <p:blipFill>
          <a:blip r:embed="rId5"/>
          <a:srcRect/>
          <a:stretch>
            <a:fillRect/>
          </a:stretch>
        </p:blipFill>
        <p:spPr bwMode="auto">
          <a:xfrm>
            <a:off x="5916613" y="1808163"/>
            <a:ext cx="596900" cy="425450"/>
          </a:xfrm>
          <a:prstGeom prst="rect">
            <a:avLst/>
          </a:prstGeom>
          <a:noFill/>
          <a:ln w="9525">
            <a:noFill/>
            <a:miter lim="800000"/>
            <a:headEnd/>
            <a:tailEnd/>
          </a:ln>
        </p:spPr>
      </p:pic>
      <p:sp>
        <p:nvSpPr>
          <p:cNvPr id="30" name="矩形 29"/>
          <p:cNvSpPr/>
          <p:nvPr/>
        </p:nvSpPr>
        <p:spPr>
          <a:xfrm>
            <a:off x="7308850" y="2671763"/>
            <a:ext cx="935038" cy="307975"/>
          </a:xfrm>
          <a:prstGeom prst="rect">
            <a:avLst/>
          </a:prstGeom>
        </p:spPr>
        <p:txBody>
          <a:bodyPr>
            <a:spAutoFit/>
          </a:bodyPr>
          <a:lstStyle/>
          <a:p>
            <a:pPr algn="ctr" fontAlgn="auto">
              <a:spcBef>
                <a:spcPts val="0"/>
              </a:spcBef>
              <a:spcAft>
                <a:spcPts val="0"/>
              </a:spcAft>
              <a:defRPr/>
            </a:pPr>
            <a:r>
              <a:rPr lang="zh-CN" altLang="en-US" sz="1400" dirty="0">
                <a:solidFill>
                  <a:schemeClr val="tx2">
                    <a:lumMod val="75000"/>
                  </a:schemeClr>
                </a:solidFill>
                <a:latin typeface="微软雅黑" pitchFamily="34" charset="-122"/>
                <a:ea typeface="微软雅黑" pitchFamily="34" charset="-122"/>
              </a:rPr>
              <a:t>客户管理</a:t>
            </a:r>
          </a:p>
        </p:txBody>
      </p:sp>
      <p:sp>
        <p:nvSpPr>
          <p:cNvPr id="31" name="矩形 30"/>
          <p:cNvSpPr/>
          <p:nvPr/>
        </p:nvSpPr>
        <p:spPr>
          <a:xfrm>
            <a:off x="7092950" y="2959100"/>
            <a:ext cx="1439863" cy="1547813"/>
          </a:xfrm>
          <a:prstGeom prst="rect">
            <a:avLst/>
          </a:prstGeom>
        </p:spPr>
        <p:txBody>
          <a:bodyPr>
            <a:spAutoFit/>
          </a:bodyPr>
          <a:lstStyle/>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中国电信外勤助手</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帮助收集客户拜访情况、客户反馈等相关信息，为客户分析提供资料依据</a:t>
            </a:r>
            <a:r>
              <a:rPr lang="en-US" altLang="zh-CN" sz="700" dirty="0">
                <a:solidFill>
                  <a:schemeClr val="bg1">
                    <a:lumMod val="50000"/>
                  </a:schemeClr>
                </a:solidFill>
                <a:latin typeface="微软雅黑" pitchFamily="34" charset="-122"/>
                <a:ea typeface="微软雅黑" pitchFamily="34" charset="-122"/>
              </a:rPr>
              <a:t>,</a:t>
            </a:r>
            <a:r>
              <a:rPr lang="zh-CN" altLang="en-US" sz="700" dirty="0">
                <a:solidFill>
                  <a:schemeClr val="bg1">
                    <a:lumMod val="50000"/>
                  </a:schemeClr>
                </a:solidFill>
                <a:latin typeface="微软雅黑" pitchFamily="34" charset="-122"/>
                <a:ea typeface="微软雅黑" pitchFamily="34" charset="-122"/>
              </a:rPr>
              <a:t>方便管理人员</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及时了解客户动态，创新其管理方式从而提高客户满意度</a:t>
            </a:r>
            <a:endParaRPr lang="en-US" altLang="zh-CN" sz="700" dirty="0">
              <a:solidFill>
                <a:schemeClr val="bg1">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700" dirty="0">
                <a:solidFill>
                  <a:schemeClr val="bg1">
                    <a:lumMod val="50000"/>
                  </a:schemeClr>
                </a:solidFill>
                <a:latin typeface="微软雅黑" pitchFamily="34" charset="-122"/>
                <a:ea typeface="微软雅黑" pitchFamily="34" charset="-122"/>
              </a:rPr>
              <a:t>促进对已有客户的保留与新客户的吸纳实现客户关系的统一管理，提高企业自身竞争力。</a:t>
            </a:r>
          </a:p>
        </p:txBody>
      </p:sp>
      <p:pic>
        <p:nvPicPr>
          <p:cNvPr id="79899" name="Picture 8"/>
          <p:cNvPicPr>
            <a:picLocks noChangeAspect="1" noChangeArrowheads="1"/>
          </p:cNvPicPr>
          <p:nvPr/>
        </p:nvPicPr>
        <p:blipFill>
          <a:blip r:embed="rId6"/>
          <a:srcRect/>
          <a:stretch>
            <a:fillRect/>
          </a:stretch>
        </p:blipFill>
        <p:spPr bwMode="auto">
          <a:xfrm>
            <a:off x="7558088" y="1762125"/>
            <a:ext cx="471487" cy="468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文本框 14"/>
          <p:cNvSpPr txBox="1">
            <a:spLocks noChangeArrowheads="1"/>
          </p:cNvSpPr>
          <p:nvPr/>
        </p:nvSpPr>
        <p:spPr bwMode="auto">
          <a:xfrm>
            <a:off x="5378450" y="1487488"/>
            <a:ext cx="3095625" cy="703262"/>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800">
                <a:latin typeface="Arial Narrow" pitchFamily="34" charset="0"/>
                <a:ea typeface="微软雅黑" pitchFamily="34" charset="-122"/>
              </a:rPr>
              <a:t>通过多种定位技术可以实时定位外勤人员位置并直观地呈现在电子地图上，方便管理人员找到外勤人员，同时也提供了较完善的外勤人员位置隐私控制措施。</a:t>
            </a:r>
          </a:p>
        </p:txBody>
      </p:sp>
      <p:sp>
        <p:nvSpPr>
          <p:cNvPr id="5" name="文本框 13"/>
          <p:cNvSpPr txBox="1">
            <a:spLocks noChangeArrowheads="1"/>
          </p:cNvSpPr>
          <p:nvPr/>
        </p:nvSpPr>
        <p:spPr bwMode="auto">
          <a:xfrm>
            <a:off x="468313" y="484188"/>
            <a:ext cx="4248150"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主要功能</a:t>
            </a:r>
            <a:r>
              <a:rPr lang="en-US" altLang="zh-CN" sz="2000" dirty="0" smtClean="0">
                <a:solidFill>
                  <a:schemeClr val="accent6"/>
                </a:solidFill>
                <a:latin typeface="微软雅黑" panose="020B0503020204020204" pitchFamily="34" charset="-122"/>
                <a:ea typeface="微软雅黑" panose="020B0503020204020204" pitchFamily="34" charset="-122"/>
              </a:rPr>
              <a:t>【</a:t>
            </a:r>
            <a:r>
              <a:rPr lang="zh-CN" altLang="en-US" sz="2000" dirty="0" smtClean="0">
                <a:solidFill>
                  <a:schemeClr val="accent6"/>
                </a:solidFill>
                <a:latin typeface="微软雅黑" panose="020B0503020204020204" pitchFamily="34" charset="-122"/>
                <a:ea typeface="微软雅黑" panose="020B0503020204020204" pitchFamily="34" charset="-122"/>
              </a:rPr>
              <a:t>位置管理</a:t>
            </a:r>
            <a:r>
              <a:rPr lang="en-US" altLang="zh-CN" sz="20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6" name="TextBox 13"/>
          <p:cNvSpPr txBox="1">
            <a:spLocks noChangeArrowheads="1"/>
          </p:cNvSpPr>
          <p:nvPr/>
        </p:nvSpPr>
        <p:spPr bwMode="auto">
          <a:xfrm>
            <a:off x="481013" y="847725"/>
            <a:ext cx="3455987" cy="65088"/>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dirty="0" smtClean="0">
                <a:solidFill>
                  <a:schemeClr val="bg1">
                    <a:lumMod val="75000"/>
                  </a:schemeClr>
                </a:solidFill>
                <a:ea typeface="微软雅黑" panose="020B0503020204020204" pitchFamily="34" charset="-122"/>
              </a:rPr>
              <a:t>Enter your text here. Enter your text here.</a:t>
            </a:r>
          </a:p>
        </p:txBody>
      </p:sp>
      <p:sp>
        <p:nvSpPr>
          <p:cNvPr id="80900" name="文本框 14"/>
          <p:cNvSpPr txBox="1">
            <a:spLocks noChangeArrowheads="1"/>
          </p:cNvSpPr>
          <p:nvPr/>
        </p:nvSpPr>
        <p:spPr bwMode="auto">
          <a:xfrm>
            <a:off x="5378450" y="2617788"/>
            <a:ext cx="3095625" cy="723900"/>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800">
                <a:latin typeface="Arial Narrow" pitchFamily="34" charset="0"/>
                <a:ea typeface="微软雅黑" pitchFamily="34" charset="-122"/>
              </a:rPr>
              <a:t>设置好定位时间段与定位间隔后，外勤助手会自动记录外勤人员的活动轨迹，并直观呈现在电子地图上，方便管理人员查看外勤人员的“工作节点”或“行动路线”。 </a:t>
            </a:r>
          </a:p>
        </p:txBody>
      </p:sp>
      <p:sp>
        <p:nvSpPr>
          <p:cNvPr id="80901" name="文本框 14"/>
          <p:cNvSpPr txBox="1">
            <a:spLocks noChangeArrowheads="1"/>
          </p:cNvSpPr>
          <p:nvPr/>
        </p:nvSpPr>
        <p:spPr bwMode="auto">
          <a:xfrm>
            <a:off x="5378450" y="2316163"/>
            <a:ext cx="2487613" cy="306387"/>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1100">
                <a:solidFill>
                  <a:srgbClr val="39576E"/>
                </a:solidFill>
                <a:latin typeface="Arial Narrow" pitchFamily="34" charset="0"/>
                <a:ea typeface="微软雅黑" pitchFamily="34" charset="-122"/>
              </a:rPr>
              <a:t>工作轨迹、一目了然</a:t>
            </a:r>
          </a:p>
        </p:txBody>
      </p:sp>
      <p:sp>
        <p:nvSpPr>
          <p:cNvPr id="80902" name="文本框 14"/>
          <p:cNvSpPr txBox="1">
            <a:spLocks noChangeArrowheads="1"/>
          </p:cNvSpPr>
          <p:nvPr/>
        </p:nvSpPr>
        <p:spPr bwMode="auto">
          <a:xfrm>
            <a:off x="5378450" y="1182688"/>
            <a:ext cx="2576513" cy="304800"/>
          </a:xfrm>
          <a:prstGeom prst="rect">
            <a:avLst/>
          </a:prstGeom>
          <a:noFill/>
          <a:ln w="9525">
            <a:noFill/>
            <a:miter lim="800000"/>
            <a:headEnd/>
            <a:tailEnd/>
          </a:ln>
        </p:spPr>
        <p:txBody>
          <a:bodyPr lIns="90000" tIns="46800" rIns="90000" bIns="46800"/>
          <a:lstStyle/>
          <a:p>
            <a:pPr algn="just">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员工位置、实时掌控</a:t>
            </a:r>
          </a:p>
        </p:txBody>
      </p:sp>
      <p:sp>
        <p:nvSpPr>
          <p:cNvPr id="80903" name="文本框 14"/>
          <p:cNvSpPr txBox="1">
            <a:spLocks noChangeArrowheads="1"/>
          </p:cNvSpPr>
          <p:nvPr/>
        </p:nvSpPr>
        <p:spPr bwMode="auto">
          <a:xfrm>
            <a:off x="5378450" y="3846513"/>
            <a:ext cx="3095625" cy="885825"/>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800">
                <a:latin typeface="Arial Narrow" pitchFamily="34" charset="0"/>
                <a:ea typeface="微软雅黑" pitchFamily="34" charset="-122"/>
              </a:rPr>
              <a:t>管理人员可以用鼠标在电子地图上拖拽一个框外勤助手可马上定位并显示出有哪些外勤人员目前正位于“框选”范围内，以方便管理人员就近调度人员、派发任务。 </a:t>
            </a:r>
          </a:p>
        </p:txBody>
      </p:sp>
      <p:sp>
        <p:nvSpPr>
          <p:cNvPr id="80904" name="文本框 14"/>
          <p:cNvSpPr txBox="1">
            <a:spLocks noChangeArrowheads="1"/>
          </p:cNvSpPr>
          <p:nvPr/>
        </p:nvSpPr>
        <p:spPr bwMode="auto">
          <a:xfrm>
            <a:off x="5378450" y="3540125"/>
            <a:ext cx="2487613" cy="306388"/>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1100">
                <a:solidFill>
                  <a:srgbClr val="39576E"/>
                </a:solidFill>
                <a:latin typeface="Arial Narrow" pitchFamily="34" charset="0"/>
                <a:ea typeface="微软雅黑" pitchFamily="34" charset="-122"/>
              </a:rPr>
              <a:t>框选找人、就近调度</a:t>
            </a:r>
          </a:p>
        </p:txBody>
      </p:sp>
      <p:sp>
        <p:nvSpPr>
          <p:cNvPr id="17" name="六边形 16"/>
          <p:cNvSpPr/>
          <p:nvPr/>
        </p:nvSpPr>
        <p:spPr>
          <a:xfrm rot="5400000">
            <a:off x="4756943" y="1234282"/>
            <a:ext cx="652463"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椭圆 17"/>
          <p:cNvSpPr/>
          <p:nvPr/>
        </p:nvSpPr>
        <p:spPr>
          <a:xfrm>
            <a:off x="4859338" y="1301750"/>
            <a:ext cx="457200" cy="458788"/>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六边形 19"/>
          <p:cNvSpPr/>
          <p:nvPr/>
        </p:nvSpPr>
        <p:spPr>
          <a:xfrm rot="5400000">
            <a:off x="4756944" y="2359819"/>
            <a:ext cx="652462"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椭圆 20"/>
          <p:cNvSpPr/>
          <p:nvPr/>
        </p:nvSpPr>
        <p:spPr>
          <a:xfrm>
            <a:off x="4859338" y="2427288"/>
            <a:ext cx="457200" cy="458787"/>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六边形 22"/>
          <p:cNvSpPr/>
          <p:nvPr/>
        </p:nvSpPr>
        <p:spPr>
          <a:xfrm rot="5400000">
            <a:off x="4756944" y="3559969"/>
            <a:ext cx="652462"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4859338" y="3651250"/>
            <a:ext cx="457200" cy="458788"/>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0911" name="Picture 3"/>
          <p:cNvPicPr>
            <a:picLocks noChangeAspect="1" noChangeArrowheads="1"/>
          </p:cNvPicPr>
          <p:nvPr/>
        </p:nvPicPr>
        <p:blipFill>
          <a:blip r:embed="rId2"/>
          <a:srcRect/>
          <a:stretch>
            <a:fillRect/>
          </a:stretch>
        </p:blipFill>
        <p:spPr bwMode="auto">
          <a:xfrm>
            <a:off x="4946650" y="1423988"/>
            <a:ext cx="282575" cy="238125"/>
          </a:xfrm>
          <a:prstGeom prst="rect">
            <a:avLst/>
          </a:prstGeom>
          <a:noFill/>
          <a:ln w="9525">
            <a:noFill/>
            <a:miter lim="800000"/>
            <a:headEnd/>
            <a:tailEnd/>
          </a:ln>
        </p:spPr>
      </p:pic>
      <p:pic>
        <p:nvPicPr>
          <p:cNvPr id="80912" name="Picture 4"/>
          <p:cNvPicPr>
            <a:picLocks noChangeAspect="1" noChangeArrowheads="1"/>
          </p:cNvPicPr>
          <p:nvPr/>
        </p:nvPicPr>
        <p:blipFill>
          <a:blip r:embed="rId3"/>
          <a:srcRect/>
          <a:stretch>
            <a:fillRect/>
          </a:stretch>
        </p:blipFill>
        <p:spPr bwMode="auto">
          <a:xfrm>
            <a:off x="4946650" y="2530475"/>
            <a:ext cx="268288" cy="244475"/>
          </a:xfrm>
          <a:prstGeom prst="rect">
            <a:avLst/>
          </a:prstGeom>
          <a:noFill/>
          <a:ln w="9525">
            <a:noFill/>
            <a:miter lim="800000"/>
            <a:headEnd/>
            <a:tailEnd/>
          </a:ln>
        </p:spPr>
      </p:pic>
      <p:pic>
        <p:nvPicPr>
          <p:cNvPr id="80913" name="Picture 8"/>
          <p:cNvPicPr>
            <a:picLocks noChangeAspect="1" noChangeArrowheads="1"/>
          </p:cNvPicPr>
          <p:nvPr/>
        </p:nvPicPr>
        <p:blipFill>
          <a:blip r:embed="rId4"/>
          <a:srcRect/>
          <a:stretch>
            <a:fillRect/>
          </a:stretch>
        </p:blipFill>
        <p:spPr bwMode="auto">
          <a:xfrm>
            <a:off x="4968875" y="3724275"/>
            <a:ext cx="265113" cy="263525"/>
          </a:xfrm>
          <a:prstGeom prst="rect">
            <a:avLst/>
          </a:prstGeom>
          <a:noFill/>
          <a:ln w="9525">
            <a:noFill/>
            <a:miter lim="800000"/>
            <a:headEnd/>
            <a:tailEnd/>
          </a:ln>
        </p:spPr>
      </p:pic>
      <p:pic>
        <p:nvPicPr>
          <p:cNvPr id="80914" name="Picture 6"/>
          <p:cNvPicPr>
            <a:picLocks noChangeAspect="1" noChangeArrowheads="1"/>
          </p:cNvPicPr>
          <p:nvPr/>
        </p:nvPicPr>
        <p:blipFill>
          <a:blip r:embed="rId5"/>
          <a:srcRect/>
          <a:stretch>
            <a:fillRect/>
          </a:stretch>
        </p:blipFill>
        <p:spPr bwMode="auto">
          <a:xfrm>
            <a:off x="468313" y="1065213"/>
            <a:ext cx="38036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p:cNvSpPr txBox="1">
            <a:spLocks noChangeArrowheads="1"/>
          </p:cNvSpPr>
          <p:nvPr/>
        </p:nvSpPr>
        <p:spPr bwMode="auto">
          <a:xfrm>
            <a:off x="468313" y="484188"/>
            <a:ext cx="4248150"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主要功能</a:t>
            </a:r>
            <a:r>
              <a:rPr lang="en-US" altLang="zh-CN" sz="2000" dirty="0" smtClean="0">
                <a:solidFill>
                  <a:schemeClr val="accent6"/>
                </a:solidFill>
                <a:latin typeface="微软雅黑" panose="020B0503020204020204" pitchFamily="34" charset="-122"/>
                <a:ea typeface="微软雅黑" panose="020B0503020204020204" pitchFamily="34" charset="-122"/>
              </a:rPr>
              <a:t>【</a:t>
            </a:r>
            <a:r>
              <a:rPr lang="zh-CN" altLang="en-US" sz="2000" dirty="0" smtClean="0">
                <a:solidFill>
                  <a:schemeClr val="accent6"/>
                </a:solidFill>
                <a:latin typeface="微软雅黑" panose="020B0503020204020204" pitchFamily="34" charset="-122"/>
                <a:ea typeface="微软雅黑" panose="020B0503020204020204" pitchFamily="34" charset="-122"/>
              </a:rPr>
              <a:t>信息上报</a:t>
            </a:r>
            <a:r>
              <a:rPr lang="en-US" altLang="zh-CN" sz="20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17" name="TextBox 13"/>
          <p:cNvSpPr txBox="1">
            <a:spLocks noChangeArrowheads="1"/>
          </p:cNvSpPr>
          <p:nvPr/>
        </p:nvSpPr>
        <p:spPr bwMode="auto">
          <a:xfrm>
            <a:off x="481013" y="847725"/>
            <a:ext cx="3455987" cy="65088"/>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dirty="0" smtClean="0">
                <a:solidFill>
                  <a:schemeClr val="bg1">
                    <a:lumMod val="75000"/>
                  </a:schemeClr>
                </a:solidFill>
                <a:ea typeface="微软雅黑" panose="020B0503020204020204" pitchFamily="34" charset="-122"/>
              </a:rPr>
              <a:t>Enter your text here. Enter your text here.</a:t>
            </a:r>
          </a:p>
        </p:txBody>
      </p:sp>
      <p:sp>
        <p:nvSpPr>
          <p:cNvPr id="81923" name="文本框 14"/>
          <p:cNvSpPr txBox="1">
            <a:spLocks noChangeArrowheads="1"/>
          </p:cNvSpPr>
          <p:nvPr/>
        </p:nvSpPr>
        <p:spPr bwMode="auto">
          <a:xfrm>
            <a:off x="2484438" y="1446213"/>
            <a:ext cx="3095625" cy="701675"/>
          </a:xfrm>
          <a:prstGeom prst="rect">
            <a:avLst/>
          </a:prstGeom>
          <a:noFill/>
          <a:ln w="9525">
            <a:noFill/>
            <a:miter lim="800000"/>
            <a:headEnd/>
            <a:tailEnd/>
          </a:ln>
        </p:spPr>
        <p:txBody>
          <a:bodyPr lIns="90000" tIns="46800" rIns="90000" bIns="46800"/>
          <a:lstStyle/>
          <a:p>
            <a:pPr algn="r">
              <a:lnSpc>
                <a:spcPct val="150000"/>
              </a:lnSpc>
              <a:spcBef>
                <a:spcPct val="20000"/>
              </a:spcBef>
              <a:buFont typeface="Arial" charset="0"/>
              <a:buNone/>
            </a:pPr>
            <a:r>
              <a:rPr lang="zh-CN" altLang="en-US" sz="800">
                <a:latin typeface="Arial Narrow" pitchFamily="34" charset="0"/>
                <a:ea typeface="微软雅黑" pitchFamily="34" charset="-122"/>
              </a:rPr>
              <a:t>外勤人员可以通过手机将现场工作情况以文字图片视频等方式快速上报到服务器，管理人员可实时查看现场工作情况，了解业务发展动态，让外勤工作做到日清月结</a:t>
            </a:r>
          </a:p>
        </p:txBody>
      </p:sp>
      <p:sp>
        <p:nvSpPr>
          <p:cNvPr id="81924" name="文本框 14"/>
          <p:cNvSpPr txBox="1">
            <a:spLocks noChangeArrowheads="1"/>
          </p:cNvSpPr>
          <p:nvPr/>
        </p:nvSpPr>
        <p:spPr bwMode="auto">
          <a:xfrm>
            <a:off x="3003550" y="1208088"/>
            <a:ext cx="2576513" cy="306387"/>
          </a:xfrm>
          <a:prstGeom prst="rect">
            <a:avLst/>
          </a:prstGeom>
          <a:noFill/>
          <a:ln w="9525">
            <a:noFill/>
            <a:miter lim="800000"/>
            <a:headEnd/>
            <a:tailEnd/>
          </a:ln>
        </p:spPr>
        <p:txBody>
          <a:bodyPr lIns="90000" tIns="46800" rIns="90000" bIns="46800"/>
          <a:lstStyle/>
          <a:p>
            <a:pPr algn="r">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工作进展、快速上报</a:t>
            </a:r>
          </a:p>
        </p:txBody>
      </p:sp>
      <p:sp>
        <p:nvSpPr>
          <p:cNvPr id="39" name="六边形 38"/>
          <p:cNvSpPr/>
          <p:nvPr/>
        </p:nvSpPr>
        <p:spPr>
          <a:xfrm rot="5400000">
            <a:off x="5620544" y="1261269"/>
            <a:ext cx="652462"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 39"/>
          <p:cNvSpPr/>
          <p:nvPr/>
        </p:nvSpPr>
        <p:spPr>
          <a:xfrm>
            <a:off x="5722938" y="1328738"/>
            <a:ext cx="458787" cy="45720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27" name="文本框 14"/>
          <p:cNvSpPr txBox="1">
            <a:spLocks noChangeArrowheads="1"/>
          </p:cNvSpPr>
          <p:nvPr/>
        </p:nvSpPr>
        <p:spPr bwMode="auto">
          <a:xfrm>
            <a:off x="2484438" y="2619375"/>
            <a:ext cx="3095625" cy="701675"/>
          </a:xfrm>
          <a:prstGeom prst="rect">
            <a:avLst/>
          </a:prstGeom>
          <a:noFill/>
          <a:ln w="9525">
            <a:noFill/>
            <a:miter lim="800000"/>
            <a:headEnd/>
            <a:tailEnd/>
          </a:ln>
        </p:spPr>
        <p:txBody>
          <a:bodyPr lIns="90000" tIns="46800" rIns="90000" bIns="46800"/>
          <a:lstStyle/>
          <a:p>
            <a:pPr algn="r">
              <a:lnSpc>
                <a:spcPct val="150000"/>
              </a:lnSpc>
              <a:spcBef>
                <a:spcPct val="20000"/>
              </a:spcBef>
              <a:buFont typeface="Arial" charset="0"/>
              <a:buNone/>
            </a:pPr>
            <a:r>
              <a:rPr lang="zh-CN" altLang="en-US" sz="800">
                <a:latin typeface="Arial Narrow" pitchFamily="34" charset="0"/>
                <a:ea typeface="微软雅黑" pitchFamily="34" charset="-122"/>
              </a:rPr>
              <a:t>外勤人员可通过手机管理客户信息、维系客户关系，并将客户拜访进展、问题、需求等实时上报，管理人员足不出户即可了解客户现状，监督外勤人员的客户拜访情况</a:t>
            </a:r>
          </a:p>
        </p:txBody>
      </p:sp>
      <p:sp>
        <p:nvSpPr>
          <p:cNvPr id="81928" name="文本框 14"/>
          <p:cNvSpPr txBox="1">
            <a:spLocks noChangeArrowheads="1"/>
          </p:cNvSpPr>
          <p:nvPr/>
        </p:nvSpPr>
        <p:spPr bwMode="auto">
          <a:xfrm>
            <a:off x="3003550" y="2381250"/>
            <a:ext cx="2576513" cy="304800"/>
          </a:xfrm>
          <a:prstGeom prst="rect">
            <a:avLst/>
          </a:prstGeom>
          <a:noFill/>
          <a:ln w="9525">
            <a:noFill/>
            <a:miter lim="800000"/>
            <a:headEnd/>
            <a:tailEnd/>
          </a:ln>
        </p:spPr>
        <p:txBody>
          <a:bodyPr lIns="90000" tIns="46800" rIns="90000" bIns="46800"/>
          <a:lstStyle/>
          <a:p>
            <a:pPr algn="r">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客户动态、及时了解</a:t>
            </a:r>
          </a:p>
        </p:txBody>
      </p:sp>
      <p:sp>
        <p:nvSpPr>
          <p:cNvPr id="44" name="六边形 43"/>
          <p:cNvSpPr/>
          <p:nvPr/>
        </p:nvSpPr>
        <p:spPr>
          <a:xfrm rot="5400000">
            <a:off x="5619750" y="2433638"/>
            <a:ext cx="654050"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5722938" y="2500313"/>
            <a:ext cx="458787" cy="458787"/>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31" name="文本框 14"/>
          <p:cNvSpPr txBox="1">
            <a:spLocks noChangeArrowheads="1"/>
          </p:cNvSpPr>
          <p:nvPr/>
        </p:nvSpPr>
        <p:spPr bwMode="auto">
          <a:xfrm>
            <a:off x="2484438" y="3798888"/>
            <a:ext cx="3095625" cy="701675"/>
          </a:xfrm>
          <a:prstGeom prst="rect">
            <a:avLst/>
          </a:prstGeom>
          <a:noFill/>
          <a:ln w="9525">
            <a:noFill/>
            <a:miter lim="800000"/>
            <a:headEnd/>
            <a:tailEnd/>
          </a:ln>
        </p:spPr>
        <p:txBody>
          <a:bodyPr lIns="90000" tIns="46800" rIns="90000" bIns="46800"/>
          <a:lstStyle/>
          <a:p>
            <a:pPr algn="r">
              <a:lnSpc>
                <a:spcPct val="150000"/>
              </a:lnSpc>
              <a:spcBef>
                <a:spcPct val="20000"/>
              </a:spcBef>
              <a:buFont typeface="Arial" charset="0"/>
              <a:buNone/>
            </a:pPr>
            <a:r>
              <a:rPr lang="zh-CN" altLang="en-US" sz="800">
                <a:latin typeface="Arial Narrow" pitchFamily="34" charset="0"/>
                <a:ea typeface="微软雅黑" pitchFamily="34" charset="-122"/>
              </a:rPr>
              <a:t>管理人员可以量身订做模板并自动同步到外勤人员手机上，由外勤人员按指定模板格式填报，减少手机打字烦恼的同时也满足不同行业客户对于信息采集的个性化需求</a:t>
            </a:r>
          </a:p>
        </p:txBody>
      </p:sp>
      <p:sp>
        <p:nvSpPr>
          <p:cNvPr id="81932" name="文本框 14"/>
          <p:cNvSpPr txBox="1">
            <a:spLocks noChangeArrowheads="1"/>
          </p:cNvSpPr>
          <p:nvPr/>
        </p:nvSpPr>
        <p:spPr bwMode="auto">
          <a:xfrm>
            <a:off x="3003550" y="3560763"/>
            <a:ext cx="2576513" cy="304800"/>
          </a:xfrm>
          <a:prstGeom prst="rect">
            <a:avLst/>
          </a:prstGeom>
          <a:noFill/>
          <a:ln w="9525">
            <a:noFill/>
            <a:miter lim="800000"/>
            <a:headEnd/>
            <a:tailEnd/>
          </a:ln>
        </p:spPr>
        <p:txBody>
          <a:bodyPr lIns="90000" tIns="46800" rIns="90000" bIns="46800"/>
          <a:lstStyle/>
          <a:p>
            <a:pPr algn="r">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模板</a:t>
            </a:r>
            <a:r>
              <a:rPr lang="en-US" altLang="zh-CN" sz="1100">
                <a:solidFill>
                  <a:srgbClr val="39576E"/>
                </a:solidFill>
                <a:latin typeface="Arial Narrow" pitchFamily="34" charset="0"/>
                <a:ea typeface="微软雅黑" pitchFamily="34" charset="-122"/>
              </a:rPr>
              <a:t>DIY</a:t>
            </a:r>
            <a:r>
              <a:rPr lang="zh-CN" altLang="en-US" sz="1100">
                <a:solidFill>
                  <a:srgbClr val="39576E"/>
                </a:solidFill>
                <a:latin typeface="Arial Narrow" pitchFamily="34" charset="0"/>
                <a:ea typeface="微软雅黑" pitchFamily="34" charset="-122"/>
              </a:rPr>
              <a:t>、灵活便捷</a:t>
            </a:r>
          </a:p>
        </p:txBody>
      </p:sp>
      <p:sp>
        <p:nvSpPr>
          <p:cNvPr id="49" name="六边形 48"/>
          <p:cNvSpPr/>
          <p:nvPr/>
        </p:nvSpPr>
        <p:spPr>
          <a:xfrm rot="5400000">
            <a:off x="5619750" y="3613150"/>
            <a:ext cx="654050"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5722938" y="3679825"/>
            <a:ext cx="458787" cy="458788"/>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1935" name="Picture 8"/>
          <p:cNvPicPr>
            <a:picLocks noChangeAspect="1" noChangeArrowheads="1"/>
          </p:cNvPicPr>
          <p:nvPr/>
        </p:nvPicPr>
        <p:blipFill>
          <a:blip r:embed="rId3"/>
          <a:srcRect/>
          <a:stretch>
            <a:fillRect/>
          </a:stretch>
        </p:blipFill>
        <p:spPr bwMode="auto">
          <a:xfrm>
            <a:off x="6516688" y="987425"/>
            <a:ext cx="2046287" cy="3657600"/>
          </a:xfrm>
          <a:prstGeom prst="rect">
            <a:avLst/>
          </a:prstGeom>
          <a:noFill/>
          <a:ln w="9525">
            <a:noFill/>
            <a:miter lim="800000"/>
            <a:headEnd/>
            <a:tailEnd/>
          </a:ln>
        </p:spPr>
      </p:pic>
      <p:sp>
        <p:nvSpPr>
          <p:cNvPr id="58" name="等腰三角形 57"/>
          <p:cNvSpPr/>
          <p:nvPr/>
        </p:nvSpPr>
        <p:spPr>
          <a:xfrm rot="5400000">
            <a:off x="-305594" y="1437482"/>
            <a:ext cx="3095625" cy="2484438"/>
          </a:xfrm>
          <a:prstGeom prst="triangle">
            <a:avLst/>
          </a:prstGeom>
          <a:gradFill flip="none" rotWithShape="1">
            <a:gsLst>
              <a:gs pos="0">
                <a:srgbClr val="43CAAA">
                  <a:shade val="30000"/>
                  <a:satMod val="115000"/>
                </a:srgbClr>
              </a:gs>
              <a:gs pos="0">
                <a:srgbClr val="43CAAA"/>
              </a:gs>
              <a:gs pos="50000">
                <a:srgbClr val="43CAAA">
                  <a:shade val="67500"/>
                  <a:satMod val="115000"/>
                </a:srgbClr>
              </a:gs>
              <a:gs pos="100000">
                <a:srgbClr val="43CAAA">
                  <a:shade val="100000"/>
                  <a:satMod val="115000"/>
                </a:srgbClr>
              </a:gs>
            </a:gsLst>
            <a:lin ang="18900000" scaled="1"/>
            <a:tileRect/>
          </a:gradFill>
          <a:ln w="3175">
            <a:solidFill>
              <a:srgbClr val="43CA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pic>
        <p:nvPicPr>
          <p:cNvPr id="81937" name="Picture 24"/>
          <p:cNvPicPr>
            <a:picLocks noChangeAspect="1" noChangeArrowheads="1"/>
          </p:cNvPicPr>
          <p:nvPr/>
        </p:nvPicPr>
        <p:blipFill>
          <a:blip r:embed="rId4"/>
          <a:srcRect/>
          <a:stretch>
            <a:fillRect/>
          </a:stretch>
        </p:blipFill>
        <p:spPr bwMode="auto">
          <a:xfrm>
            <a:off x="5795963" y="2628900"/>
            <a:ext cx="312737" cy="242888"/>
          </a:xfrm>
          <a:prstGeom prst="rect">
            <a:avLst/>
          </a:prstGeom>
          <a:noFill/>
          <a:ln w="9525">
            <a:noFill/>
            <a:miter lim="800000"/>
            <a:headEnd/>
            <a:tailEnd/>
          </a:ln>
        </p:spPr>
      </p:pic>
      <p:pic>
        <p:nvPicPr>
          <p:cNvPr id="81938" name="Picture 25"/>
          <p:cNvPicPr>
            <a:picLocks noChangeAspect="1" noChangeArrowheads="1"/>
          </p:cNvPicPr>
          <p:nvPr/>
        </p:nvPicPr>
        <p:blipFill>
          <a:blip r:embed="rId5"/>
          <a:srcRect/>
          <a:stretch>
            <a:fillRect/>
          </a:stretch>
        </p:blipFill>
        <p:spPr bwMode="auto">
          <a:xfrm>
            <a:off x="5867400" y="3779838"/>
            <a:ext cx="228600" cy="254000"/>
          </a:xfrm>
          <a:prstGeom prst="rect">
            <a:avLst/>
          </a:prstGeom>
          <a:noFill/>
          <a:ln w="9525">
            <a:noFill/>
            <a:miter lim="800000"/>
            <a:headEnd/>
            <a:tailEnd/>
          </a:ln>
        </p:spPr>
      </p:pic>
      <p:pic>
        <p:nvPicPr>
          <p:cNvPr id="81939" name="Picture 26"/>
          <p:cNvPicPr>
            <a:picLocks noChangeAspect="1" noChangeArrowheads="1"/>
          </p:cNvPicPr>
          <p:nvPr/>
        </p:nvPicPr>
        <p:blipFill>
          <a:blip r:embed="rId6"/>
          <a:srcRect/>
          <a:stretch>
            <a:fillRect/>
          </a:stretch>
        </p:blipFill>
        <p:spPr bwMode="auto">
          <a:xfrm>
            <a:off x="5795963" y="1419225"/>
            <a:ext cx="327025" cy="269875"/>
          </a:xfrm>
          <a:prstGeom prst="rect">
            <a:avLst/>
          </a:prstGeom>
          <a:noFill/>
          <a:ln w="9525">
            <a:noFill/>
            <a:miter lim="800000"/>
            <a:headEnd/>
            <a:tailEnd/>
          </a:ln>
        </p:spPr>
      </p:pic>
      <p:sp>
        <p:nvSpPr>
          <p:cNvPr id="33" name="KSO_Shape"/>
          <p:cNvSpPr/>
          <p:nvPr/>
        </p:nvSpPr>
        <p:spPr>
          <a:xfrm>
            <a:off x="249238" y="2128838"/>
            <a:ext cx="195262" cy="331787"/>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41" name="TextBox 33"/>
          <p:cNvSpPr txBox="1">
            <a:spLocks noChangeArrowheads="1"/>
          </p:cNvSpPr>
          <p:nvPr/>
        </p:nvSpPr>
        <p:spPr bwMode="auto">
          <a:xfrm>
            <a:off x="107950" y="2443163"/>
            <a:ext cx="542925"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定位控件</a:t>
            </a:r>
          </a:p>
        </p:txBody>
      </p:sp>
      <p:sp>
        <p:nvSpPr>
          <p:cNvPr id="81942" name="KSO_Shape"/>
          <p:cNvSpPr>
            <a:spLocks/>
          </p:cNvSpPr>
          <p:nvPr/>
        </p:nvSpPr>
        <p:spPr bwMode="auto">
          <a:xfrm>
            <a:off x="1231900" y="2128838"/>
            <a:ext cx="298450" cy="223837"/>
          </a:xfrm>
          <a:custGeom>
            <a:avLst/>
            <a:gdLst>
              <a:gd name="T0" fmla="*/ 761 w 1166813"/>
              <a:gd name="T1" fmla="*/ 388 h 874713"/>
              <a:gd name="T2" fmla="*/ 820 w 1166813"/>
              <a:gd name="T3" fmla="*/ 437 h 874713"/>
              <a:gd name="T4" fmla="*/ 850 w 1166813"/>
              <a:gd name="T5" fmla="*/ 509 h 874713"/>
              <a:gd name="T6" fmla="*/ 842 w 1166813"/>
              <a:gd name="T7" fmla="*/ 588 h 874713"/>
              <a:gd name="T8" fmla="*/ 799 w 1166813"/>
              <a:gd name="T9" fmla="*/ 652 h 874713"/>
              <a:gd name="T10" fmla="*/ 732 w 1166813"/>
              <a:gd name="T11" fmla="*/ 688 h 874713"/>
              <a:gd name="T12" fmla="*/ 652 w 1166813"/>
              <a:gd name="T13" fmla="*/ 688 h 874713"/>
              <a:gd name="T14" fmla="*/ 584 w 1166813"/>
              <a:gd name="T15" fmla="*/ 652 h 874713"/>
              <a:gd name="T16" fmla="*/ 541 w 1166813"/>
              <a:gd name="T17" fmla="*/ 588 h 874713"/>
              <a:gd name="T18" fmla="*/ 534 w 1166813"/>
              <a:gd name="T19" fmla="*/ 509 h 874713"/>
              <a:gd name="T20" fmla="*/ 563 w 1166813"/>
              <a:gd name="T21" fmla="*/ 437 h 874713"/>
              <a:gd name="T22" fmla="*/ 622 w 1166813"/>
              <a:gd name="T23" fmla="*/ 388 h 874713"/>
              <a:gd name="T24" fmla="*/ 1087 w 1166813"/>
              <a:gd name="T25" fmla="*/ 266 h 874713"/>
              <a:gd name="T26" fmla="*/ 1050 w 1166813"/>
              <a:gd name="T27" fmla="*/ 278 h 874713"/>
              <a:gd name="T28" fmla="*/ 1023 w 1166813"/>
              <a:gd name="T29" fmla="*/ 305 h 874713"/>
              <a:gd name="T30" fmla="*/ 1011 w 1166813"/>
              <a:gd name="T31" fmla="*/ 342 h 874713"/>
              <a:gd name="T32" fmla="*/ 1019 w 1166813"/>
              <a:gd name="T33" fmla="*/ 381 h 874713"/>
              <a:gd name="T34" fmla="*/ 1043 w 1166813"/>
              <a:gd name="T35" fmla="*/ 410 h 874713"/>
              <a:gd name="T36" fmla="*/ 1079 w 1166813"/>
              <a:gd name="T37" fmla="*/ 425 h 874713"/>
              <a:gd name="T38" fmla="*/ 1119 w 1166813"/>
              <a:gd name="T39" fmla="*/ 421 h 874713"/>
              <a:gd name="T40" fmla="*/ 1150 w 1166813"/>
              <a:gd name="T41" fmla="*/ 400 h 874713"/>
              <a:gd name="T42" fmla="*/ 1169 w 1166813"/>
              <a:gd name="T43" fmla="*/ 367 h 874713"/>
              <a:gd name="T44" fmla="*/ 1169 w 1166813"/>
              <a:gd name="T45" fmla="*/ 327 h 874713"/>
              <a:gd name="T46" fmla="*/ 1150 w 1166813"/>
              <a:gd name="T47" fmla="*/ 292 h 874713"/>
              <a:gd name="T48" fmla="*/ 1119 w 1166813"/>
              <a:gd name="T49" fmla="*/ 271 h 874713"/>
              <a:gd name="T50" fmla="*/ 679 w 1166813"/>
              <a:gd name="T51" fmla="*/ 267 h 874713"/>
              <a:gd name="T52" fmla="*/ 554 w 1166813"/>
              <a:gd name="T53" fmla="*/ 305 h 874713"/>
              <a:gd name="T54" fmla="*/ 465 w 1166813"/>
              <a:gd name="T55" fmla="*/ 395 h 874713"/>
              <a:gd name="T56" fmla="*/ 426 w 1166813"/>
              <a:gd name="T57" fmla="*/ 519 h 874713"/>
              <a:gd name="T58" fmla="*/ 452 w 1166813"/>
              <a:gd name="T59" fmla="*/ 648 h 874713"/>
              <a:gd name="T60" fmla="*/ 533 w 1166813"/>
              <a:gd name="T61" fmla="*/ 746 h 874713"/>
              <a:gd name="T62" fmla="*/ 652 w 1166813"/>
              <a:gd name="T63" fmla="*/ 796 h 874713"/>
              <a:gd name="T64" fmla="*/ 784 w 1166813"/>
              <a:gd name="T65" fmla="*/ 783 h 874713"/>
              <a:gd name="T66" fmla="*/ 889 w 1166813"/>
              <a:gd name="T67" fmla="*/ 712 h 874713"/>
              <a:gd name="T68" fmla="*/ 950 w 1166813"/>
              <a:gd name="T69" fmla="*/ 599 h 874713"/>
              <a:gd name="T70" fmla="*/ 950 w 1166813"/>
              <a:gd name="T71" fmla="*/ 466 h 874713"/>
              <a:gd name="T72" fmla="*/ 889 w 1166813"/>
              <a:gd name="T73" fmla="*/ 353 h 874713"/>
              <a:gd name="T74" fmla="*/ 784 w 1166813"/>
              <a:gd name="T75" fmla="*/ 283 h 874713"/>
              <a:gd name="T76" fmla="*/ 432 w 1166813"/>
              <a:gd name="T77" fmla="*/ 0 h 874713"/>
              <a:gd name="T78" fmla="*/ 481 w 1166813"/>
              <a:gd name="T79" fmla="*/ 15 h 874713"/>
              <a:gd name="T80" fmla="*/ 517 w 1166813"/>
              <a:gd name="T81" fmla="*/ 51 h 874713"/>
              <a:gd name="T82" fmla="*/ 532 w 1166813"/>
              <a:gd name="T83" fmla="*/ 101 h 874713"/>
              <a:gd name="T84" fmla="*/ 1213 w 1166813"/>
              <a:gd name="T85" fmla="*/ 115 h 874713"/>
              <a:gd name="T86" fmla="*/ 1253 w 1166813"/>
              <a:gd name="T87" fmla="*/ 145 h 874713"/>
              <a:gd name="T88" fmla="*/ 1275 w 1166813"/>
              <a:gd name="T89" fmla="*/ 192 h 874713"/>
              <a:gd name="T90" fmla="*/ 1274 w 1166813"/>
              <a:gd name="T91" fmla="*/ 880 h 874713"/>
              <a:gd name="T92" fmla="*/ 1250 w 1166813"/>
              <a:gd name="T93" fmla="*/ 925 h 874713"/>
              <a:gd name="T94" fmla="*/ 1208 w 1166813"/>
              <a:gd name="T95" fmla="*/ 953 h 874713"/>
              <a:gd name="T96" fmla="*/ 96 w 1166813"/>
              <a:gd name="T97" fmla="*/ 959 h 874713"/>
              <a:gd name="T98" fmla="*/ 47 w 1166813"/>
              <a:gd name="T99" fmla="*/ 941 h 874713"/>
              <a:gd name="T100" fmla="*/ 13 w 1166813"/>
              <a:gd name="T101" fmla="*/ 904 h 874713"/>
              <a:gd name="T102" fmla="*/ 0 w 1166813"/>
              <a:gd name="T103" fmla="*/ 854 h 874713"/>
              <a:gd name="T104" fmla="*/ 4 w 1166813"/>
              <a:gd name="T105" fmla="*/ 186 h 874713"/>
              <a:gd name="T106" fmla="*/ 28 w 1166813"/>
              <a:gd name="T107" fmla="*/ 141 h 874713"/>
              <a:gd name="T108" fmla="*/ 70 w 1166813"/>
              <a:gd name="T109" fmla="*/ 113 h 874713"/>
              <a:gd name="T110" fmla="*/ 214 w 1166813"/>
              <a:gd name="T111" fmla="*/ 96 h 874713"/>
              <a:gd name="T112" fmla="*/ 231 w 1166813"/>
              <a:gd name="T113" fmla="*/ 47 h 874713"/>
              <a:gd name="T114" fmla="*/ 269 w 1166813"/>
              <a:gd name="T115" fmla="*/ 13 h 874713"/>
              <a:gd name="T116" fmla="*/ 319 w 1166813"/>
              <a:gd name="T117" fmla="*/ 0 h 874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66813"/>
              <a:gd name="T178" fmla="*/ 0 h 874713"/>
              <a:gd name="T179" fmla="*/ 1166813 w 1166813"/>
              <a:gd name="T180" fmla="*/ 874713 h 8747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chemeClr val="bg1"/>
          </a:solidFill>
          <a:ln w="9525">
            <a:noFill/>
            <a:round/>
            <a:headEnd/>
            <a:tailEnd/>
          </a:ln>
        </p:spPr>
        <p:txBody>
          <a:bodyPr/>
          <a:lstStyle/>
          <a:p>
            <a:endParaRPr lang="zh-CN" altLang="en-US"/>
          </a:p>
        </p:txBody>
      </p:sp>
      <p:sp>
        <p:nvSpPr>
          <p:cNvPr id="81943" name="TextBox 40"/>
          <p:cNvSpPr txBox="1">
            <a:spLocks noChangeArrowheads="1"/>
          </p:cNvSpPr>
          <p:nvPr/>
        </p:nvSpPr>
        <p:spPr bwMode="auto">
          <a:xfrm>
            <a:off x="1116013" y="2355850"/>
            <a:ext cx="542925"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拍照控件</a:t>
            </a:r>
          </a:p>
        </p:txBody>
      </p:sp>
      <p:sp>
        <p:nvSpPr>
          <p:cNvPr id="46" name="KSO_Shape"/>
          <p:cNvSpPr/>
          <p:nvPr/>
        </p:nvSpPr>
        <p:spPr>
          <a:xfrm>
            <a:off x="684213" y="2500313"/>
            <a:ext cx="350837" cy="269875"/>
          </a:xfrm>
          <a:custGeom>
            <a:avLst/>
            <a:gdLst/>
            <a:ahLst/>
            <a:cxnLst/>
            <a:rect l="l" t="t" r="r" b="b"/>
            <a:pathLst>
              <a:path w="3710374" h="2848566">
                <a:moveTo>
                  <a:pt x="132902" y="1177607"/>
                </a:moveTo>
                <a:cubicBezTo>
                  <a:pt x="206302" y="1177607"/>
                  <a:pt x="265804" y="1237109"/>
                  <a:pt x="265804" y="1310509"/>
                </a:cubicBezTo>
                <a:lnTo>
                  <a:pt x="265804" y="1822976"/>
                </a:lnTo>
                <a:cubicBezTo>
                  <a:pt x="265804" y="1896376"/>
                  <a:pt x="206302" y="1955878"/>
                  <a:pt x="132902" y="1955878"/>
                </a:cubicBezTo>
                <a:cubicBezTo>
                  <a:pt x="59502" y="1955878"/>
                  <a:pt x="0" y="1896376"/>
                  <a:pt x="0" y="1822976"/>
                </a:cubicBezTo>
                <a:lnTo>
                  <a:pt x="0" y="1310509"/>
                </a:lnTo>
                <a:cubicBezTo>
                  <a:pt x="0" y="1237109"/>
                  <a:pt x="59502" y="1177607"/>
                  <a:pt x="132902" y="1177607"/>
                </a:cubicBezTo>
                <a:close/>
                <a:moveTo>
                  <a:pt x="3676647" y="1014899"/>
                </a:moveTo>
                <a:cubicBezTo>
                  <a:pt x="3699953" y="1011726"/>
                  <a:pt x="3709766" y="1038156"/>
                  <a:pt x="3709762" y="1126078"/>
                </a:cubicBezTo>
                <a:lnTo>
                  <a:pt x="3709762" y="2733814"/>
                </a:lnTo>
                <a:cubicBezTo>
                  <a:pt x="3714789" y="2810852"/>
                  <a:pt x="3689665" y="2852720"/>
                  <a:pt x="3604255" y="2784056"/>
                </a:cubicBezTo>
                <a:cubicBezTo>
                  <a:pt x="3539382" y="2731902"/>
                  <a:pt x="3308368" y="2542961"/>
                  <a:pt x="3100502" y="2373078"/>
                </a:cubicBezTo>
                <a:lnTo>
                  <a:pt x="2983265" y="2373078"/>
                </a:lnTo>
                <a:lnTo>
                  <a:pt x="2983265" y="2692091"/>
                </a:lnTo>
                <a:cubicBezTo>
                  <a:pt x="2983265" y="2778510"/>
                  <a:pt x="2913209" y="2848566"/>
                  <a:pt x="2826790" y="2848566"/>
                </a:cubicBezTo>
                <a:lnTo>
                  <a:pt x="542844" y="2848566"/>
                </a:lnTo>
                <a:cubicBezTo>
                  <a:pt x="456425" y="2848566"/>
                  <a:pt x="386369" y="2778510"/>
                  <a:pt x="386369" y="2692091"/>
                </a:cubicBezTo>
                <a:lnTo>
                  <a:pt x="386369" y="1261585"/>
                </a:lnTo>
                <a:cubicBezTo>
                  <a:pt x="386369" y="1175166"/>
                  <a:pt x="456425" y="1105110"/>
                  <a:pt x="542844" y="1105110"/>
                </a:cubicBezTo>
                <a:lnTo>
                  <a:pt x="2826790" y="1105110"/>
                </a:lnTo>
                <a:cubicBezTo>
                  <a:pt x="2913209" y="1105110"/>
                  <a:pt x="2983265" y="1175166"/>
                  <a:pt x="2983265" y="1261585"/>
                </a:cubicBezTo>
                <a:lnTo>
                  <a:pt x="2983265" y="1470870"/>
                </a:lnTo>
                <a:lnTo>
                  <a:pt x="3095401" y="1470870"/>
                </a:lnTo>
                <a:cubicBezTo>
                  <a:pt x="3315877" y="1289257"/>
                  <a:pt x="3568799" y="1079374"/>
                  <a:pt x="3619327" y="1045691"/>
                </a:cubicBezTo>
                <a:cubicBezTo>
                  <a:pt x="3643821" y="1029362"/>
                  <a:pt x="3662662" y="1016802"/>
                  <a:pt x="3676647" y="1014899"/>
                </a:cubicBezTo>
                <a:close/>
                <a:moveTo>
                  <a:pt x="2266043" y="0"/>
                </a:moveTo>
                <a:cubicBezTo>
                  <a:pt x="2555481" y="0"/>
                  <a:pt x="2790117" y="234636"/>
                  <a:pt x="2790117" y="524074"/>
                </a:cubicBezTo>
                <a:cubicBezTo>
                  <a:pt x="2790117" y="813512"/>
                  <a:pt x="2555481" y="1048148"/>
                  <a:pt x="2266043" y="1048148"/>
                </a:cubicBezTo>
                <a:cubicBezTo>
                  <a:pt x="1976605" y="1048148"/>
                  <a:pt x="1741969" y="813512"/>
                  <a:pt x="1741969" y="524074"/>
                </a:cubicBezTo>
                <a:cubicBezTo>
                  <a:pt x="1741969" y="234636"/>
                  <a:pt x="1976605" y="0"/>
                  <a:pt x="2266043" y="0"/>
                </a:cubicBezTo>
                <a:close/>
                <a:moveTo>
                  <a:pt x="1041907" y="0"/>
                </a:moveTo>
                <a:cubicBezTo>
                  <a:pt x="1331345" y="0"/>
                  <a:pt x="1565981" y="234636"/>
                  <a:pt x="1565981" y="524074"/>
                </a:cubicBezTo>
                <a:cubicBezTo>
                  <a:pt x="1565981" y="813512"/>
                  <a:pt x="1331345" y="1048148"/>
                  <a:pt x="1041907" y="1048148"/>
                </a:cubicBezTo>
                <a:cubicBezTo>
                  <a:pt x="752469" y="1048148"/>
                  <a:pt x="517833" y="813512"/>
                  <a:pt x="517833" y="524074"/>
                </a:cubicBezTo>
                <a:cubicBezTo>
                  <a:pt x="517833" y="234636"/>
                  <a:pt x="752469" y="0"/>
                  <a:pt x="104190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45" name="TextBox 50"/>
          <p:cNvSpPr txBox="1">
            <a:spLocks noChangeArrowheads="1"/>
          </p:cNvSpPr>
          <p:nvPr/>
        </p:nvSpPr>
        <p:spPr bwMode="auto">
          <a:xfrm>
            <a:off x="571500" y="2787650"/>
            <a:ext cx="544513"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录像控件</a:t>
            </a:r>
          </a:p>
        </p:txBody>
      </p:sp>
      <p:sp>
        <p:nvSpPr>
          <p:cNvPr id="81946" name="KSO_Shape"/>
          <p:cNvSpPr>
            <a:spLocks/>
          </p:cNvSpPr>
          <p:nvPr/>
        </p:nvSpPr>
        <p:spPr bwMode="auto">
          <a:xfrm>
            <a:off x="611188" y="1851025"/>
            <a:ext cx="334962" cy="336550"/>
          </a:xfrm>
          <a:custGeom>
            <a:avLst/>
            <a:gdLst>
              <a:gd name="T0" fmla="*/ 45 w 1752600"/>
              <a:gd name="T1" fmla="*/ 71 h 1754188"/>
              <a:gd name="T2" fmla="*/ 47 w 1752600"/>
              <a:gd name="T3" fmla="*/ 74 h 1754188"/>
              <a:gd name="T4" fmla="*/ 46 w 1752600"/>
              <a:gd name="T5" fmla="*/ 76 h 1754188"/>
              <a:gd name="T6" fmla="*/ 43 w 1752600"/>
              <a:gd name="T7" fmla="*/ 78 h 1754188"/>
              <a:gd name="T8" fmla="*/ 41 w 1752600"/>
              <a:gd name="T9" fmla="*/ 78 h 1754188"/>
              <a:gd name="T10" fmla="*/ 39 w 1752600"/>
              <a:gd name="T11" fmla="*/ 74 h 1754188"/>
              <a:gd name="T12" fmla="*/ 40 w 1752600"/>
              <a:gd name="T13" fmla="*/ 72 h 1754188"/>
              <a:gd name="T14" fmla="*/ 42 w 1752600"/>
              <a:gd name="T15" fmla="*/ 70 h 1754188"/>
              <a:gd name="T16" fmla="*/ 74 w 1752600"/>
              <a:gd name="T17" fmla="*/ 40 h 1754188"/>
              <a:gd name="T18" fmla="*/ 76 w 1752600"/>
              <a:gd name="T19" fmla="*/ 43 h 1754188"/>
              <a:gd name="T20" fmla="*/ 75 w 1752600"/>
              <a:gd name="T21" fmla="*/ 46 h 1754188"/>
              <a:gd name="T22" fmla="*/ 73 w 1752600"/>
              <a:gd name="T23" fmla="*/ 48 h 1754188"/>
              <a:gd name="T24" fmla="*/ 70 w 1752600"/>
              <a:gd name="T25" fmla="*/ 47 h 1754188"/>
              <a:gd name="T26" fmla="*/ 68 w 1752600"/>
              <a:gd name="T27" fmla="*/ 44 h 1754188"/>
              <a:gd name="T28" fmla="*/ 69 w 1752600"/>
              <a:gd name="T29" fmla="*/ 41 h 1754188"/>
              <a:gd name="T30" fmla="*/ 72 w 1752600"/>
              <a:gd name="T31" fmla="*/ 40 h 1754188"/>
              <a:gd name="T32" fmla="*/ 45 w 1752600"/>
              <a:gd name="T33" fmla="*/ 11 h 1754188"/>
              <a:gd name="T34" fmla="*/ 48 w 1752600"/>
              <a:gd name="T35" fmla="*/ 40 h 1754188"/>
              <a:gd name="T36" fmla="*/ 49 w 1752600"/>
              <a:gd name="T37" fmla="*/ 46 h 1754188"/>
              <a:gd name="T38" fmla="*/ 46 w 1752600"/>
              <a:gd name="T39" fmla="*/ 49 h 1754188"/>
              <a:gd name="T40" fmla="*/ 42 w 1752600"/>
              <a:gd name="T41" fmla="*/ 50 h 1754188"/>
              <a:gd name="T42" fmla="*/ 37 w 1752600"/>
              <a:gd name="T43" fmla="*/ 47 h 1754188"/>
              <a:gd name="T44" fmla="*/ 17 w 1752600"/>
              <a:gd name="T45" fmla="*/ 45 h 1754188"/>
              <a:gd name="T46" fmla="*/ 19 w 1752600"/>
              <a:gd name="T47" fmla="*/ 41 h 1754188"/>
              <a:gd name="T48" fmla="*/ 40 w 1752600"/>
              <a:gd name="T49" fmla="*/ 38 h 1754188"/>
              <a:gd name="T50" fmla="*/ 42 w 1752600"/>
              <a:gd name="T51" fmla="*/ 9 h 1754188"/>
              <a:gd name="T52" fmla="*/ 33 w 1752600"/>
              <a:gd name="T53" fmla="*/ 8 h 1754188"/>
              <a:gd name="T54" fmla="*/ 22 w 1752600"/>
              <a:gd name="T55" fmla="*/ 13 h 1754188"/>
              <a:gd name="T56" fmla="*/ 13 w 1752600"/>
              <a:gd name="T57" fmla="*/ 22 h 1754188"/>
              <a:gd name="T58" fmla="*/ 7 w 1752600"/>
              <a:gd name="T59" fmla="*/ 33 h 1754188"/>
              <a:gd name="T60" fmla="*/ 6 w 1752600"/>
              <a:gd name="T61" fmla="*/ 47 h 1754188"/>
              <a:gd name="T62" fmla="*/ 9 w 1752600"/>
              <a:gd name="T63" fmla="*/ 59 h 1754188"/>
              <a:gd name="T64" fmla="*/ 16 w 1752600"/>
              <a:gd name="T65" fmla="*/ 70 h 1754188"/>
              <a:gd name="T66" fmla="*/ 26 w 1752600"/>
              <a:gd name="T67" fmla="*/ 77 h 1754188"/>
              <a:gd name="T68" fmla="*/ 38 w 1752600"/>
              <a:gd name="T69" fmla="*/ 81 h 1754188"/>
              <a:gd name="T70" fmla="*/ 51 w 1752600"/>
              <a:gd name="T71" fmla="*/ 80 h 1754188"/>
              <a:gd name="T72" fmla="*/ 62 w 1752600"/>
              <a:gd name="T73" fmla="*/ 75 h 1754188"/>
              <a:gd name="T74" fmla="*/ 71 w 1752600"/>
              <a:gd name="T75" fmla="*/ 67 h 1754188"/>
              <a:gd name="T76" fmla="*/ 77 w 1752600"/>
              <a:gd name="T77" fmla="*/ 56 h 1754188"/>
              <a:gd name="T78" fmla="*/ 79 w 1752600"/>
              <a:gd name="T79" fmla="*/ 43 h 1754188"/>
              <a:gd name="T80" fmla="*/ 77 w 1752600"/>
              <a:gd name="T81" fmla="*/ 30 h 1754188"/>
              <a:gd name="T82" fmla="*/ 70 w 1752600"/>
              <a:gd name="T83" fmla="*/ 19 h 1754188"/>
              <a:gd name="T84" fmla="*/ 61 w 1752600"/>
              <a:gd name="T85" fmla="*/ 11 h 1754188"/>
              <a:gd name="T86" fmla="*/ 49 w 1752600"/>
              <a:gd name="T87" fmla="*/ 7 h 1754188"/>
              <a:gd name="T88" fmla="*/ 48 w 1752600"/>
              <a:gd name="T89" fmla="*/ 0 h 1754188"/>
              <a:gd name="T90" fmla="*/ 62 w 1752600"/>
              <a:gd name="T91" fmla="*/ 5 h 1754188"/>
              <a:gd name="T92" fmla="*/ 74 w 1752600"/>
              <a:gd name="T93" fmla="*/ 14 h 1754188"/>
              <a:gd name="T94" fmla="*/ 82 w 1752600"/>
              <a:gd name="T95" fmla="*/ 26 h 1754188"/>
              <a:gd name="T96" fmla="*/ 85 w 1752600"/>
              <a:gd name="T97" fmla="*/ 40 h 1754188"/>
              <a:gd name="T98" fmla="*/ 84 w 1752600"/>
              <a:gd name="T99" fmla="*/ 56 h 1754188"/>
              <a:gd name="T100" fmla="*/ 78 w 1752600"/>
              <a:gd name="T101" fmla="*/ 69 h 1754188"/>
              <a:gd name="T102" fmla="*/ 67 w 1752600"/>
              <a:gd name="T103" fmla="*/ 79 h 1754188"/>
              <a:gd name="T104" fmla="*/ 54 w 1752600"/>
              <a:gd name="T105" fmla="*/ 86 h 1754188"/>
              <a:gd name="T106" fmla="*/ 39 w 1752600"/>
              <a:gd name="T107" fmla="*/ 87 h 1754188"/>
              <a:gd name="T108" fmla="*/ 25 w 1752600"/>
              <a:gd name="T109" fmla="*/ 84 h 1754188"/>
              <a:gd name="T110" fmla="*/ 13 w 1752600"/>
              <a:gd name="T111" fmla="*/ 75 h 1754188"/>
              <a:gd name="T112" fmla="*/ 5 w 1752600"/>
              <a:gd name="T113" fmla="*/ 64 h 1754188"/>
              <a:gd name="T114" fmla="*/ 0 w 1752600"/>
              <a:gd name="T115" fmla="*/ 49 h 1754188"/>
              <a:gd name="T116" fmla="*/ 1 w 1752600"/>
              <a:gd name="T117" fmla="*/ 34 h 1754188"/>
              <a:gd name="T118" fmla="*/ 7 w 1752600"/>
              <a:gd name="T119" fmla="*/ 20 h 1754188"/>
              <a:gd name="T120" fmla="*/ 16 w 1752600"/>
              <a:gd name="T121" fmla="*/ 9 h 1754188"/>
              <a:gd name="T122" fmla="*/ 29 w 1752600"/>
              <a:gd name="T123" fmla="*/ 2 h 1754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2600"/>
              <a:gd name="T187" fmla="*/ 0 h 1754188"/>
              <a:gd name="T188" fmla="*/ 1752600 w 1752600"/>
              <a:gd name="T189" fmla="*/ 1754188 h 1754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w="9525">
            <a:noFill/>
            <a:round/>
            <a:headEnd/>
            <a:tailEnd/>
          </a:ln>
        </p:spPr>
        <p:txBody>
          <a:bodyPr/>
          <a:lstStyle/>
          <a:p>
            <a:endParaRPr lang="zh-CN" altLang="en-US"/>
          </a:p>
        </p:txBody>
      </p:sp>
      <p:sp>
        <p:nvSpPr>
          <p:cNvPr id="81947" name="TextBox 53"/>
          <p:cNvSpPr txBox="1">
            <a:spLocks noChangeArrowheads="1"/>
          </p:cNvSpPr>
          <p:nvPr/>
        </p:nvSpPr>
        <p:spPr bwMode="auto">
          <a:xfrm>
            <a:off x="1187450" y="3003550"/>
            <a:ext cx="544513"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日期控件</a:t>
            </a:r>
          </a:p>
        </p:txBody>
      </p:sp>
      <p:sp>
        <p:nvSpPr>
          <p:cNvPr id="81948" name="KSO_Shape"/>
          <p:cNvSpPr>
            <a:spLocks/>
          </p:cNvSpPr>
          <p:nvPr/>
        </p:nvSpPr>
        <p:spPr bwMode="auto">
          <a:xfrm>
            <a:off x="785813" y="3003550"/>
            <a:ext cx="277812" cy="311150"/>
          </a:xfrm>
          <a:custGeom>
            <a:avLst/>
            <a:gdLst>
              <a:gd name="T0" fmla="*/ 0 w 2033587"/>
              <a:gd name="T1" fmla="*/ 1 h 2276475"/>
              <a:gd name="T2" fmla="*/ 1 w 2033587"/>
              <a:gd name="T3" fmla="*/ 1 h 2276475"/>
              <a:gd name="T4" fmla="*/ 1 w 2033587"/>
              <a:gd name="T5" fmla="*/ 1 h 2276475"/>
              <a:gd name="T6" fmla="*/ 1 w 2033587"/>
              <a:gd name="T7" fmla="*/ 0 h 2276475"/>
              <a:gd name="T8" fmla="*/ 2 w 2033587"/>
              <a:gd name="T9" fmla="*/ 0 h 2276475"/>
              <a:gd name="T10" fmla="*/ 2 w 2033587"/>
              <a:gd name="T11" fmla="*/ 0 h 2276475"/>
              <a:gd name="T12" fmla="*/ 2 w 2033587"/>
              <a:gd name="T13" fmla="*/ 0 h 2276475"/>
              <a:gd name="T14" fmla="*/ 2 w 2033587"/>
              <a:gd name="T15" fmla="*/ 0 h 2276475"/>
              <a:gd name="T16" fmla="*/ 2 w 2033587"/>
              <a:gd name="T17" fmla="*/ 2 h 2276475"/>
              <a:gd name="T18" fmla="*/ 2 w 2033587"/>
              <a:gd name="T19" fmla="*/ 2 h 2276475"/>
              <a:gd name="T20" fmla="*/ 2 w 2033587"/>
              <a:gd name="T21" fmla="*/ 2 h 2276475"/>
              <a:gd name="T22" fmla="*/ 2 w 2033587"/>
              <a:gd name="T23" fmla="*/ 2 h 2276475"/>
              <a:gd name="T24" fmla="*/ 2 w 2033587"/>
              <a:gd name="T25" fmla="*/ 2 h 2276475"/>
              <a:gd name="T26" fmla="*/ 1 w 2033587"/>
              <a:gd name="T27" fmla="*/ 2 h 2276475"/>
              <a:gd name="T28" fmla="*/ 0 w 2033587"/>
              <a:gd name="T29" fmla="*/ 2 h 2276475"/>
              <a:gd name="T30" fmla="*/ 0 w 2033587"/>
              <a:gd name="T31" fmla="*/ 2 h 2276475"/>
              <a:gd name="T32" fmla="*/ 0 w 2033587"/>
              <a:gd name="T33" fmla="*/ 2 h 2276475"/>
              <a:gd name="T34" fmla="*/ 0 w 2033587"/>
              <a:gd name="T35" fmla="*/ 2 h 2276475"/>
              <a:gd name="T36" fmla="*/ 0 w 2033587"/>
              <a:gd name="T37" fmla="*/ 2 h 2276475"/>
              <a:gd name="T38" fmla="*/ 0 w 2033587"/>
              <a:gd name="T39" fmla="*/ 2 h 2276475"/>
              <a:gd name="T40" fmla="*/ 0 w 2033587"/>
              <a:gd name="T41" fmla="*/ 2 h 2276475"/>
              <a:gd name="T42" fmla="*/ 0 w 2033587"/>
              <a:gd name="T43" fmla="*/ 2 h 2276475"/>
              <a:gd name="T44" fmla="*/ 1 w 2033587"/>
              <a:gd name="T45" fmla="*/ 2 h 2276475"/>
              <a:gd name="T46" fmla="*/ 1 w 2033587"/>
              <a:gd name="T47" fmla="*/ 2 h 2276475"/>
              <a:gd name="T48" fmla="*/ 1 w 2033587"/>
              <a:gd name="T49" fmla="*/ 0 h 2276475"/>
              <a:gd name="T50" fmla="*/ 1 w 2033587"/>
              <a:gd name="T51" fmla="*/ 0 h 2276475"/>
              <a:gd name="T52" fmla="*/ 1 w 2033587"/>
              <a:gd name="T53" fmla="*/ 0 h 2276475"/>
              <a:gd name="T54" fmla="*/ 0 w 2033587"/>
              <a:gd name="T55" fmla="*/ 0 h 2276475"/>
              <a:gd name="T56" fmla="*/ 0 w 2033587"/>
              <a:gd name="T57" fmla="*/ 0 h 2276475"/>
              <a:gd name="T58" fmla="*/ 0 w 2033587"/>
              <a:gd name="T59" fmla="*/ 0 h 2276475"/>
              <a:gd name="T60" fmla="*/ 0 w 2033587"/>
              <a:gd name="T61" fmla="*/ 0 h 2276475"/>
              <a:gd name="T62" fmla="*/ 0 w 2033587"/>
              <a:gd name="T63" fmla="*/ 0 h 2276475"/>
              <a:gd name="T64" fmla="*/ 0 w 2033587"/>
              <a:gd name="T65" fmla="*/ 0 h 2276475"/>
              <a:gd name="T66" fmla="*/ 0 w 2033587"/>
              <a:gd name="T67" fmla="*/ 1 h 2276475"/>
              <a:gd name="T68" fmla="*/ 0 w 2033587"/>
              <a:gd name="T69" fmla="*/ 1 h 2276475"/>
              <a:gd name="T70" fmla="*/ 1 w 2033587"/>
              <a:gd name="T71" fmla="*/ 1 h 2276475"/>
              <a:gd name="T72" fmla="*/ 1 w 2033587"/>
              <a:gd name="T73" fmla="*/ 1 h 2276475"/>
              <a:gd name="T74" fmla="*/ 1 w 2033587"/>
              <a:gd name="T75" fmla="*/ 1 h 2276475"/>
              <a:gd name="T76" fmla="*/ 1 w 2033587"/>
              <a:gd name="T77" fmla="*/ 0 h 2276475"/>
              <a:gd name="T78" fmla="*/ 1 w 2033587"/>
              <a:gd name="T79" fmla="*/ 0 h 2276475"/>
              <a:gd name="T80" fmla="*/ 0 w 2033587"/>
              <a:gd name="T81" fmla="*/ 0 h 2276475"/>
              <a:gd name="T82" fmla="*/ 1 w 2033587"/>
              <a:gd name="T83" fmla="*/ 0 h 2276475"/>
              <a:gd name="T84" fmla="*/ 1 w 2033587"/>
              <a:gd name="T85" fmla="*/ 0 h 2276475"/>
              <a:gd name="T86" fmla="*/ 1 w 2033587"/>
              <a:gd name="T87" fmla="*/ 0 h 2276475"/>
              <a:gd name="T88" fmla="*/ 1 w 2033587"/>
              <a:gd name="T89" fmla="*/ 0 h 2276475"/>
              <a:gd name="T90" fmla="*/ 1 w 2033587"/>
              <a:gd name="T91" fmla="*/ 0 h 2276475"/>
              <a:gd name="T92" fmla="*/ 1 w 2033587"/>
              <a:gd name="T93" fmla="*/ 1 h 2276475"/>
              <a:gd name="T94" fmla="*/ 1 w 2033587"/>
              <a:gd name="T95" fmla="*/ 1 h 2276475"/>
              <a:gd name="T96" fmla="*/ 1 w 2033587"/>
              <a:gd name="T97" fmla="*/ 2 h 2276475"/>
              <a:gd name="T98" fmla="*/ 1 w 2033587"/>
              <a:gd name="T99" fmla="*/ 2 h 2276475"/>
              <a:gd name="T100" fmla="*/ 1 w 2033587"/>
              <a:gd name="T101" fmla="*/ 2 h 2276475"/>
              <a:gd name="T102" fmla="*/ 1 w 2033587"/>
              <a:gd name="T103" fmla="*/ 2 h 2276475"/>
              <a:gd name="T104" fmla="*/ 0 w 2033587"/>
              <a:gd name="T105" fmla="*/ 2 h 2276475"/>
              <a:gd name="T106" fmla="*/ 0 w 2033587"/>
              <a:gd name="T107" fmla="*/ 2 h 2276475"/>
              <a:gd name="T108" fmla="*/ 0 w 2033587"/>
              <a:gd name="T109" fmla="*/ 2 h 2276475"/>
              <a:gd name="T110" fmla="*/ 0 w 2033587"/>
              <a:gd name="T111" fmla="*/ 1 h 2276475"/>
              <a:gd name="T112" fmla="*/ 0 w 2033587"/>
              <a:gd name="T113" fmla="*/ 1 h 2276475"/>
              <a:gd name="T114" fmla="*/ 0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33587"/>
              <a:gd name="T175" fmla="*/ 0 h 2276475"/>
              <a:gd name="T176" fmla="*/ 2033587 w 2033587"/>
              <a:gd name="T177" fmla="*/ 2276475 h 227647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bg1"/>
          </a:solidFill>
          <a:ln w="9525">
            <a:noFill/>
            <a:round/>
            <a:headEnd/>
            <a:tailEnd/>
          </a:ln>
        </p:spPr>
        <p:txBody>
          <a:bodyPr/>
          <a:lstStyle/>
          <a:p>
            <a:endParaRPr lang="zh-CN" altLang="en-US"/>
          </a:p>
        </p:txBody>
      </p:sp>
      <p:sp>
        <p:nvSpPr>
          <p:cNvPr id="81949" name="TextBox 55"/>
          <p:cNvSpPr txBox="1">
            <a:spLocks noChangeArrowheads="1"/>
          </p:cNvSpPr>
          <p:nvPr/>
        </p:nvSpPr>
        <p:spPr bwMode="auto">
          <a:xfrm>
            <a:off x="644525" y="3343275"/>
            <a:ext cx="542925"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组合控件</a:t>
            </a:r>
          </a:p>
        </p:txBody>
      </p:sp>
      <p:sp>
        <p:nvSpPr>
          <p:cNvPr id="81950" name="KSO_Shape"/>
          <p:cNvSpPr>
            <a:spLocks/>
          </p:cNvSpPr>
          <p:nvPr/>
        </p:nvSpPr>
        <p:spPr bwMode="auto">
          <a:xfrm flipH="1">
            <a:off x="179388" y="2716213"/>
            <a:ext cx="330200" cy="301625"/>
          </a:xfrm>
          <a:custGeom>
            <a:avLst/>
            <a:gdLst>
              <a:gd name="T0" fmla="*/ 2147483647 w 269"/>
              <a:gd name="T1" fmla="*/ 0 h 247"/>
              <a:gd name="T2" fmla="*/ 2147483647 w 269"/>
              <a:gd name="T3" fmla="*/ 0 h 247"/>
              <a:gd name="T4" fmla="*/ 2147483647 w 269"/>
              <a:gd name="T5" fmla="*/ 2147483647 h 247"/>
              <a:gd name="T6" fmla="*/ 2147483647 w 269"/>
              <a:gd name="T7" fmla="*/ 2147483647 h 247"/>
              <a:gd name="T8" fmla="*/ 2147483647 w 269"/>
              <a:gd name="T9" fmla="*/ 2147483647 h 247"/>
              <a:gd name="T10" fmla="*/ 2147483647 w 269"/>
              <a:gd name="T11" fmla="*/ 2147483647 h 247"/>
              <a:gd name="T12" fmla="*/ 2147483647 w 269"/>
              <a:gd name="T13" fmla="*/ 2147483647 h 247"/>
              <a:gd name="T14" fmla="*/ 2147483647 w 269"/>
              <a:gd name="T15" fmla="*/ 2147483647 h 247"/>
              <a:gd name="T16" fmla="*/ 2147483647 w 269"/>
              <a:gd name="T17" fmla="*/ 2147483647 h 247"/>
              <a:gd name="T18" fmla="*/ 2147483647 w 269"/>
              <a:gd name="T19" fmla="*/ 2147483647 h 247"/>
              <a:gd name="T20" fmla="*/ 2147483647 w 269"/>
              <a:gd name="T21" fmla="*/ 2147483647 h 247"/>
              <a:gd name="T22" fmla="*/ 2147483647 w 269"/>
              <a:gd name="T23" fmla="*/ 2147483647 h 247"/>
              <a:gd name="T24" fmla="*/ 2147483647 w 269"/>
              <a:gd name="T25" fmla="*/ 2147483647 h 247"/>
              <a:gd name="T26" fmla="*/ 2147483647 w 269"/>
              <a:gd name="T27" fmla="*/ 2147483647 h 247"/>
              <a:gd name="T28" fmla="*/ 2147483647 w 269"/>
              <a:gd name="T29" fmla="*/ 2147483647 h 247"/>
              <a:gd name="T30" fmla="*/ 2147483647 w 269"/>
              <a:gd name="T31" fmla="*/ 2147483647 h 247"/>
              <a:gd name="T32" fmla="*/ 2147483647 w 269"/>
              <a:gd name="T33" fmla="*/ 2147483647 h 247"/>
              <a:gd name="T34" fmla="*/ 2147483647 w 269"/>
              <a:gd name="T35" fmla="*/ 2147483647 h 247"/>
              <a:gd name="T36" fmla="*/ 2147483647 w 269"/>
              <a:gd name="T37" fmla="*/ 2147483647 h 247"/>
              <a:gd name="T38" fmla="*/ 2147483647 w 269"/>
              <a:gd name="T39" fmla="*/ 2147483647 h 247"/>
              <a:gd name="T40" fmla="*/ 2147483647 w 269"/>
              <a:gd name="T41" fmla="*/ 2147483647 h 247"/>
              <a:gd name="T42" fmla="*/ 2147483647 w 269"/>
              <a:gd name="T43" fmla="*/ 2147483647 h 247"/>
              <a:gd name="T44" fmla="*/ 2147483647 w 269"/>
              <a:gd name="T45" fmla="*/ 2147483647 h 247"/>
              <a:gd name="T46" fmla="*/ 2147483647 w 269"/>
              <a:gd name="T47" fmla="*/ 2147483647 h 247"/>
              <a:gd name="T48" fmla="*/ 2147483647 w 269"/>
              <a:gd name="T49" fmla="*/ 2147483647 h 247"/>
              <a:gd name="T50" fmla="*/ 2147483647 w 269"/>
              <a:gd name="T51" fmla="*/ 2147483647 h 247"/>
              <a:gd name="T52" fmla="*/ 2147483647 w 269"/>
              <a:gd name="T53" fmla="*/ 2147483647 h 247"/>
              <a:gd name="T54" fmla="*/ 2147483647 w 269"/>
              <a:gd name="T55" fmla="*/ 2147483647 h 247"/>
              <a:gd name="T56" fmla="*/ 2147483647 w 269"/>
              <a:gd name="T57" fmla="*/ 2147483647 h 247"/>
              <a:gd name="T58" fmla="*/ 2147483647 w 269"/>
              <a:gd name="T59" fmla="*/ 2147483647 h 247"/>
              <a:gd name="T60" fmla="*/ 2147483647 w 269"/>
              <a:gd name="T61" fmla="*/ 2147483647 h 247"/>
              <a:gd name="T62" fmla="*/ 2147483647 w 269"/>
              <a:gd name="T63" fmla="*/ 2147483647 h 247"/>
              <a:gd name="T64" fmla="*/ 2147483647 w 269"/>
              <a:gd name="T65" fmla="*/ 2147483647 h 247"/>
              <a:gd name="T66" fmla="*/ 2147483647 w 269"/>
              <a:gd name="T67" fmla="*/ 2147483647 h 247"/>
              <a:gd name="T68" fmla="*/ 2147483647 w 269"/>
              <a:gd name="T69" fmla="*/ 2147483647 h 247"/>
              <a:gd name="T70" fmla="*/ 2147483647 w 269"/>
              <a:gd name="T71" fmla="*/ 2147483647 h 247"/>
              <a:gd name="T72" fmla="*/ 2147483647 w 269"/>
              <a:gd name="T73" fmla="*/ 0 h 2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9"/>
              <a:gd name="T112" fmla="*/ 0 h 247"/>
              <a:gd name="T113" fmla="*/ 269 w 269"/>
              <a:gd name="T114" fmla="*/ 247 h 2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chemeClr val="bg1"/>
          </a:solidFill>
          <a:ln w="9525">
            <a:noFill/>
            <a:round/>
            <a:headEnd/>
            <a:tailEnd/>
          </a:ln>
        </p:spPr>
        <p:txBody>
          <a:bodyPr/>
          <a:lstStyle/>
          <a:p>
            <a:endParaRPr lang="zh-CN" altLang="en-US"/>
          </a:p>
        </p:txBody>
      </p:sp>
      <p:sp>
        <p:nvSpPr>
          <p:cNvPr id="81951" name="TextBox 58"/>
          <p:cNvSpPr txBox="1">
            <a:spLocks noChangeArrowheads="1"/>
          </p:cNvSpPr>
          <p:nvPr/>
        </p:nvSpPr>
        <p:spPr bwMode="auto">
          <a:xfrm>
            <a:off x="107950" y="3003550"/>
            <a:ext cx="542925"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附件上传</a:t>
            </a:r>
          </a:p>
        </p:txBody>
      </p:sp>
      <p:sp>
        <p:nvSpPr>
          <p:cNvPr id="81952" name="TextBox 59"/>
          <p:cNvSpPr txBox="1">
            <a:spLocks noChangeArrowheads="1"/>
          </p:cNvSpPr>
          <p:nvPr/>
        </p:nvSpPr>
        <p:spPr bwMode="auto">
          <a:xfrm>
            <a:off x="96838" y="1435100"/>
            <a:ext cx="442912" cy="461963"/>
          </a:xfrm>
          <a:prstGeom prst="rect">
            <a:avLst/>
          </a:prstGeom>
          <a:noFill/>
          <a:ln w="9525">
            <a:noFill/>
            <a:miter lim="800000"/>
            <a:headEnd/>
            <a:tailEnd/>
          </a:ln>
        </p:spPr>
        <p:txBody>
          <a:bodyPr>
            <a:spAutoFit/>
          </a:bodyPr>
          <a:lstStyle/>
          <a:p>
            <a:r>
              <a:rPr lang="en-US" altLang="zh-CN" sz="2400" b="1">
                <a:solidFill>
                  <a:schemeClr val="bg1"/>
                </a:solidFill>
                <a:latin typeface="微软雅黑" pitchFamily="34" charset="-122"/>
                <a:ea typeface="微软雅黑" pitchFamily="34" charset="-122"/>
              </a:rPr>
              <a:t>T</a:t>
            </a:r>
            <a:endParaRPr lang="zh-CN" altLang="en-US" sz="2400" b="1">
              <a:solidFill>
                <a:schemeClr val="bg1"/>
              </a:solidFill>
              <a:latin typeface="微软雅黑" pitchFamily="34" charset="-122"/>
              <a:ea typeface="微软雅黑" pitchFamily="34" charset="-122"/>
            </a:endParaRPr>
          </a:p>
        </p:txBody>
      </p:sp>
      <p:grpSp>
        <p:nvGrpSpPr>
          <p:cNvPr id="81953" name="组合 65"/>
          <p:cNvGrpSpPr>
            <a:grpSpLocks/>
          </p:cNvGrpSpPr>
          <p:nvPr/>
        </p:nvGrpSpPr>
        <p:grpSpPr bwMode="auto">
          <a:xfrm>
            <a:off x="358775" y="1687513"/>
            <a:ext cx="73025" cy="71437"/>
            <a:chOff x="359544" y="1599654"/>
            <a:chExt cx="72000" cy="72000"/>
          </a:xfrm>
        </p:grpSpPr>
        <p:sp>
          <p:nvSpPr>
            <p:cNvPr id="61" name="椭圆 60"/>
            <p:cNvSpPr/>
            <p:nvPr/>
          </p:nvSpPr>
          <p:spPr>
            <a:xfrm flipV="1">
              <a:off x="359544" y="1599654"/>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椭圆 61"/>
            <p:cNvSpPr/>
            <p:nvPr/>
          </p:nvSpPr>
          <p:spPr>
            <a:xfrm flipV="1">
              <a:off x="378327" y="1617254"/>
              <a:ext cx="36000" cy="36801"/>
            </a:xfrm>
            <a:prstGeom prst="ellipse">
              <a:avLst/>
            </a:prstGeom>
            <a:solidFill>
              <a:srgbClr val="43CAAA"/>
            </a:solidFill>
            <a:ln>
              <a:solidFill>
                <a:srgbClr val="43CA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81954" name="TextBox 62"/>
          <p:cNvSpPr txBox="1">
            <a:spLocks noChangeArrowheads="1"/>
          </p:cNvSpPr>
          <p:nvPr/>
        </p:nvSpPr>
        <p:spPr bwMode="auto">
          <a:xfrm>
            <a:off x="34925" y="1795463"/>
            <a:ext cx="544513"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单选控件</a:t>
            </a:r>
          </a:p>
        </p:txBody>
      </p:sp>
      <p:sp>
        <p:nvSpPr>
          <p:cNvPr id="81955" name="KSO_Shape"/>
          <p:cNvSpPr>
            <a:spLocks noChangeArrowheads="1"/>
          </p:cNvSpPr>
          <p:nvPr/>
        </p:nvSpPr>
        <p:spPr bwMode="auto">
          <a:xfrm>
            <a:off x="1331913" y="2716213"/>
            <a:ext cx="282575" cy="265112"/>
          </a:xfrm>
          <a:custGeom>
            <a:avLst/>
            <a:gdLst>
              <a:gd name="T0" fmla="*/ 0 w 1993900"/>
              <a:gd name="T1" fmla="*/ 2 h 1873250"/>
              <a:gd name="T2" fmla="*/ 1 w 1993900"/>
              <a:gd name="T3" fmla="*/ 1 h 1873250"/>
              <a:gd name="T4" fmla="*/ 1 w 1993900"/>
              <a:gd name="T5" fmla="*/ 1 h 1873250"/>
              <a:gd name="T6" fmla="*/ 1 w 1993900"/>
              <a:gd name="T7" fmla="*/ 1 h 1873250"/>
              <a:gd name="T8" fmla="*/ 1 w 1993900"/>
              <a:gd name="T9" fmla="*/ 1 h 1873250"/>
              <a:gd name="T10" fmla="*/ 1 w 1993900"/>
              <a:gd name="T11" fmla="*/ 1 h 1873250"/>
              <a:gd name="T12" fmla="*/ 1 w 1993900"/>
              <a:gd name="T13" fmla="*/ 1 h 1873250"/>
              <a:gd name="T14" fmla="*/ 1 w 1993900"/>
              <a:gd name="T15" fmla="*/ 1 h 1873250"/>
              <a:gd name="T16" fmla="*/ 1 w 1993900"/>
              <a:gd name="T17" fmla="*/ 1 h 1873250"/>
              <a:gd name="T18" fmla="*/ 1 w 1993900"/>
              <a:gd name="T19" fmla="*/ 1 h 1873250"/>
              <a:gd name="T20" fmla="*/ 1 w 1993900"/>
              <a:gd name="T21" fmla="*/ 1 h 1873250"/>
              <a:gd name="T22" fmla="*/ 1 w 1993900"/>
              <a:gd name="T23" fmla="*/ 1 h 1873250"/>
              <a:gd name="T24" fmla="*/ 1 w 1993900"/>
              <a:gd name="T25" fmla="*/ 1 h 1873250"/>
              <a:gd name="T26" fmla="*/ 1 w 1993900"/>
              <a:gd name="T27" fmla="*/ 1 h 1873250"/>
              <a:gd name="T28" fmla="*/ 1 w 1993900"/>
              <a:gd name="T29" fmla="*/ 1 h 1873250"/>
              <a:gd name="T30" fmla="*/ 1 w 1993900"/>
              <a:gd name="T31" fmla="*/ 1 h 1873250"/>
              <a:gd name="T32" fmla="*/ 1 w 1993900"/>
              <a:gd name="T33" fmla="*/ 1 h 1873250"/>
              <a:gd name="T34" fmla="*/ 1 w 1993900"/>
              <a:gd name="T35" fmla="*/ 1 h 1873250"/>
              <a:gd name="T36" fmla="*/ 0 w 1993900"/>
              <a:gd name="T37" fmla="*/ 0 h 1873250"/>
              <a:gd name="T38" fmla="*/ 0 w 1993900"/>
              <a:gd name="T39" fmla="*/ 0 h 1873250"/>
              <a:gd name="T40" fmla="*/ 0 w 1993900"/>
              <a:gd name="T41" fmla="*/ 0 h 1873250"/>
              <a:gd name="T42" fmla="*/ 0 w 1993900"/>
              <a:gd name="T43" fmla="*/ 2 h 1873250"/>
              <a:gd name="T44" fmla="*/ 0 w 1993900"/>
              <a:gd name="T45" fmla="*/ 2 h 1873250"/>
              <a:gd name="T46" fmla="*/ 0 w 1993900"/>
              <a:gd name="T47" fmla="*/ 2 h 1873250"/>
              <a:gd name="T48" fmla="*/ 2 w 1993900"/>
              <a:gd name="T49" fmla="*/ 2 h 1873250"/>
              <a:gd name="T50" fmla="*/ 2 w 1993900"/>
              <a:gd name="T51" fmla="*/ 2 h 1873250"/>
              <a:gd name="T52" fmla="*/ 2 w 1993900"/>
              <a:gd name="T53" fmla="*/ 0 h 1873250"/>
              <a:gd name="T54" fmla="*/ 2 w 1993900"/>
              <a:gd name="T55" fmla="*/ 0 h 1873250"/>
              <a:gd name="T56" fmla="*/ 2 w 1993900"/>
              <a:gd name="T57" fmla="*/ 0 h 1873250"/>
              <a:gd name="T58" fmla="*/ 2 w 1993900"/>
              <a:gd name="T59" fmla="*/ 0 h 1873250"/>
              <a:gd name="T60" fmla="*/ 0 w 1993900"/>
              <a:gd name="T61" fmla="*/ 0 h 1873250"/>
              <a:gd name="T62" fmla="*/ 2 w 1993900"/>
              <a:gd name="T63" fmla="*/ 0 h 1873250"/>
              <a:gd name="T64" fmla="*/ 2 w 1993900"/>
              <a:gd name="T65" fmla="*/ 0 h 1873250"/>
              <a:gd name="T66" fmla="*/ 2 w 1993900"/>
              <a:gd name="T67" fmla="*/ 0 h 1873250"/>
              <a:gd name="T68" fmla="*/ 2 w 1993900"/>
              <a:gd name="T69" fmla="*/ 0 h 1873250"/>
              <a:gd name="T70" fmla="*/ 2 w 1993900"/>
              <a:gd name="T71" fmla="*/ 0 h 1873250"/>
              <a:gd name="T72" fmla="*/ 2 w 1993900"/>
              <a:gd name="T73" fmla="*/ 0 h 1873250"/>
              <a:gd name="T74" fmla="*/ 2 w 1993900"/>
              <a:gd name="T75" fmla="*/ 0 h 1873250"/>
              <a:gd name="T76" fmla="*/ 2 w 1993900"/>
              <a:gd name="T77" fmla="*/ 2 h 1873250"/>
              <a:gd name="T78" fmla="*/ 2 w 1993900"/>
              <a:gd name="T79" fmla="*/ 2 h 1873250"/>
              <a:gd name="T80" fmla="*/ 2 w 1993900"/>
              <a:gd name="T81" fmla="*/ 2 h 1873250"/>
              <a:gd name="T82" fmla="*/ 2 w 1993900"/>
              <a:gd name="T83" fmla="*/ 2 h 1873250"/>
              <a:gd name="T84" fmla="*/ 2 w 1993900"/>
              <a:gd name="T85" fmla="*/ 2 h 1873250"/>
              <a:gd name="T86" fmla="*/ 0 w 1993900"/>
              <a:gd name="T87" fmla="*/ 2 h 1873250"/>
              <a:gd name="T88" fmla="*/ 0 w 1993900"/>
              <a:gd name="T89" fmla="*/ 2 h 1873250"/>
              <a:gd name="T90" fmla="*/ 0 w 1993900"/>
              <a:gd name="T91" fmla="*/ 2 h 1873250"/>
              <a:gd name="T92" fmla="*/ 0 w 1993900"/>
              <a:gd name="T93" fmla="*/ 2 h 1873250"/>
              <a:gd name="T94" fmla="*/ 0 w 1993900"/>
              <a:gd name="T95" fmla="*/ 2 h 1873250"/>
              <a:gd name="T96" fmla="*/ 0 w 1993900"/>
              <a:gd name="T97" fmla="*/ 2 h 1873250"/>
              <a:gd name="T98" fmla="*/ 0 w 1993900"/>
              <a:gd name="T99" fmla="*/ 0 h 1873250"/>
              <a:gd name="T100" fmla="*/ 0 w 1993900"/>
              <a:gd name="T101" fmla="*/ 0 h 1873250"/>
              <a:gd name="T102" fmla="*/ 0 w 1993900"/>
              <a:gd name="T103" fmla="*/ 0 h 1873250"/>
              <a:gd name="T104" fmla="*/ 0 w 1993900"/>
              <a:gd name="T105" fmla="*/ 0 h 1873250"/>
              <a:gd name="T106" fmla="*/ 0 w 1993900"/>
              <a:gd name="T107" fmla="*/ 0 h 1873250"/>
              <a:gd name="T108" fmla="*/ 0 w 1993900"/>
              <a:gd name="T109" fmla="*/ 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93900"/>
              <a:gd name="T166" fmla="*/ 0 h 1873250"/>
              <a:gd name="T167" fmla="*/ 1993900 w 1993900"/>
              <a:gd name="T168" fmla="*/ 1873250 h 18732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chemeClr val="bg1"/>
          </a:solidFill>
          <a:ln w="9525">
            <a:noFill/>
            <a:round/>
            <a:headEnd/>
            <a:tailEnd/>
          </a:ln>
        </p:spPr>
        <p:txBody>
          <a:bodyPr/>
          <a:lstStyle/>
          <a:p>
            <a:endParaRPr lang="zh-CN" altLang="en-US"/>
          </a:p>
        </p:txBody>
      </p:sp>
      <p:sp>
        <p:nvSpPr>
          <p:cNvPr id="81956" name="TextBox 64"/>
          <p:cNvSpPr txBox="1">
            <a:spLocks noChangeArrowheads="1"/>
          </p:cNvSpPr>
          <p:nvPr/>
        </p:nvSpPr>
        <p:spPr bwMode="auto">
          <a:xfrm>
            <a:off x="539750" y="2228850"/>
            <a:ext cx="542925"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时间控件</a:t>
            </a:r>
          </a:p>
        </p:txBody>
      </p:sp>
      <p:sp>
        <p:nvSpPr>
          <p:cNvPr id="81957" name="TextBox 66"/>
          <p:cNvSpPr txBox="1">
            <a:spLocks noChangeArrowheads="1"/>
          </p:cNvSpPr>
          <p:nvPr/>
        </p:nvSpPr>
        <p:spPr bwMode="auto">
          <a:xfrm>
            <a:off x="103188" y="3219450"/>
            <a:ext cx="442912" cy="585788"/>
          </a:xfrm>
          <a:prstGeom prst="rect">
            <a:avLst/>
          </a:prstGeom>
          <a:noFill/>
          <a:ln w="9525">
            <a:noFill/>
            <a:miter lim="800000"/>
            <a:headEnd/>
            <a:tailEnd/>
          </a:ln>
        </p:spPr>
        <p:txBody>
          <a:bodyPr>
            <a:spAutoFit/>
          </a:bodyPr>
          <a:lstStyle/>
          <a:p>
            <a:r>
              <a:rPr lang="en-US" altLang="zh-CN" sz="3200" b="1">
                <a:solidFill>
                  <a:schemeClr val="bg1"/>
                </a:solidFill>
                <a:latin typeface="微软雅黑" pitchFamily="34" charset="-122"/>
                <a:ea typeface="微软雅黑" pitchFamily="34" charset="-122"/>
              </a:rPr>
              <a:t>T</a:t>
            </a:r>
            <a:endParaRPr lang="zh-CN" altLang="en-US" sz="3200" b="1">
              <a:solidFill>
                <a:schemeClr val="bg1"/>
              </a:solidFill>
              <a:latin typeface="微软雅黑" pitchFamily="34" charset="-122"/>
              <a:ea typeface="微软雅黑" pitchFamily="34" charset="-122"/>
            </a:endParaRPr>
          </a:p>
        </p:txBody>
      </p:sp>
      <p:sp>
        <p:nvSpPr>
          <p:cNvPr id="68" name="矩形 67"/>
          <p:cNvSpPr/>
          <p:nvPr/>
        </p:nvSpPr>
        <p:spPr>
          <a:xfrm>
            <a:off x="395288" y="3559175"/>
            <a:ext cx="88900" cy="87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椭圆 71"/>
          <p:cNvSpPr/>
          <p:nvPr/>
        </p:nvSpPr>
        <p:spPr>
          <a:xfrm>
            <a:off x="422275" y="3584575"/>
            <a:ext cx="34925" cy="36513"/>
          </a:xfrm>
          <a:prstGeom prst="ellipse">
            <a:avLst/>
          </a:prstGeom>
          <a:solidFill>
            <a:srgbClr val="43CA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60" name="TextBox 72"/>
          <p:cNvSpPr txBox="1">
            <a:spLocks noChangeArrowheads="1"/>
          </p:cNvSpPr>
          <p:nvPr/>
        </p:nvSpPr>
        <p:spPr bwMode="auto">
          <a:xfrm>
            <a:off x="68263" y="3709988"/>
            <a:ext cx="544512" cy="200025"/>
          </a:xfrm>
          <a:prstGeom prst="rect">
            <a:avLst/>
          </a:prstGeom>
          <a:noFill/>
          <a:ln w="9525">
            <a:noFill/>
            <a:miter lim="800000"/>
            <a:headEnd/>
            <a:tailEnd/>
          </a:ln>
        </p:spPr>
        <p:txBody>
          <a:bodyPr wrap="none">
            <a:spAutoFit/>
          </a:bodyPr>
          <a:lstStyle/>
          <a:p>
            <a:r>
              <a:rPr lang="zh-CN" altLang="en-US" sz="700" b="1">
                <a:solidFill>
                  <a:schemeClr val="bg1"/>
                </a:solidFill>
                <a:latin typeface="微软雅黑" pitchFamily="34" charset="-122"/>
                <a:ea typeface="微软雅黑" pitchFamily="34" charset="-122"/>
              </a:rPr>
              <a:t>多选控件</a:t>
            </a:r>
          </a:p>
        </p:txBody>
      </p:sp>
      <p:sp>
        <p:nvSpPr>
          <p:cNvPr id="74" name="椭圆 73"/>
          <p:cNvSpPr/>
          <p:nvPr/>
        </p:nvSpPr>
        <p:spPr>
          <a:xfrm>
            <a:off x="1692275" y="2500313"/>
            <a:ext cx="373063" cy="3730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椭圆 74"/>
          <p:cNvSpPr/>
          <p:nvPr/>
        </p:nvSpPr>
        <p:spPr>
          <a:xfrm flipV="1">
            <a:off x="1725613" y="2533650"/>
            <a:ext cx="306387" cy="306388"/>
          </a:xfrm>
          <a:prstGeom prst="ellipse">
            <a:avLst/>
          </a:prstGeom>
          <a:solidFill>
            <a:schemeClr val="bg1"/>
          </a:solidFill>
          <a:ln>
            <a:solidFill>
              <a:srgbClr val="43CA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63" name="TextBox 75"/>
          <p:cNvSpPr txBox="1">
            <a:spLocks noChangeArrowheads="1"/>
          </p:cNvSpPr>
          <p:nvPr/>
        </p:nvSpPr>
        <p:spPr bwMode="auto">
          <a:xfrm>
            <a:off x="1692275" y="2587625"/>
            <a:ext cx="363538" cy="200025"/>
          </a:xfrm>
          <a:prstGeom prst="rect">
            <a:avLst/>
          </a:prstGeom>
          <a:noFill/>
          <a:ln w="9525">
            <a:noFill/>
            <a:miter lim="800000"/>
            <a:headEnd/>
            <a:tailEnd/>
          </a:ln>
        </p:spPr>
        <p:txBody>
          <a:bodyPr>
            <a:spAutoFit/>
          </a:bodyPr>
          <a:lstStyle/>
          <a:p>
            <a:r>
              <a:rPr lang="zh-CN" altLang="en-US" sz="700" b="1">
                <a:solidFill>
                  <a:srgbClr val="43CAAA"/>
                </a:solidFill>
                <a:latin typeface="微软雅黑" pitchFamily="34" charset="-122"/>
                <a:ea typeface="微软雅黑" pitchFamily="34" charset="-122"/>
              </a:rPr>
              <a:t>拍照</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文本框 13"/>
          <p:cNvSpPr txBox="1">
            <a:spLocks noChangeArrowheads="1"/>
          </p:cNvSpPr>
          <p:nvPr/>
        </p:nvSpPr>
        <p:spPr bwMode="auto">
          <a:xfrm>
            <a:off x="468313" y="484188"/>
            <a:ext cx="4248150" cy="290512"/>
          </a:xfrm>
          <a:prstGeom prst="rect">
            <a:avLst/>
          </a:prstGeom>
          <a:noFill/>
          <a:ln w="9525">
            <a:noFill/>
            <a:miter lim="800000"/>
            <a:headEnd/>
            <a:tailEnd/>
          </a:ln>
        </p:spPr>
        <p:txBody>
          <a:bodyPr lIns="0" tIns="0" rIns="0" bIns="0" anchor="ctr"/>
          <a:lstStyle/>
          <a:p>
            <a:pPr>
              <a:buFont typeface="Arial" charset="0"/>
              <a:buNone/>
            </a:pPr>
            <a:r>
              <a:rPr lang="zh-CN" altLang="en-US" sz="2800">
                <a:solidFill>
                  <a:srgbClr val="376092"/>
                </a:solidFill>
                <a:latin typeface="微软雅黑" pitchFamily="34" charset="-122"/>
                <a:ea typeface="微软雅黑" pitchFamily="34" charset="-122"/>
              </a:rPr>
              <a:t>主要功能</a:t>
            </a:r>
            <a:r>
              <a:rPr lang="en-US" altLang="zh-CN" sz="2000">
                <a:solidFill>
                  <a:srgbClr val="F79646"/>
                </a:solidFill>
                <a:latin typeface="微软雅黑" pitchFamily="34" charset="-122"/>
                <a:ea typeface="微软雅黑" pitchFamily="34" charset="-122"/>
              </a:rPr>
              <a:t>【</a:t>
            </a:r>
            <a:r>
              <a:rPr lang="zh-CN" altLang="en-US" sz="2000">
                <a:solidFill>
                  <a:srgbClr val="F79646"/>
                </a:solidFill>
                <a:latin typeface="微软雅黑" pitchFamily="34" charset="-122"/>
                <a:ea typeface="微软雅黑" pitchFamily="34" charset="-122"/>
              </a:rPr>
              <a:t>工作调度</a:t>
            </a:r>
            <a:r>
              <a:rPr lang="en-US" altLang="zh-CN" sz="2000">
                <a:solidFill>
                  <a:srgbClr val="F79646"/>
                </a:solidFill>
                <a:latin typeface="微软雅黑" pitchFamily="34" charset="-122"/>
                <a:ea typeface="微软雅黑" pitchFamily="34" charset="-122"/>
              </a:rPr>
              <a:t>】</a:t>
            </a:r>
            <a:endParaRPr lang="zh-CN" altLang="en-US" sz="2800">
              <a:solidFill>
                <a:srgbClr val="F79646"/>
              </a:solidFill>
              <a:latin typeface="微软雅黑" pitchFamily="34" charset="-122"/>
              <a:ea typeface="微软雅黑" pitchFamily="34" charset="-122"/>
            </a:endParaRPr>
          </a:p>
        </p:txBody>
      </p:sp>
      <p:sp>
        <p:nvSpPr>
          <p:cNvPr id="3" name="TextBox 13"/>
          <p:cNvSpPr txBox="1">
            <a:spLocks noChangeArrowheads="1"/>
          </p:cNvSpPr>
          <p:nvPr/>
        </p:nvSpPr>
        <p:spPr bwMode="auto">
          <a:xfrm>
            <a:off x="481013" y="847725"/>
            <a:ext cx="3455987" cy="65088"/>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dirty="0" smtClean="0">
                <a:solidFill>
                  <a:schemeClr val="bg1">
                    <a:lumMod val="75000"/>
                  </a:schemeClr>
                </a:solidFill>
                <a:ea typeface="微软雅黑" panose="020B0503020204020204" pitchFamily="34" charset="-122"/>
              </a:rPr>
              <a:t>Enter your text here. Enter your text here.</a:t>
            </a:r>
          </a:p>
        </p:txBody>
      </p:sp>
      <p:sp>
        <p:nvSpPr>
          <p:cNvPr id="83971" name="文本框 14"/>
          <p:cNvSpPr txBox="1">
            <a:spLocks noChangeArrowheads="1"/>
          </p:cNvSpPr>
          <p:nvPr/>
        </p:nvSpPr>
        <p:spPr bwMode="auto">
          <a:xfrm>
            <a:off x="5486400" y="3309938"/>
            <a:ext cx="3097213" cy="701675"/>
          </a:xfrm>
          <a:prstGeom prst="rect">
            <a:avLst/>
          </a:prstGeom>
          <a:noFill/>
          <a:ln w="9525" algn="ctr">
            <a:noFill/>
            <a:miter lim="800000"/>
            <a:headEnd/>
            <a:tailEnd/>
          </a:ln>
        </p:spPr>
        <p:txBody>
          <a:bodyPr lIns="90000" tIns="46800" rIns="90000" bIns="46800"/>
          <a:lstStyle/>
          <a:p>
            <a:pPr algn="just">
              <a:lnSpc>
                <a:spcPct val="150000"/>
              </a:lnSpc>
              <a:spcBef>
                <a:spcPct val="20000"/>
              </a:spcBef>
              <a:buFont typeface="Arial" charset="0"/>
              <a:buNone/>
            </a:pPr>
            <a:r>
              <a:rPr lang="zh-CN" altLang="en-US" sz="800">
                <a:latin typeface="Arial Narrow" pitchFamily="34" charset="0"/>
                <a:ea typeface="微软雅黑" pitchFamily="34" charset="-122"/>
              </a:rPr>
              <a:t>管理人员可以向指定的外勤人员派发任务工单，外勤人员手机</a:t>
            </a:r>
            <a:r>
              <a:rPr lang="en-US" altLang="zh-CN" sz="800">
                <a:latin typeface="Arial Narrow" pitchFamily="34" charset="0"/>
                <a:ea typeface="微软雅黑" pitchFamily="34" charset="-122"/>
              </a:rPr>
              <a:t>APP</a:t>
            </a:r>
            <a:r>
              <a:rPr lang="zh-CN" altLang="en-US" sz="800">
                <a:latin typeface="Arial Narrow" pitchFamily="34" charset="0"/>
                <a:ea typeface="微软雅黑" pitchFamily="34" charset="-122"/>
              </a:rPr>
              <a:t>会第一时间接收到任务工单并进行处理，管理人员可在线查看任务状态以及处理情况，从而轻松实现任务调度。 </a:t>
            </a:r>
          </a:p>
          <a:p>
            <a:pPr algn="just">
              <a:lnSpc>
                <a:spcPct val="150000"/>
              </a:lnSpc>
              <a:spcBef>
                <a:spcPct val="20000"/>
              </a:spcBef>
              <a:buFont typeface="Arial" charset="0"/>
              <a:buNone/>
            </a:pPr>
            <a:endParaRPr lang="zh-CN" altLang="en-US" sz="800">
              <a:latin typeface="Arial Narrow" pitchFamily="34" charset="0"/>
              <a:ea typeface="微软雅黑" pitchFamily="34" charset="-122"/>
            </a:endParaRPr>
          </a:p>
        </p:txBody>
      </p:sp>
      <p:sp>
        <p:nvSpPr>
          <p:cNvPr id="83972" name="文本框 14"/>
          <p:cNvSpPr txBox="1">
            <a:spLocks noChangeArrowheads="1"/>
          </p:cNvSpPr>
          <p:nvPr/>
        </p:nvSpPr>
        <p:spPr bwMode="auto">
          <a:xfrm>
            <a:off x="5486400" y="3003550"/>
            <a:ext cx="2576513" cy="306388"/>
          </a:xfrm>
          <a:prstGeom prst="rect">
            <a:avLst/>
          </a:prstGeom>
          <a:noFill/>
          <a:ln w="9525">
            <a:noFill/>
            <a:miter lim="800000"/>
            <a:headEnd/>
            <a:tailEnd/>
          </a:ln>
        </p:spPr>
        <p:txBody>
          <a:bodyPr lIns="90000" tIns="46800" rIns="90000" bIns="46800"/>
          <a:lstStyle/>
          <a:p>
            <a:pPr algn="just">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任务派单、轻松调度</a:t>
            </a:r>
          </a:p>
        </p:txBody>
      </p:sp>
      <p:sp>
        <p:nvSpPr>
          <p:cNvPr id="10" name="六边形 9"/>
          <p:cNvSpPr>
            <a:spLocks noChangeArrowheads="1"/>
          </p:cNvSpPr>
          <p:nvPr/>
        </p:nvSpPr>
        <p:spPr bwMode="auto">
          <a:xfrm rot="5400000">
            <a:off x="4864893" y="3056732"/>
            <a:ext cx="652463" cy="590550"/>
          </a:xfrm>
          <a:prstGeom prst="hexagon">
            <a:avLst>
              <a:gd name="adj" fmla="val 25002"/>
              <a:gd name="vf" fmla="val 115470"/>
            </a:avLst>
          </a:prstGeom>
          <a:solidFill>
            <a:schemeClr val="bg1"/>
          </a:solidFill>
          <a:ln w="15875" algn="ctr">
            <a:solidFill>
              <a:srgbClr val="385D8A"/>
            </a:solidFill>
            <a:miter lim="800000"/>
            <a:headEnd/>
            <a:tailEnd/>
          </a:ln>
        </p:spPr>
        <p:txBody>
          <a:bodyPr rot="10800000" vert="eaVert" anchor="ctr"/>
          <a:lstStyle/>
          <a:p>
            <a:pPr algn="ctr" fontAlgn="auto">
              <a:spcBef>
                <a:spcPts val="0"/>
              </a:spcBef>
              <a:spcAft>
                <a:spcPts val="0"/>
              </a:spcAft>
              <a:defRPr/>
            </a:pPr>
            <a:endParaRPr lang="zh-CN" altLang="en-US">
              <a:solidFill>
                <a:schemeClr val="lt1"/>
              </a:solidFill>
              <a:latin typeface="+mn-lt"/>
              <a:ea typeface="+mn-ea"/>
            </a:endParaRPr>
          </a:p>
        </p:txBody>
      </p:sp>
      <p:sp>
        <p:nvSpPr>
          <p:cNvPr id="11" name="椭圆 10"/>
          <p:cNvSpPr/>
          <p:nvPr/>
        </p:nvSpPr>
        <p:spPr>
          <a:xfrm>
            <a:off x="4967288" y="3124200"/>
            <a:ext cx="457200" cy="45720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3975" name="Picture 3"/>
          <p:cNvPicPr>
            <a:picLocks noChangeAspect="1" noChangeArrowheads="1"/>
          </p:cNvPicPr>
          <p:nvPr/>
        </p:nvPicPr>
        <p:blipFill>
          <a:blip r:embed="rId2"/>
          <a:srcRect/>
          <a:stretch>
            <a:fillRect/>
          </a:stretch>
        </p:blipFill>
        <p:spPr bwMode="auto">
          <a:xfrm>
            <a:off x="5054600" y="3246438"/>
            <a:ext cx="282575" cy="238125"/>
          </a:xfrm>
          <a:prstGeom prst="rect">
            <a:avLst/>
          </a:prstGeom>
          <a:noFill/>
          <a:ln w="9525">
            <a:noFill/>
            <a:miter lim="800000"/>
            <a:headEnd/>
            <a:tailEnd/>
          </a:ln>
        </p:spPr>
      </p:pic>
      <p:sp>
        <p:nvSpPr>
          <p:cNvPr id="20" name="椭圆 19"/>
          <p:cNvSpPr/>
          <p:nvPr/>
        </p:nvSpPr>
        <p:spPr>
          <a:xfrm>
            <a:off x="3167063" y="1203325"/>
            <a:ext cx="73025" cy="730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1" name="椭圆 20"/>
          <p:cNvSpPr/>
          <p:nvPr/>
        </p:nvSpPr>
        <p:spPr>
          <a:xfrm>
            <a:off x="4500563" y="1887538"/>
            <a:ext cx="36512" cy="36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4" name="椭圆 23"/>
          <p:cNvSpPr/>
          <p:nvPr/>
        </p:nvSpPr>
        <p:spPr>
          <a:xfrm>
            <a:off x="4535488" y="3435350"/>
            <a:ext cx="73025" cy="714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5" name="椭圆 24"/>
          <p:cNvSpPr/>
          <p:nvPr/>
        </p:nvSpPr>
        <p:spPr>
          <a:xfrm>
            <a:off x="1655763" y="4011613"/>
            <a:ext cx="36512" cy="36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9" name="任意多边形 28"/>
          <p:cNvSpPr/>
          <p:nvPr/>
        </p:nvSpPr>
        <p:spPr>
          <a:xfrm>
            <a:off x="473075" y="736600"/>
            <a:ext cx="4586288" cy="3392488"/>
          </a:xfrm>
          <a:custGeom>
            <a:avLst/>
            <a:gdLst>
              <a:gd name="connsiteX0" fmla="*/ 0 w 4585547"/>
              <a:gd name="connsiteY0" fmla="*/ 1206782 h 3391182"/>
              <a:gd name="connsiteX1" fmla="*/ 1212427 w 4585547"/>
              <a:gd name="connsiteY1" fmla="*/ 3299742 h 3391182"/>
              <a:gd name="connsiteX2" fmla="*/ 2465493 w 4585547"/>
              <a:gd name="connsiteY2" fmla="*/ 658142 h 3391182"/>
              <a:gd name="connsiteX3" fmla="*/ 3474720 w 4585547"/>
              <a:gd name="connsiteY3" fmla="*/ 888435 h 3391182"/>
              <a:gd name="connsiteX4" fmla="*/ 4124960 w 4585547"/>
              <a:gd name="connsiteY4" fmla="*/ 2683368 h 3391182"/>
              <a:gd name="connsiteX5" fmla="*/ 4301067 w 4585547"/>
              <a:gd name="connsiteY5" fmla="*/ 360115 h 3391182"/>
              <a:gd name="connsiteX6" fmla="*/ 4585547 w 4585547"/>
              <a:gd name="connsiteY6" fmla="*/ 522675 h 339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5547" h="3391182">
                <a:moveTo>
                  <a:pt x="0" y="1206782"/>
                </a:moveTo>
                <a:cubicBezTo>
                  <a:pt x="400755" y="2298982"/>
                  <a:pt x="801511" y="3391182"/>
                  <a:pt x="1212427" y="3299742"/>
                </a:cubicBezTo>
                <a:cubicBezTo>
                  <a:pt x="1623343" y="3208302"/>
                  <a:pt x="2088444" y="1060027"/>
                  <a:pt x="2465493" y="658142"/>
                </a:cubicBezTo>
                <a:cubicBezTo>
                  <a:pt x="2842542" y="256257"/>
                  <a:pt x="3198142" y="550897"/>
                  <a:pt x="3474720" y="888435"/>
                </a:cubicBezTo>
                <a:cubicBezTo>
                  <a:pt x="3751298" y="1225973"/>
                  <a:pt x="3987236" y="2771421"/>
                  <a:pt x="4124960" y="2683368"/>
                </a:cubicBezTo>
                <a:cubicBezTo>
                  <a:pt x="4262684" y="2595315"/>
                  <a:pt x="4224303" y="720231"/>
                  <a:pt x="4301067" y="360115"/>
                </a:cubicBezTo>
                <a:cubicBezTo>
                  <a:pt x="4377832" y="0"/>
                  <a:pt x="4481689" y="261337"/>
                  <a:pt x="4585547" y="522675"/>
                </a:cubicBezTo>
              </a:path>
            </a:pathLst>
          </a:cu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椭圆 29"/>
          <p:cNvSpPr/>
          <p:nvPr/>
        </p:nvSpPr>
        <p:spPr>
          <a:xfrm>
            <a:off x="468313" y="1958975"/>
            <a:ext cx="34925" cy="365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pic>
        <p:nvPicPr>
          <p:cNvPr id="83982" name="图片 25" descr="1.png"/>
          <p:cNvPicPr>
            <a:picLocks noChangeAspect="1"/>
          </p:cNvPicPr>
          <p:nvPr/>
        </p:nvPicPr>
        <p:blipFill>
          <a:blip r:embed="rId3"/>
          <a:srcRect/>
          <a:stretch>
            <a:fillRect/>
          </a:stretch>
        </p:blipFill>
        <p:spPr bwMode="auto">
          <a:xfrm>
            <a:off x="395288" y="1131888"/>
            <a:ext cx="4094162" cy="3444875"/>
          </a:xfrm>
          <a:prstGeom prst="rect">
            <a:avLst/>
          </a:prstGeom>
          <a:noFill/>
          <a:ln w="9525">
            <a:noFill/>
            <a:miter lim="800000"/>
            <a:headEnd/>
            <a:tailEnd/>
          </a:ln>
        </p:spPr>
      </p:pic>
      <p:sp>
        <p:nvSpPr>
          <p:cNvPr id="83983" name="文本框 14"/>
          <p:cNvSpPr txBox="1">
            <a:spLocks noChangeArrowheads="1"/>
          </p:cNvSpPr>
          <p:nvPr/>
        </p:nvSpPr>
        <p:spPr bwMode="auto">
          <a:xfrm>
            <a:off x="5507038" y="2085975"/>
            <a:ext cx="3097212" cy="701675"/>
          </a:xfrm>
          <a:prstGeom prst="rect">
            <a:avLst/>
          </a:prstGeom>
          <a:noFill/>
          <a:ln w="9525">
            <a:noFill/>
            <a:miter lim="800000"/>
            <a:headEnd/>
            <a:tailEnd/>
          </a:ln>
        </p:spPr>
        <p:txBody>
          <a:bodyPr lIns="90000" tIns="46800" rIns="90000" bIns="46800"/>
          <a:lstStyle/>
          <a:p>
            <a:pPr algn="just">
              <a:lnSpc>
                <a:spcPct val="150000"/>
              </a:lnSpc>
              <a:spcBef>
                <a:spcPct val="20000"/>
              </a:spcBef>
              <a:buFont typeface="Arial" charset="0"/>
              <a:buNone/>
            </a:pPr>
            <a:r>
              <a:rPr lang="zh-CN" altLang="en-US" sz="800">
                <a:latin typeface="Arial Narrow" pitchFamily="34" charset="0"/>
                <a:ea typeface="微软雅黑" pitchFamily="34" charset="-122"/>
              </a:rPr>
              <a:t>管理人员可以向指定的外勤人员单发或群发各类通知公告，一键快速传递信息；支持手机</a:t>
            </a:r>
            <a:r>
              <a:rPr lang="en-US" altLang="zh-CN" sz="800">
                <a:latin typeface="Arial Narrow" pitchFamily="34" charset="0"/>
                <a:ea typeface="微软雅黑" pitchFamily="34" charset="-122"/>
              </a:rPr>
              <a:t>APP</a:t>
            </a:r>
            <a:r>
              <a:rPr lang="zh-CN" altLang="en-US" sz="800">
                <a:latin typeface="Arial Narrow" pitchFamily="34" charset="0"/>
                <a:ea typeface="微软雅黑" pitchFamily="34" charset="-122"/>
              </a:rPr>
              <a:t>、短信两种方式收发通知公告，还可以实时查看外勤人员是否接收和阅读。 </a:t>
            </a:r>
          </a:p>
        </p:txBody>
      </p:sp>
      <p:sp>
        <p:nvSpPr>
          <p:cNvPr id="83984" name="文本框 14"/>
          <p:cNvSpPr txBox="1">
            <a:spLocks noChangeArrowheads="1"/>
          </p:cNvSpPr>
          <p:nvPr/>
        </p:nvSpPr>
        <p:spPr bwMode="auto">
          <a:xfrm>
            <a:off x="5507038" y="1779588"/>
            <a:ext cx="2576512" cy="306387"/>
          </a:xfrm>
          <a:prstGeom prst="rect">
            <a:avLst/>
          </a:prstGeom>
          <a:noFill/>
          <a:ln w="9525">
            <a:noFill/>
            <a:miter lim="800000"/>
            <a:headEnd/>
            <a:tailEnd/>
          </a:ln>
        </p:spPr>
        <p:txBody>
          <a:bodyPr lIns="90000" tIns="46800" rIns="90000" bIns="46800"/>
          <a:lstStyle/>
          <a:p>
            <a:pPr algn="just">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通知公告、一键群发</a:t>
            </a:r>
          </a:p>
        </p:txBody>
      </p:sp>
      <p:sp>
        <p:nvSpPr>
          <p:cNvPr id="2" name="六边形 9"/>
          <p:cNvSpPr>
            <a:spLocks noChangeArrowheads="1"/>
          </p:cNvSpPr>
          <p:nvPr/>
        </p:nvSpPr>
        <p:spPr bwMode="auto">
          <a:xfrm rot="5400000">
            <a:off x="4885532" y="1832769"/>
            <a:ext cx="652462" cy="590550"/>
          </a:xfrm>
          <a:prstGeom prst="hexagon">
            <a:avLst>
              <a:gd name="adj" fmla="val 25002"/>
              <a:gd name="vf" fmla="val 115470"/>
            </a:avLst>
          </a:prstGeom>
          <a:solidFill>
            <a:schemeClr val="bg1"/>
          </a:solidFill>
          <a:ln w="15875" algn="ctr">
            <a:solidFill>
              <a:srgbClr val="385D8A"/>
            </a:solidFill>
            <a:miter lim="800000"/>
            <a:headEnd/>
            <a:tailEnd/>
          </a:ln>
        </p:spPr>
        <p:txBody>
          <a:bodyPr rot="10800000" vert="eaVert" anchor="ctr"/>
          <a:lstStyle/>
          <a:p>
            <a:pPr algn="ctr" fontAlgn="auto">
              <a:spcBef>
                <a:spcPts val="0"/>
              </a:spcBef>
              <a:spcAft>
                <a:spcPts val="0"/>
              </a:spcAft>
              <a:defRPr/>
            </a:pPr>
            <a:endParaRPr lang="zh-CN" altLang="en-US">
              <a:solidFill>
                <a:schemeClr val="lt1"/>
              </a:solidFill>
              <a:latin typeface="+mn-lt"/>
              <a:ea typeface="+mn-ea"/>
            </a:endParaRPr>
          </a:p>
        </p:txBody>
      </p:sp>
      <p:sp>
        <p:nvSpPr>
          <p:cNvPr id="4" name="椭圆 10"/>
          <p:cNvSpPr/>
          <p:nvPr/>
        </p:nvSpPr>
        <p:spPr>
          <a:xfrm>
            <a:off x="4987925" y="1900238"/>
            <a:ext cx="457200" cy="45720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3987" name="Picture 8"/>
          <p:cNvPicPr>
            <a:picLocks noChangeAspect="1" noChangeArrowheads="1"/>
          </p:cNvPicPr>
          <p:nvPr/>
        </p:nvPicPr>
        <p:blipFill>
          <a:blip r:embed="rId4"/>
          <a:srcRect/>
          <a:stretch>
            <a:fillRect/>
          </a:stretch>
        </p:blipFill>
        <p:spPr bwMode="auto">
          <a:xfrm>
            <a:off x="5076825" y="1995488"/>
            <a:ext cx="265113" cy="26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9"/>
          <p:cNvPicPr>
            <a:picLocks noChangeAspect="1" noChangeArrowheads="1"/>
          </p:cNvPicPr>
          <p:nvPr/>
        </p:nvPicPr>
        <p:blipFill>
          <a:blip r:embed="rId2"/>
          <a:srcRect/>
          <a:stretch>
            <a:fillRect/>
          </a:stretch>
        </p:blipFill>
        <p:spPr bwMode="auto">
          <a:xfrm>
            <a:off x="395288" y="3740150"/>
            <a:ext cx="3816350" cy="652463"/>
          </a:xfrm>
          <a:prstGeom prst="rect">
            <a:avLst/>
          </a:prstGeom>
          <a:noFill/>
          <a:ln w="9525">
            <a:noFill/>
            <a:miter lim="800000"/>
            <a:headEnd/>
            <a:tailEnd/>
          </a:ln>
        </p:spPr>
      </p:pic>
      <p:sp>
        <p:nvSpPr>
          <p:cNvPr id="2" name="文本框 13"/>
          <p:cNvSpPr txBox="1">
            <a:spLocks noChangeArrowheads="1"/>
          </p:cNvSpPr>
          <p:nvPr/>
        </p:nvSpPr>
        <p:spPr bwMode="auto">
          <a:xfrm>
            <a:off x="468313" y="484188"/>
            <a:ext cx="4248150"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主要功能</a:t>
            </a:r>
            <a:r>
              <a:rPr lang="en-US" altLang="zh-CN" sz="2000" dirty="0" smtClean="0">
                <a:solidFill>
                  <a:schemeClr val="accent6"/>
                </a:solidFill>
                <a:latin typeface="微软雅黑" panose="020B0503020204020204" pitchFamily="34" charset="-122"/>
                <a:ea typeface="微软雅黑" panose="020B0503020204020204" pitchFamily="34" charset="-122"/>
              </a:rPr>
              <a:t>【</a:t>
            </a:r>
            <a:r>
              <a:rPr lang="zh-CN" altLang="en-US" sz="2000" dirty="0" smtClean="0">
                <a:solidFill>
                  <a:schemeClr val="accent6"/>
                </a:solidFill>
                <a:latin typeface="微软雅黑" panose="020B0503020204020204" pitchFamily="34" charset="-122"/>
                <a:ea typeface="微软雅黑" panose="020B0503020204020204" pitchFamily="34" charset="-122"/>
              </a:rPr>
              <a:t>移动考勤</a:t>
            </a:r>
            <a:r>
              <a:rPr lang="en-US" altLang="zh-CN" sz="20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 name="TextBox 13"/>
          <p:cNvSpPr txBox="1">
            <a:spLocks noChangeArrowheads="1"/>
          </p:cNvSpPr>
          <p:nvPr/>
        </p:nvSpPr>
        <p:spPr bwMode="auto">
          <a:xfrm>
            <a:off x="481013" y="847725"/>
            <a:ext cx="3455987" cy="65088"/>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dirty="0" smtClean="0">
                <a:solidFill>
                  <a:schemeClr val="bg1">
                    <a:lumMod val="75000"/>
                  </a:schemeClr>
                </a:solidFill>
                <a:ea typeface="微软雅黑" panose="020B0503020204020204" pitchFamily="34" charset="-122"/>
              </a:rPr>
              <a:t>Enter your text here. Enter your text here.</a:t>
            </a:r>
          </a:p>
        </p:txBody>
      </p:sp>
      <p:sp>
        <p:nvSpPr>
          <p:cNvPr id="84996" name="文本框 14"/>
          <p:cNvSpPr txBox="1">
            <a:spLocks noChangeArrowheads="1"/>
          </p:cNvSpPr>
          <p:nvPr/>
        </p:nvSpPr>
        <p:spPr bwMode="auto">
          <a:xfrm>
            <a:off x="5378450" y="1487488"/>
            <a:ext cx="3095625" cy="703262"/>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800">
                <a:latin typeface="Arial Narrow" pitchFamily="34" charset="0"/>
                <a:ea typeface="微软雅黑" pitchFamily="34" charset="-122"/>
              </a:rPr>
              <a:t>通过手机即可进行外勤人员的考勤，实现考勤移动化。支持手机</a:t>
            </a:r>
            <a:r>
              <a:rPr lang="en-US" altLang="zh-CN" sz="800">
                <a:latin typeface="Arial Narrow" pitchFamily="34" charset="0"/>
                <a:ea typeface="微软雅黑" pitchFamily="34" charset="-122"/>
              </a:rPr>
              <a:t>APP</a:t>
            </a:r>
            <a:r>
              <a:rPr lang="zh-CN" altLang="en-US" sz="800">
                <a:latin typeface="Arial Narrow" pitchFamily="34" charset="0"/>
                <a:ea typeface="微软雅黑" pitchFamily="34" charset="-122"/>
              </a:rPr>
              <a:t>打卡签到、连续定位自动考勤两种方式，系统可以自动汇总形成考勤报表，作为管理人员考勤参考。</a:t>
            </a:r>
          </a:p>
        </p:txBody>
      </p:sp>
      <p:sp>
        <p:nvSpPr>
          <p:cNvPr id="84997" name="文本框 14"/>
          <p:cNvSpPr txBox="1">
            <a:spLocks noChangeArrowheads="1"/>
          </p:cNvSpPr>
          <p:nvPr/>
        </p:nvSpPr>
        <p:spPr bwMode="auto">
          <a:xfrm>
            <a:off x="5378450" y="2617788"/>
            <a:ext cx="3095625" cy="723900"/>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800">
                <a:latin typeface="Arial Narrow" pitchFamily="34" charset="0"/>
                <a:ea typeface="微软雅黑" pitchFamily="34" charset="-122"/>
              </a:rPr>
              <a:t>通过手机</a:t>
            </a:r>
            <a:r>
              <a:rPr lang="en-US" altLang="zh-CN" sz="800">
                <a:latin typeface="Arial Narrow" pitchFamily="34" charset="0"/>
                <a:ea typeface="微软雅黑" pitchFamily="34" charset="-122"/>
              </a:rPr>
              <a:t>APP</a:t>
            </a:r>
            <a:r>
              <a:rPr lang="zh-CN" altLang="en-US" sz="800">
                <a:latin typeface="Arial Narrow" pitchFamily="34" charset="0"/>
                <a:ea typeface="微软雅黑" pitchFamily="34" charset="-122"/>
              </a:rPr>
              <a:t>，外勤人员可登记差旅信息及请假申请，管理人员可真实、便捷地了解外勤人员差旅行踪与请假情况，丰富了考勤管理内容，减少虚假差旅报销开支。</a:t>
            </a:r>
          </a:p>
        </p:txBody>
      </p:sp>
      <p:sp>
        <p:nvSpPr>
          <p:cNvPr id="84998" name="文本框 14"/>
          <p:cNvSpPr txBox="1">
            <a:spLocks noChangeArrowheads="1"/>
          </p:cNvSpPr>
          <p:nvPr/>
        </p:nvSpPr>
        <p:spPr bwMode="auto">
          <a:xfrm>
            <a:off x="5378450" y="2316163"/>
            <a:ext cx="2487613" cy="306387"/>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1100">
                <a:solidFill>
                  <a:srgbClr val="39576E"/>
                </a:solidFill>
                <a:latin typeface="Arial Narrow" pitchFamily="34" charset="0"/>
                <a:ea typeface="微软雅黑" pitchFamily="34" charset="-122"/>
              </a:rPr>
              <a:t>差旅请假、移动审批</a:t>
            </a:r>
          </a:p>
        </p:txBody>
      </p:sp>
      <p:sp>
        <p:nvSpPr>
          <p:cNvPr id="84999" name="文本框 14"/>
          <p:cNvSpPr txBox="1">
            <a:spLocks noChangeArrowheads="1"/>
          </p:cNvSpPr>
          <p:nvPr/>
        </p:nvSpPr>
        <p:spPr bwMode="auto">
          <a:xfrm>
            <a:off x="5378450" y="1182688"/>
            <a:ext cx="2576513" cy="304800"/>
          </a:xfrm>
          <a:prstGeom prst="rect">
            <a:avLst/>
          </a:prstGeom>
          <a:noFill/>
          <a:ln w="9525">
            <a:noFill/>
            <a:miter lim="800000"/>
            <a:headEnd/>
            <a:tailEnd/>
          </a:ln>
        </p:spPr>
        <p:txBody>
          <a:bodyPr lIns="90000" tIns="46800" rIns="90000" bIns="46800"/>
          <a:lstStyle/>
          <a:p>
            <a:pPr algn="just">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手机考勤、自动统计</a:t>
            </a:r>
          </a:p>
        </p:txBody>
      </p:sp>
      <p:sp>
        <p:nvSpPr>
          <p:cNvPr id="85000" name="文本框 14"/>
          <p:cNvSpPr txBox="1">
            <a:spLocks noChangeArrowheads="1"/>
          </p:cNvSpPr>
          <p:nvPr/>
        </p:nvSpPr>
        <p:spPr bwMode="auto">
          <a:xfrm>
            <a:off x="5378450" y="3846513"/>
            <a:ext cx="3095625" cy="885825"/>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800">
                <a:latin typeface="Arial Narrow" pitchFamily="34" charset="0"/>
                <a:ea typeface="微软雅黑" pitchFamily="34" charset="-122"/>
              </a:rPr>
              <a:t>管理人员可以为外勤人员在电子地图上设置电子围栏，当外勤人员进入或离开这个围栏区域时进行短信告警提醒，使外勤人员管理工作更具智能化、自动化特征。</a:t>
            </a:r>
          </a:p>
        </p:txBody>
      </p:sp>
      <p:sp>
        <p:nvSpPr>
          <p:cNvPr id="85001" name="文本框 14"/>
          <p:cNvSpPr txBox="1">
            <a:spLocks noChangeArrowheads="1"/>
          </p:cNvSpPr>
          <p:nvPr/>
        </p:nvSpPr>
        <p:spPr bwMode="auto">
          <a:xfrm>
            <a:off x="5378450" y="3540125"/>
            <a:ext cx="2487613" cy="306388"/>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1100">
                <a:solidFill>
                  <a:srgbClr val="39576E"/>
                </a:solidFill>
                <a:latin typeface="Arial Narrow" pitchFamily="34" charset="0"/>
                <a:ea typeface="微软雅黑" pitchFamily="34" charset="-122"/>
              </a:rPr>
              <a:t>电子围栏、告警提醒</a:t>
            </a:r>
          </a:p>
        </p:txBody>
      </p:sp>
      <p:sp>
        <p:nvSpPr>
          <p:cNvPr id="10" name="六边形 9"/>
          <p:cNvSpPr/>
          <p:nvPr/>
        </p:nvSpPr>
        <p:spPr>
          <a:xfrm rot="5400000">
            <a:off x="4756943" y="1234282"/>
            <a:ext cx="652463"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4859338" y="1301750"/>
            <a:ext cx="457200" cy="458788"/>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六边形 11"/>
          <p:cNvSpPr/>
          <p:nvPr/>
        </p:nvSpPr>
        <p:spPr>
          <a:xfrm rot="5400000">
            <a:off x="4756944" y="2359819"/>
            <a:ext cx="652462"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4859338" y="2427288"/>
            <a:ext cx="457200" cy="458787"/>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六边形 13"/>
          <p:cNvSpPr/>
          <p:nvPr/>
        </p:nvSpPr>
        <p:spPr>
          <a:xfrm rot="5400000">
            <a:off x="4756944" y="3559969"/>
            <a:ext cx="652462"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4859338" y="3625850"/>
            <a:ext cx="457200" cy="458788"/>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5008" name="Picture 3"/>
          <p:cNvPicPr>
            <a:picLocks noChangeAspect="1" noChangeArrowheads="1"/>
          </p:cNvPicPr>
          <p:nvPr/>
        </p:nvPicPr>
        <p:blipFill>
          <a:blip r:embed="rId3"/>
          <a:srcRect/>
          <a:stretch>
            <a:fillRect/>
          </a:stretch>
        </p:blipFill>
        <p:spPr bwMode="auto">
          <a:xfrm>
            <a:off x="4946650" y="1423988"/>
            <a:ext cx="282575" cy="238125"/>
          </a:xfrm>
          <a:prstGeom prst="rect">
            <a:avLst/>
          </a:prstGeom>
          <a:noFill/>
          <a:ln w="9525">
            <a:noFill/>
            <a:miter lim="800000"/>
            <a:headEnd/>
            <a:tailEnd/>
          </a:ln>
        </p:spPr>
      </p:pic>
      <p:pic>
        <p:nvPicPr>
          <p:cNvPr id="85009" name="Picture 4"/>
          <p:cNvPicPr>
            <a:picLocks noChangeAspect="1" noChangeArrowheads="1"/>
          </p:cNvPicPr>
          <p:nvPr/>
        </p:nvPicPr>
        <p:blipFill>
          <a:blip r:embed="rId4"/>
          <a:srcRect/>
          <a:stretch>
            <a:fillRect/>
          </a:stretch>
        </p:blipFill>
        <p:spPr bwMode="auto">
          <a:xfrm>
            <a:off x="4946650" y="2530475"/>
            <a:ext cx="268288" cy="244475"/>
          </a:xfrm>
          <a:prstGeom prst="rect">
            <a:avLst/>
          </a:prstGeom>
          <a:noFill/>
          <a:ln w="9525">
            <a:noFill/>
            <a:miter lim="800000"/>
            <a:headEnd/>
            <a:tailEnd/>
          </a:ln>
        </p:spPr>
      </p:pic>
      <p:pic>
        <p:nvPicPr>
          <p:cNvPr id="85010" name="Picture 8"/>
          <p:cNvPicPr>
            <a:picLocks noChangeAspect="1" noChangeArrowheads="1"/>
          </p:cNvPicPr>
          <p:nvPr/>
        </p:nvPicPr>
        <p:blipFill>
          <a:blip r:embed="rId5"/>
          <a:srcRect/>
          <a:stretch>
            <a:fillRect/>
          </a:stretch>
        </p:blipFill>
        <p:spPr bwMode="auto">
          <a:xfrm>
            <a:off x="4968875" y="3724275"/>
            <a:ext cx="265113" cy="263525"/>
          </a:xfrm>
          <a:prstGeom prst="rect">
            <a:avLst/>
          </a:prstGeom>
          <a:noFill/>
          <a:ln w="9525">
            <a:noFill/>
            <a:miter lim="800000"/>
            <a:headEnd/>
            <a:tailEnd/>
          </a:ln>
        </p:spPr>
      </p:pic>
      <p:pic>
        <p:nvPicPr>
          <p:cNvPr id="85011" name="Picture 3"/>
          <p:cNvPicPr>
            <a:picLocks noChangeAspect="1" noChangeArrowheads="1"/>
          </p:cNvPicPr>
          <p:nvPr/>
        </p:nvPicPr>
        <p:blipFill>
          <a:blip r:embed="rId6"/>
          <a:srcRect/>
          <a:stretch>
            <a:fillRect/>
          </a:stretch>
        </p:blipFill>
        <p:spPr bwMode="auto">
          <a:xfrm>
            <a:off x="1331913" y="1203325"/>
            <a:ext cx="2609850" cy="1887538"/>
          </a:xfrm>
          <a:prstGeom prst="rect">
            <a:avLst/>
          </a:prstGeom>
          <a:noFill/>
          <a:ln w="9525">
            <a:noFill/>
            <a:miter lim="800000"/>
            <a:headEnd/>
            <a:tailEnd/>
          </a:ln>
        </p:spPr>
      </p:pic>
      <p:pic>
        <p:nvPicPr>
          <p:cNvPr id="85012" name="图片 31" descr="3.png"/>
          <p:cNvPicPr>
            <a:picLocks noChangeAspect="1"/>
          </p:cNvPicPr>
          <p:nvPr/>
        </p:nvPicPr>
        <p:blipFill>
          <a:blip r:embed="rId7"/>
          <a:srcRect/>
          <a:stretch>
            <a:fillRect/>
          </a:stretch>
        </p:blipFill>
        <p:spPr bwMode="auto">
          <a:xfrm>
            <a:off x="323850" y="3354388"/>
            <a:ext cx="4067175" cy="1038225"/>
          </a:xfrm>
          <a:prstGeom prst="rect">
            <a:avLst/>
          </a:prstGeom>
          <a:noFill/>
          <a:ln w="9525">
            <a:noFill/>
            <a:miter lim="800000"/>
            <a:headEnd/>
            <a:tailEnd/>
          </a:ln>
        </p:spPr>
      </p:pic>
      <p:pic>
        <p:nvPicPr>
          <p:cNvPr id="85013" name="图片 26" descr="2.png"/>
          <p:cNvPicPr>
            <a:picLocks noChangeAspect="1"/>
          </p:cNvPicPr>
          <p:nvPr/>
        </p:nvPicPr>
        <p:blipFill>
          <a:blip r:embed="rId8"/>
          <a:srcRect/>
          <a:stretch>
            <a:fillRect/>
          </a:stretch>
        </p:blipFill>
        <p:spPr bwMode="auto">
          <a:xfrm>
            <a:off x="755650" y="2063750"/>
            <a:ext cx="2647950" cy="2641600"/>
          </a:xfrm>
          <a:prstGeom prst="rect">
            <a:avLst/>
          </a:prstGeom>
          <a:noFill/>
          <a:ln w="9525">
            <a:noFill/>
            <a:miter lim="800000"/>
            <a:headEnd/>
            <a:tailEnd/>
          </a:ln>
        </p:spPr>
      </p:pic>
      <p:pic>
        <p:nvPicPr>
          <p:cNvPr id="85014" name="图片 25" descr="1.png"/>
          <p:cNvPicPr>
            <a:picLocks noChangeAspect="1"/>
          </p:cNvPicPr>
          <p:nvPr/>
        </p:nvPicPr>
        <p:blipFill>
          <a:blip r:embed="rId9"/>
          <a:srcRect/>
          <a:stretch>
            <a:fillRect/>
          </a:stretch>
        </p:blipFill>
        <p:spPr bwMode="auto">
          <a:xfrm>
            <a:off x="2411413" y="2163763"/>
            <a:ext cx="2166937" cy="216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txBox="1">
            <a:spLocks noChangeArrowheads="1"/>
          </p:cNvSpPr>
          <p:nvPr/>
        </p:nvSpPr>
        <p:spPr bwMode="auto">
          <a:xfrm>
            <a:off x="468313" y="484188"/>
            <a:ext cx="4248150" cy="290512"/>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主要功能</a:t>
            </a:r>
            <a:r>
              <a:rPr lang="en-US" altLang="zh-CN" sz="2000" dirty="0" smtClean="0">
                <a:solidFill>
                  <a:schemeClr val="accent6"/>
                </a:solidFill>
                <a:latin typeface="微软雅黑" panose="020B0503020204020204" pitchFamily="34" charset="-122"/>
                <a:ea typeface="微软雅黑" panose="020B0503020204020204" pitchFamily="34" charset="-122"/>
              </a:rPr>
              <a:t>【</a:t>
            </a:r>
            <a:r>
              <a:rPr lang="zh-CN" altLang="en-US" sz="2000" dirty="0" smtClean="0">
                <a:solidFill>
                  <a:schemeClr val="accent6"/>
                </a:solidFill>
                <a:latin typeface="微软雅黑" panose="020B0503020204020204" pitchFamily="34" charset="-122"/>
                <a:ea typeface="微软雅黑" panose="020B0503020204020204" pitchFamily="34" charset="-122"/>
              </a:rPr>
              <a:t>客户管理</a:t>
            </a:r>
            <a:r>
              <a:rPr lang="en-US" altLang="zh-CN" sz="2000" dirty="0" smtClean="0">
                <a:solidFill>
                  <a:schemeClr val="accent6"/>
                </a:solidFill>
                <a:latin typeface="微软雅黑" panose="020B0503020204020204" pitchFamily="34" charset="-122"/>
                <a:ea typeface="微软雅黑" panose="020B0503020204020204" pitchFamily="34" charset="-122"/>
              </a:rPr>
              <a:t>】</a:t>
            </a:r>
            <a:endParaRPr lang="zh-CN" altLang="en-US" sz="2800" dirty="0" smtClean="0">
              <a:solidFill>
                <a:schemeClr val="accent6"/>
              </a:solidFill>
              <a:latin typeface="微软雅黑" panose="020B0503020204020204" pitchFamily="34" charset="-122"/>
              <a:ea typeface="微软雅黑" panose="020B0503020204020204" pitchFamily="34" charset="-122"/>
            </a:endParaRPr>
          </a:p>
        </p:txBody>
      </p:sp>
      <p:sp>
        <p:nvSpPr>
          <p:cNvPr id="3" name="TextBox 13"/>
          <p:cNvSpPr txBox="1">
            <a:spLocks noChangeArrowheads="1"/>
          </p:cNvSpPr>
          <p:nvPr/>
        </p:nvSpPr>
        <p:spPr bwMode="auto">
          <a:xfrm>
            <a:off x="481013" y="847725"/>
            <a:ext cx="3455987" cy="65088"/>
          </a:xfrm>
          <a:prstGeom prst="rect">
            <a:avLst/>
          </a:prstGeom>
          <a:noFill/>
          <a:ln>
            <a:noFill/>
          </a:ln>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en-US" altLang="zh-CN" sz="1400" dirty="0" smtClean="0">
                <a:solidFill>
                  <a:schemeClr val="bg1">
                    <a:lumMod val="75000"/>
                  </a:schemeClr>
                </a:solidFill>
                <a:ea typeface="微软雅黑" panose="020B0503020204020204" pitchFamily="34" charset="-122"/>
              </a:rPr>
              <a:t>Enter your text here. Enter your text here.</a:t>
            </a:r>
          </a:p>
        </p:txBody>
      </p:sp>
      <p:sp>
        <p:nvSpPr>
          <p:cNvPr id="86019" name="文本框 14"/>
          <p:cNvSpPr txBox="1">
            <a:spLocks noChangeArrowheads="1"/>
          </p:cNvSpPr>
          <p:nvPr/>
        </p:nvSpPr>
        <p:spPr bwMode="auto">
          <a:xfrm>
            <a:off x="5486400" y="1941513"/>
            <a:ext cx="3097213" cy="701675"/>
          </a:xfrm>
          <a:prstGeom prst="rect">
            <a:avLst/>
          </a:prstGeom>
          <a:noFill/>
          <a:ln w="9525">
            <a:noFill/>
            <a:miter lim="800000"/>
            <a:headEnd/>
            <a:tailEnd/>
          </a:ln>
        </p:spPr>
        <p:txBody>
          <a:bodyPr lIns="90000" tIns="46800" rIns="90000" bIns="46800"/>
          <a:lstStyle/>
          <a:p>
            <a:pPr algn="just">
              <a:lnSpc>
                <a:spcPct val="150000"/>
              </a:lnSpc>
              <a:spcBef>
                <a:spcPct val="20000"/>
              </a:spcBef>
              <a:buFont typeface="Arial" charset="0"/>
              <a:buNone/>
            </a:pPr>
            <a:r>
              <a:rPr lang="zh-CN" altLang="en-US" sz="800">
                <a:latin typeface="Arial Narrow" pitchFamily="34" charset="0"/>
                <a:ea typeface="微软雅黑" pitchFamily="34" charset="-122"/>
              </a:rPr>
              <a:t>对客户拜访、员工出访情况进行基本管理，高效、便捷地整合数据信息，协助您科学、系统地建立“客户档案”，以供公司管理人员作出科学决策，促进企业信息化建设。</a:t>
            </a:r>
          </a:p>
        </p:txBody>
      </p:sp>
      <p:sp>
        <p:nvSpPr>
          <p:cNvPr id="86020" name="文本框 14"/>
          <p:cNvSpPr txBox="1">
            <a:spLocks noChangeArrowheads="1"/>
          </p:cNvSpPr>
          <p:nvPr/>
        </p:nvSpPr>
        <p:spPr bwMode="auto">
          <a:xfrm>
            <a:off x="5486400" y="3359150"/>
            <a:ext cx="3097213" cy="725488"/>
          </a:xfrm>
          <a:prstGeom prst="rect">
            <a:avLst/>
          </a:prstGeom>
          <a:noFill/>
          <a:ln w="9525">
            <a:noFill/>
            <a:miter lim="800000"/>
            <a:headEnd/>
            <a:tailEnd/>
          </a:ln>
        </p:spPr>
        <p:txBody>
          <a:bodyPr lIns="90000" tIns="46800" rIns="90000" bIns="46800"/>
          <a:lstStyle/>
          <a:p>
            <a:pPr algn="just">
              <a:lnSpc>
                <a:spcPct val="150000"/>
              </a:lnSpc>
              <a:spcBef>
                <a:spcPct val="20000"/>
              </a:spcBef>
              <a:buFont typeface="Arial" charset="0"/>
              <a:buNone/>
            </a:pPr>
            <a:r>
              <a:rPr lang="zh-CN" altLang="en-US" sz="800">
                <a:latin typeface="Arial Narrow" pitchFamily="34" charset="0"/>
                <a:ea typeface="微软雅黑" pitchFamily="34" charset="-122"/>
              </a:rPr>
              <a:t>外勤助手帮您积极汇总客户信息，实时跟踪客户信息的流变，为企业挖掘潜在商机，并指导未来客户关系的努力方向。同时也激发外勤人员主动提高服务意识，方便您更加敏锐的感知市场。                               </a:t>
            </a:r>
          </a:p>
        </p:txBody>
      </p:sp>
      <p:sp>
        <p:nvSpPr>
          <p:cNvPr id="86021" name="文本框 14"/>
          <p:cNvSpPr txBox="1">
            <a:spLocks noChangeArrowheads="1"/>
          </p:cNvSpPr>
          <p:nvPr/>
        </p:nvSpPr>
        <p:spPr bwMode="auto">
          <a:xfrm>
            <a:off x="5486400" y="3057525"/>
            <a:ext cx="2487613" cy="306388"/>
          </a:xfrm>
          <a:prstGeom prst="rect">
            <a:avLst/>
          </a:prstGeom>
          <a:noFill/>
          <a:ln w="9525">
            <a:noFill/>
            <a:miter lim="800000"/>
            <a:headEnd/>
            <a:tailEnd/>
          </a:ln>
        </p:spPr>
        <p:txBody>
          <a:bodyPr lIns="90000" tIns="46800" rIns="90000" bIns="46800"/>
          <a:lstStyle/>
          <a:p>
            <a:pPr>
              <a:lnSpc>
                <a:spcPct val="150000"/>
              </a:lnSpc>
              <a:spcBef>
                <a:spcPct val="20000"/>
              </a:spcBef>
              <a:buFont typeface="Arial" charset="0"/>
              <a:buNone/>
            </a:pPr>
            <a:r>
              <a:rPr lang="zh-CN" altLang="en-US" sz="1100">
                <a:solidFill>
                  <a:srgbClr val="39576E"/>
                </a:solidFill>
                <a:latin typeface="Arial Narrow" pitchFamily="34" charset="0"/>
                <a:ea typeface="微软雅黑" pitchFamily="34" charset="-122"/>
              </a:rPr>
              <a:t>客户关系、建立维系</a:t>
            </a:r>
          </a:p>
        </p:txBody>
      </p:sp>
      <p:sp>
        <p:nvSpPr>
          <p:cNvPr id="86022" name="文本框 14"/>
          <p:cNvSpPr txBox="1">
            <a:spLocks noChangeArrowheads="1"/>
          </p:cNvSpPr>
          <p:nvPr/>
        </p:nvSpPr>
        <p:spPr bwMode="auto">
          <a:xfrm>
            <a:off x="5486400" y="1635125"/>
            <a:ext cx="2576513" cy="306388"/>
          </a:xfrm>
          <a:prstGeom prst="rect">
            <a:avLst/>
          </a:prstGeom>
          <a:noFill/>
          <a:ln w="9525">
            <a:noFill/>
            <a:miter lim="800000"/>
            <a:headEnd/>
            <a:tailEnd/>
          </a:ln>
        </p:spPr>
        <p:txBody>
          <a:bodyPr lIns="90000" tIns="46800" rIns="90000" bIns="46800"/>
          <a:lstStyle/>
          <a:p>
            <a:pPr algn="just">
              <a:lnSpc>
                <a:spcPct val="150000"/>
              </a:lnSpc>
              <a:spcBef>
                <a:spcPts val="600"/>
              </a:spcBef>
              <a:spcAft>
                <a:spcPts val="600"/>
              </a:spcAft>
              <a:buClr>
                <a:schemeClr val="accent1"/>
              </a:buClr>
              <a:buSzPct val="80000"/>
              <a:buFont typeface="Arial" charset="0"/>
              <a:buNone/>
            </a:pPr>
            <a:r>
              <a:rPr lang="zh-CN" altLang="en-US" sz="1100">
                <a:solidFill>
                  <a:srgbClr val="39576E"/>
                </a:solidFill>
                <a:latin typeface="Arial Narrow" pitchFamily="34" charset="0"/>
                <a:ea typeface="微软雅黑" pitchFamily="34" charset="-122"/>
              </a:rPr>
              <a:t>客户资料、归集整理</a:t>
            </a:r>
          </a:p>
        </p:txBody>
      </p:sp>
      <p:sp>
        <p:nvSpPr>
          <p:cNvPr id="10" name="六边形 9"/>
          <p:cNvSpPr/>
          <p:nvPr/>
        </p:nvSpPr>
        <p:spPr>
          <a:xfrm rot="5400000">
            <a:off x="4864893" y="1688307"/>
            <a:ext cx="652463"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4967288" y="1755775"/>
            <a:ext cx="457200" cy="45720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六边形 11"/>
          <p:cNvSpPr/>
          <p:nvPr/>
        </p:nvSpPr>
        <p:spPr>
          <a:xfrm rot="5400000">
            <a:off x="4864894" y="3102769"/>
            <a:ext cx="652462" cy="590550"/>
          </a:xfrm>
          <a:prstGeom prst="hexagon">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4967288" y="3170238"/>
            <a:ext cx="457200" cy="457200"/>
          </a:xfrm>
          <a:prstGeom prst="ellipse">
            <a:avLst/>
          </a:prstGeom>
          <a:solidFill>
            <a:schemeClr val="bg1"/>
          </a:solidFill>
          <a:ln w="1270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86027" name="Picture 3"/>
          <p:cNvPicPr>
            <a:picLocks noChangeAspect="1" noChangeArrowheads="1"/>
          </p:cNvPicPr>
          <p:nvPr/>
        </p:nvPicPr>
        <p:blipFill>
          <a:blip r:embed="rId2"/>
          <a:srcRect/>
          <a:stretch>
            <a:fillRect/>
          </a:stretch>
        </p:blipFill>
        <p:spPr bwMode="auto">
          <a:xfrm>
            <a:off x="5054600" y="1878013"/>
            <a:ext cx="282575" cy="238125"/>
          </a:xfrm>
          <a:prstGeom prst="rect">
            <a:avLst/>
          </a:prstGeom>
          <a:noFill/>
          <a:ln w="9525">
            <a:noFill/>
            <a:miter lim="800000"/>
            <a:headEnd/>
            <a:tailEnd/>
          </a:ln>
        </p:spPr>
      </p:pic>
      <p:pic>
        <p:nvPicPr>
          <p:cNvPr id="86028" name="Picture 4"/>
          <p:cNvPicPr>
            <a:picLocks noChangeAspect="1" noChangeArrowheads="1"/>
          </p:cNvPicPr>
          <p:nvPr/>
        </p:nvPicPr>
        <p:blipFill>
          <a:blip r:embed="rId3"/>
          <a:srcRect/>
          <a:stretch>
            <a:fillRect/>
          </a:stretch>
        </p:blipFill>
        <p:spPr bwMode="auto">
          <a:xfrm>
            <a:off x="5054600" y="3273425"/>
            <a:ext cx="268288" cy="242888"/>
          </a:xfrm>
          <a:prstGeom prst="rect">
            <a:avLst/>
          </a:prstGeom>
          <a:noFill/>
          <a:ln w="9525">
            <a:noFill/>
            <a:miter lim="800000"/>
            <a:headEnd/>
            <a:tailEnd/>
          </a:ln>
        </p:spPr>
      </p:pic>
      <p:sp>
        <p:nvSpPr>
          <p:cNvPr id="20" name="椭圆 19"/>
          <p:cNvSpPr/>
          <p:nvPr/>
        </p:nvSpPr>
        <p:spPr>
          <a:xfrm>
            <a:off x="3167063" y="1203325"/>
            <a:ext cx="73025" cy="730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1" name="椭圆 20"/>
          <p:cNvSpPr/>
          <p:nvPr/>
        </p:nvSpPr>
        <p:spPr>
          <a:xfrm>
            <a:off x="5040313" y="1239838"/>
            <a:ext cx="36512" cy="36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4" name="椭圆 23"/>
          <p:cNvSpPr/>
          <p:nvPr/>
        </p:nvSpPr>
        <p:spPr>
          <a:xfrm>
            <a:off x="4535488" y="3363913"/>
            <a:ext cx="73025" cy="7143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5" name="椭圆 24"/>
          <p:cNvSpPr/>
          <p:nvPr/>
        </p:nvSpPr>
        <p:spPr>
          <a:xfrm>
            <a:off x="1655763" y="4011613"/>
            <a:ext cx="36512" cy="36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sp>
        <p:nvSpPr>
          <p:cNvPr id="29" name="任意多边形 28"/>
          <p:cNvSpPr/>
          <p:nvPr/>
        </p:nvSpPr>
        <p:spPr>
          <a:xfrm>
            <a:off x="473075" y="736600"/>
            <a:ext cx="4586288" cy="3392488"/>
          </a:xfrm>
          <a:custGeom>
            <a:avLst/>
            <a:gdLst>
              <a:gd name="connsiteX0" fmla="*/ 0 w 4585547"/>
              <a:gd name="connsiteY0" fmla="*/ 1206782 h 3391182"/>
              <a:gd name="connsiteX1" fmla="*/ 1212427 w 4585547"/>
              <a:gd name="connsiteY1" fmla="*/ 3299742 h 3391182"/>
              <a:gd name="connsiteX2" fmla="*/ 2465493 w 4585547"/>
              <a:gd name="connsiteY2" fmla="*/ 658142 h 3391182"/>
              <a:gd name="connsiteX3" fmla="*/ 3474720 w 4585547"/>
              <a:gd name="connsiteY3" fmla="*/ 888435 h 3391182"/>
              <a:gd name="connsiteX4" fmla="*/ 4124960 w 4585547"/>
              <a:gd name="connsiteY4" fmla="*/ 2683368 h 3391182"/>
              <a:gd name="connsiteX5" fmla="*/ 4301067 w 4585547"/>
              <a:gd name="connsiteY5" fmla="*/ 360115 h 3391182"/>
              <a:gd name="connsiteX6" fmla="*/ 4585547 w 4585547"/>
              <a:gd name="connsiteY6" fmla="*/ 522675 h 339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5547" h="3391182">
                <a:moveTo>
                  <a:pt x="0" y="1206782"/>
                </a:moveTo>
                <a:cubicBezTo>
                  <a:pt x="400755" y="2298982"/>
                  <a:pt x="801511" y="3391182"/>
                  <a:pt x="1212427" y="3299742"/>
                </a:cubicBezTo>
                <a:cubicBezTo>
                  <a:pt x="1623343" y="3208302"/>
                  <a:pt x="2088444" y="1060027"/>
                  <a:pt x="2465493" y="658142"/>
                </a:cubicBezTo>
                <a:cubicBezTo>
                  <a:pt x="2842542" y="256257"/>
                  <a:pt x="3198142" y="550897"/>
                  <a:pt x="3474720" y="888435"/>
                </a:cubicBezTo>
                <a:cubicBezTo>
                  <a:pt x="3751298" y="1225973"/>
                  <a:pt x="3987236" y="2771421"/>
                  <a:pt x="4124960" y="2683368"/>
                </a:cubicBezTo>
                <a:cubicBezTo>
                  <a:pt x="4262684" y="2595315"/>
                  <a:pt x="4224303" y="720231"/>
                  <a:pt x="4301067" y="360115"/>
                </a:cubicBezTo>
                <a:cubicBezTo>
                  <a:pt x="4377832" y="0"/>
                  <a:pt x="4481689" y="261337"/>
                  <a:pt x="4585547" y="522675"/>
                </a:cubicBezTo>
              </a:path>
            </a:pathLst>
          </a:cu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0" name="椭圆 29"/>
          <p:cNvSpPr/>
          <p:nvPr/>
        </p:nvSpPr>
        <p:spPr>
          <a:xfrm>
            <a:off x="468313" y="1958975"/>
            <a:ext cx="34925" cy="365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rgbClr val="17375E"/>
              </a:solidFill>
            </a:endParaRPr>
          </a:p>
        </p:txBody>
      </p:sp>
      <p:pic>
        <p:nvPicPr>
          <p:cNvPr id="86035" name="图片 25" descr="1.png"/>
          <p:cNvPicPr>
            <a:picLocks noChangeAspect="1"/>
          </p:cNvPicPr>
          <p:nvPr/>
        </p:nvPicPr>
        <p:blipFill>
          <a:blip r:embed="rId4"/>
          <a:srcRect/>
          <a:stretch>
            <a:fillRect/>
          </a:stretch>
        </p:blipFill>
        <p:spPr bwMode="auto">
          <a:xfrm>
            <a:off x="395288" y="1131888"/>
            <a:ext cx="4094162" cy="344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A000120141119A28KPBG</Template>
  <TotalTime>7295</TotalTime>
  <Words>3537</Words>
  <Application>Microsoft Office PowerPoint</Application>
  <PresentationFormat>全屏显示(16:9)</PresentationFormat>
  <Paragraphs>362</Paragraphs>
  <Slides>32</Slides>
  <Notes>4</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xqb</cp:lastModifiedBy>
  <cp:revision>726</cp:revision>
  <dcterms:created xsi:type="dcterms:W3CDTF">2015-01-06T02:12:54Z</dcterms:created>
  <dcterms:modified xsi:type="dcterms:W3CDTF">2015-04-09T08:25:17Z</dcterms:modified>
</cp:coreProperties>
</file>