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59" r:id="rId6"/>
    <p:sldId id="266" r:id="rId7"/>
    <p:sldId id="273" r:id="rId8"/>
    <p:sldId id="265" r:id="rId9"/>
    <p:sldId id="268" r:id="rId10"/>
    <p:sldId id="271" r:id="rId11"/>
    <p:sldId id="270" r:id="rId12"/>
    <p:sldId id="272" r:id="rId13"/>
    <p:sldId id="267" r:id="rId14"/>
  </p:sldIdLst>
  <p:sldSz cx="12192000" cy="6858000"/>
  <p:notesSz cx="6858000" cy="9144000"/>
  <p:embeddedFontLst>
    <p:embeddedFont>
      <p:font typeface="Rockwell" panose="02060603020205020403" pitchFamily="18" charset="0"/>
      <p:regular r:id="rId16"/>
      <p:bold r:id="rId17"/>
      <p:italic r:id="rId18"/>
      <p:boldItalic r:id="rId19"/>
    </p:embeddedFont>
    <p:embeddedFont>
      <p:font typeface="Helvetica Neue" panose="02020500000000000000" charset="0"/>
      <p:regular r:id="rId20"/>
      <p:bold r:id="rId21"/>
      <p:italic r:id="rId22"/>
      <p:boldItalic r:id="rId23"/>
    </p:embeddedFont>
    <p:embeddedFont>
      <p:font typeface="Bookman Old Style" panose="02050604050505020204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kiEEcP97d1WGwUUQai1P1qH48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AC8DEF-7C5F-4367-BFB3-249E5273F733}">
  <a:tblStyle styleId="{C0AC8DEF-7C5F-4367-BFB3-249E5273F733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標題)">
  <p:cSld name="全景圖片 (含標題)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>
            <a:spLocks noGrp="1"/>
          </p:cNvSpPr>
          <p:nvPr>
            <p:ph type="pic" idx="2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body" idx="1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body" idx="2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5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US" sz="8000" b="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/>
          </a:p>
        </p:txBody>
      </p:sp>
      <p:sp>
        <p:nvSpPr>
          <p:cNvPr id="89" name="Google Shape;89;p25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US" sz="8000" b="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欄">
  <p:cSld name="3 欄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body" idx="2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3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body" idx="4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5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6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圖片欄">
  <p:cSld name="3 圖片欄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28"/>
          <p:cNvSpPr>
            <a:spLocks noGrp="1"/>
          </p:cNvSpPr>
          <p:nvPr>
            <p:ph type="pic" idx="2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body" idx="3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body" idx="4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28"/>
          <p:cNvSpPr>
            <a:spLocks noGrp="1"/>
          </p:cNvSpPr>
          <p:nvPr>
            <p:ph type="pic" idx="5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6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7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28"/>
          <p:cNvSpPr>
            <a:spLocks noGrp="1"/>
          </p:cNvSpPr>
          <p:nvPr>
            <p:ph type="pic" idx="8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9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2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3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4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1595269" y="289445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I.</a:t>
            </a:r>
            <a:r>
              <a:rPr lang="en-US" altLang="zh-TW" dirty="0">
                <a:latin typeface="Helvetica Neue"/>
                <a:ea typeface="Helvetica Neue"/>
                <a:cs typeface="Helvetica Neue"/>
                <a:sym typeface="Helvetica Neue"/>
              </a:rPr>
              <a:t>T.S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altLang="zh-TW" dirty="0">
                <a:latin typeface="Helvetica Neue"/>
                <a:ea typeface="Helvetica Neue"/>
                <a:cs typeface="Helvetica Neue"/>
                <a:sym typeface="Helvetica Neue"/>
              </a:rPr>
              <a:t>FINAL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 PROJECT REVIEW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電資四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簡少澤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</a:pP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電資四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鍾欣哲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</a:pP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電資四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李昇原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</a:pP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電資四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吳彥陞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Change History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11" y="2025249"/>
            <a:ext cx="6382327" cy="440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4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Cases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30" y="2188585"/>
            <a:ext cx="10800844" cy="38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2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Retrospective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3795" y="2096063"/>
            <a:ext cx="10353762" cy="4332445"/>
          </a:xfrm>
        </p:spPr>
        <p:txBody>
          <a:bodyPr/>
          <a:lstStyle/>
          <a:p>
            <a:pPr marL="114300" indent="0">
              <a:buNone/>
            </a:pPr>
            <a:r>
              <a:rPr lang="en-US" altLang="zh-TW" sz="2400" b="1" dirty="0" smtClean="0"/>
              <a:t>Follow </a:t>
            </a:r>
            <a:r>
              <a:rPr lang="en-US" altLang="zh-TW" sz="2400" b="1" dirty="0"/>
              <a:t>the </a:t>
            </a:r>
            <a:r>
              <a:rPr lang="en-US" altLang="zh-TW" sz="2400" b="1" dirty="0" smtClean="0"/>
              <a:t>process? </a:t>
            </a:r>
          </a:p>
          <a:p>
            <a:r>
              <a:rPr lang="zh-TW" altLang="en-US" sz="2400" b="1" dirty="0" smtClean="0"/>
              <a:t>評估不周，導致後</a:t>
            </a:r>
            <a:r>
              <a:rPr lang="zh-TW" altLang="en-US" sz="2400" b="1" dirty="0"/>
              <a:t>期</a:t>
            </a:r>
            <a:r>
              <a:rPr lang="zh-TW" altLang="en-US" sz="2400" b="1" dirty="0" smtClean="0"/>
              <a:t>進度緊繃</a:t>
            </a:r>
            <a:endParaRPr lang="en-US" altLang="zh-TW" sz="2400" b="1" dirty="0" smtClean="0"/>
          </a:p>
          <a:p>
            <a:pPr marL="114300" indent="0">
              <a:buNone/>
            </a:pPr>
            <a:r>
              <a:rPr lang="en-US" altLang="zh-TW" sz="2400" b="1" dirty="0" smtClean="0"/>
              <a:t>Satisfy the requirement?</a:t>
            </a:r>
          </a:p>
          <a:p>
            <a:r>
              <a:rPr lang="zh-TW" altLang="en-US" sz="2400" b="1" dirty="0" smtClean="0"/>
              <a:t>除了</a:t>
            </a:r>
            <a:r>
              <a:rPr lang="en-US" altLang="zh-TW" sz="2400" b="1" dirty="0" smtClean="0"/>
              <a:t>Line API</a:t>
            </a:r>
            <a:r>
              <a:rPr lang="zh-TW" altLang="en-US" sz="2400" b="1" dirty="0" smtClean="0"/>
              <a:t>功能未完善，其餘需求皆滿足</a:t>
            </a:r>
            <a:endParaRPr lang="en-US" altLang="zh-TW" sz="2400" b="1" dirty="0"/>
          </a:p>
          <a:p>
            <a:pPr marL="114300" indent="0">
              <a:buNone/>
            </a:pPr>
            <a:r>
              <a:rPr lang="en-US" altLang="zh-TW" sz="2400" b="1" dirty="0"/>
              <a:t>Was our team successful?</a:t>
            </a:r>
            <a:endParaRPr lang="en-US" altLang="zh-TW" sz="2400" b="1" dirty="0" smtClean="0"/>
          </a:p>
          <a:p>
            <a:r>
              <a:rPr lang="zh-TW" altLang="en-US" sz="2400" b="1" dirty="0"/>
              <a:t>對於</a:t>
            </a:r>
            <a:r>
              <a:rPr lang="zh-TW" altLang="en-US" sz="2400" b="1" dirty="0" smtClean="0"/>
              <a:t>大家努力參與專案，我們認為相當成功，但還能繼續進步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7695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831850" y="2649421"/>
            <a:ext cx="10515600" cy="106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DEMO PROTOTYPE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Contributions</a:t>
            </a:r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55B3C77-23B3-4D1A-9E2D-79B3D6C9A377}"/>
              </a:ext>
            </a:extLst>
          </p:cNvPr>
          <p:cNvSpPr txBox="1">
            <a:spLocks/>
          </p:cNvSpPr>
          <p:nvPr/>
        </p:nvSpPr>
        <p:spPr>
          <a:xfrm>
            <a:off x="812800" y="1723485"/>
            <a:ext cx="10917382" cy="461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(25%)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簡少澤：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Email API analysis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(25%)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鍾欣哲：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Website 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 、</a:t>
            </a: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Test</a:t>
            </a:r>
            <a:endParaRPr lang="en-US" altLang="zh-TW" dirty="0" smtClean="0"/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457200" lvl="0" indent="-457200" algn="l">
              <a:buFont typeface="Wingdings" panose="05000000000000000000" pitchFamily="2" charset="2"/>
              <a:buChar char="l"/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(25%)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李</a:t>
            </a: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昇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原：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Website UI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backend</a:t>
            </a:r>
          </a:p>
          <a:p>
            <a:pPr marL="457200" lvl="0" indent="-457200" algn="l">
              <a:buFont typeface="Wingdings" panose="05000000000000000000" pitchFamily="2" charset="2"/>
              <a:buChar char="l"/>
            </a:pPr>
            <a:endParaRPr lang="en-US" altLang="zh-TW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>
              <a:buFont typeface="Wingdings" panose="05000000000000000000" pitchFamily="2" charset="2"/>
              <a:buChar char="l"/>
            </a:pPr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(25%)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吳</a:t>
            </a: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彥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陞：</a:t>
            </a:r>
            <a:r>
              <a:rPr lang="en-US" altLang="zh-TW" dirty="0" err="1" smtClean="0"/>
              <a:t>Robotframework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zh-TW" altLang="en-US" dirty="0" smtClean="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-US" altLang="zh-TW" dirty="0" smtClean="0">
                <a:latin typeface="Arial"/>
                <a:ea typeface="Arial"/>
                <a:cs typeface="Arial"/>
                <a:sym typeface="Arial"/>
              </a:rPr>
              <a:t>Test</a:t>
            </a:r>
            <a:endParaRPr lang="zh-TW" altLang="en-US" dirty="0">
              <a:latin typeface="Arial"/>
              <a:ea typeface="Arial"/>
              <a:cs typeface="Arial"/>
              <a:sym typeface="Arial"/>
            </a:endParaRP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80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 dirty="0"/>
              <a:t>TEAM MEETING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title"/>
          </p:nvPr>
        </p:nvSpPr>
        <p:spPr>
          <a:xfrm>
            <a:off x="839904" y="13347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 dirty="0"/>
              <a:t>TEAM MEETING – (</a:t>
            </a:r>
            <a:r>
              <a:rPr lang="en-US" dirty="0" smtClean="0"/>
              <a:t>1</a:t>
            </a:r>
            <a:r>
              <a:rPr lang="en-US" altLang="zh-TW" dirty="0" smtClean="0"/>
              <a:t>2</a:t>
            </a:r>
            <a:r>
              <a:rPr lang="en-US" dirty="0" smtClean="0"/>
              <a:t>/</a:t>
            </a:r>
            <a:r>
              <a:rPr lang="en-US" altLang="zh-TW" dirty="0" smtClean="0"/>
              <a:t>19</a:t>
            </a:r>
            <a:r>
              <a:rPr lang="en-US" dirty="0" smtClean="0"/>
              <a:t>)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952" y="1459791"/>
            <a:ext cx="5753446" cy="49352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 dirty="0"/>
              <a:t>TEAM MEETING – (</a:t>
            </a:r>
            <a:r>
              <a:rPr lang="en-US" dirty="0" smtClean="0"/>
              <a:t>1</a:t>
            </a:r>
            <a:r>
              <a:rPr lang="en-US" altLang="zh-TW" dirty="0" smtClean="0"/>
              <a:t>2</a:t>
            </a:r>
            <a:r>
              <a:rPr lang="en-US" dirty="0" smtClean="0"/>
              <a:t>/</a:t>
            </a:r>
            <a:r>
              <a:rPr lang="en-US" altLang="zh-TW" dirty="0" smtClean="0"/>
              <a:t>19</a:t>
            </a:r>
            <a:r>
              <a:rPr lang="en-US" dirty="0" smtClean="0"/>
              <a:t>)</a:t>
            </a: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907" y="1935921"/>
            <a:ext cx="836295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919120" y="9525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 dirty="0" smtClean="0"/>
              <a:t>System Block Diagram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82" y="1212706"/>
            <a:ext cx="696277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6" y="71840"/>
            <a:ext cx="10353761" cy="1326321"/>
          </a:xfrm>
        </p:spPr>
        <p:txBody>
          <a:bodyPr/>
          <a:lstStyle/>
          <a:p>
            <a:r>
              <a:rPr lang="en-US" altLang="zh-TW" dirty="0"/>
              <a:t>Work Breakdown Structure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967" y="1148779"/>
            <a:ext cx="6151417" cy="54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2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913793" y="397163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400"/>
            </a:pPr>
            <a:r>
              <a:rPr lang="en-US" dirty="0"/>
              <a:t>U</a:t>
            </a:r>
            <a:r>
              <a:rPr lang="en-US" dirty="0" smtClean="0"/>
              <a:t>se Case Diagram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232" y="1592171"/>
            <a:ext cx="5898885" cy="4952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4A27F-C46D-414E-8B8C-AC142336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Tools</a:t>
            </a:r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255B3C77-23B3-4D1A-9E2D-79B3D6C9A377}"/>
              </a:ext>
            </a:extLst>
          </p:cNvPr>
          <p:cNvSpPr txBox="1">
            <a:spLocks/>
          </p:cNvSpPr>
          <p:nvPr/>
        </p:nvSpPr>
        <p:spPr>
          <a:xfrm>
            <a:off x="550148" y="1935921"/>
            <a:ext cx="10353761" cy="461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dirty="0"/>
              <a:t>React.js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dirty="0"/>
              <a:t>Flask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dirty="0" err="1"/>
              <a:t>Robotframework</a:t>
            </a:r>
            <a:r>
              <a:rPr lang="en-US" altLang="zh-TW" dirty="0"/>
              <a:t> with Selenium</a:t>
            </a:r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en-US" altLang="zh-TW" dirty="0"/>
              <a:t>GitHub</a:t>
            </a: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7340702"/>
      </p:ext>
    </p:extLst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147</Words>
  <Application>Microsoft Office PowerPoint</Application>
  <PresentationFormat>寬螢幕</PresentationFormat>
  <Paragraphs>37</Paragraphs>
  <Slides>13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Arial</vt:lpstr>
      <vt:lpstr>Wingdings</vt:lpstr>
      <vt:lpstr>Rockwell</vt:lpstr>
      <vt:lpstr>Helvetica Neue</vt:lpstr>
      <vt:lpstr>Bookman Old Style</vt:lpstr>
      <vt:lpstr>Damask</vt:lpstr>
      <vt:lpstr>I.T.S FINAL PROJECT REVIEW</vt:lpstr>
      <vt:lpstr>Contributions</vt:lpstr>
      <vt:lpstr>TEAM MEETING</vt:lpstr>
      <vt:lpstr>TEAM MEETING – (12/19)</vt:lpstr>
      <vt:lpstr>TEAM MEETING – (12/19)</vt:lpstr>
      <vt:lpstr>System Block Diagram</vt:lpstr>
      <vt:lpstr>Work Breakdown Structure</vt:lpstr>
      <vt:lpstr>Use Case Diagram</vt:lpstr>
      <vt:lpstr>Using Tools</vt:lpstr>
      <vt:lpstr>Change History</vt:lpstr>
      <vt:lpstr>Use Cases</vt:lpstr>
      <vt:lpstr>Project Retrospective</vt:lpstr>
      <vt:lpstr>DEMO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TRACKING SYSTEM MID PROJECT REVIEW</dc:title>
  <dc:creator>少澤 簡</dc:creator>
  <cp:lastModifiedBy>昇原 李</cp:lastModifiedBy>
  <cp:revision>13</cp:revision>
  <dcterms:created xsi:type="dcterms:W3CDTF">2019-10-28T09:56:12Z</dcterms:created>
  <dcterms:modified xsi:type="dcterms:W3CDTF">2019-12-25T04:32:37Z</dcterms:modified>
</cp:coreProperties>
</file>