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4" r:id="rId4"/>
    <p:sldId id="259" r:id="rId5"/>
    <p:sldId id="275" r:id="rId6"/>
    <p:sldId id="266" r:id="rId7"/>
    <p:sldId id="260" r:id="rId8"/>
    <p:sldId id="272" r:id="rId9"/>
    <p:sldId id="273"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25D38D-5804-4F76-A033-EBA6311A2AAB}" v="52" dt="2021-05-10T03:11:48.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p:cViewPr varScale="1">
        <p:scale>
          <a:sx n="114" d="100"/>
          <a:sy n="114" d="100"/>
        </p:scale>
        <p:origin x="3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Tharpe" userId="bc115c3f5f7afa42" providerId="LiveId" clId="{C425D38D-5804-4F76-A033-EBA6311A2AAB}"/>
    <pc:docChg chg="undo redo custSel addSld delSld modSld sldOrd">
      <pc:chgData name="Cameron Tharpe" userId="bc115c3f5f7afa42" providerId="LiveId" clId="{C425D38D-5804-4F76-A033-EBA6311A2AAB}" dt="2021-05-10T03:19:35.715" v="4785" actId="478"/>
      <pc:docMkLst>
        <pc:docMk/>
      </pc:docMkLst>
      <pc:sldChg chg="del">
        <pc:chgData name="Cameron Tharpe" userId="bc115c3f5f7afa42" providerId="LiveId" clId="{C425D38D-5804-4F76-A033-EBA6311A2AAB}" dt="2021-04-16T18:01:26.508" v="0" actId="2696"/>
        <pc:sldMkLst>
          <pc:docMk/>
          <pc:sldMk cId="1188225704" sldId="257"/>
        </pc:sldMkLst>
      </pc:sldChg>
      <pc:sldChg chg="addSp delSp modSp mod ord">
        <pc:chgData name="Cameron Tharpe" userId="bc115c3f5f7afa42" providerId="LiveId" clId="{C425D38D-5804-4F76-A033-EBA6311A2AAB}" dt="2021-05-10T03:19:20.152" v="4778" actId="478"/>
        <pc:sldMkLst>
          <pc:docMk/>
          <pc:sldMk cId="2655528049" sldId="258"/>
        </pc:sldMkLst>
        <pc:spChg chg="mod">
          <ac:chgData name="Cameron Tharpe" userId="bc115c3f5f7afa42" providerId="LiveId" clId="{C425D38D-5804-4F76-A033-EBA6311A2AAB}" dt="2021-05-09T20:30:56.819" v="2325" actId="1076"/>
          <ac:spMkLst>
            <pc:docMk/>
            <pc:sldMk cId="2655528049" sldId="258"/>
            <ac:spMk id="2" creationId="{00000000-0000-0000-0000-000000000000}"/>
          </ac:spMkLst>
        </pc:spChg>
        <pc:spChg chg="mod">
          <ac:chgData name="Cameron Tharpe" userId="bc115c3f5f7afa42" providerId="LiveId" clId="{C425D38D-5804-4F76-A033-EBA6311A2AAB}" dt="2021-05-10T02:20:49.462" v="4010" actId="20577"/>
          <ac:spMkLst>
            <pc:docMk/>
            <pc:sldMk cId="2655528049" sldId="258"/>
            <ac:spMk id="3" creationId="{00000000-0000-0000-0000-000000000000}"/>
          </ac:spMkLst>
        </pc:spChg>
        <pc:spChg chg="add del mod">
          <ac:chgData name="Cameron Tharpe" userId="bc115c3f5f7afa42" providerId="LiveId" clId="{C425D38D-5804-4F76-A033-EBA6311A2AAB}" dt="2021-05-10T03:19:20.152" v="4778" actId="478"/>
          <ac:spMkLst>
            <pc:docMk/>
            <pc:sldMk cId="2655528049" sldId="258"/>
            <ac:spMk id="4" creationId="{7210958E-DC7C-47C4-A524-50051BDFEF01}"/>
          </ac:spMkLst>
        </pc:spChg>
      </pc:sldChg>
      <pc:sldChg chg="addSp delSp modSp mod">
        <pc:chgData name="Cameron Tharpe" userId="bc115c3f5f7afa42" providerId="LiveId" clId="{C425D38D-5804-4F76-A033-EBA6311A2AAB}" dt="2021-05-10T03:19:23.878" v="4780" actId="478"/>
        <pc:sldMkLst>
          <pc:docMk/>
          <pc:sldMk cId="4246297658" sldId="259"/>
        </pc:sldMkLst>
        <pc:spChg chg="mod">
          <ac:chgData name="Cameron Tharpe" userId="bc115c3f5f7afa42" providerId="LiveId" clId="{C425D38D-5804-4F76-A033-EBA6311A2AAB}" dt="2021-05-09T21:24:41.188" v="3226" actId="14100"/>
          <ac:spMkLst>
            <pc:docMk/>
            <pc:sldMk cId="4246297658" sldId="259"/>
            <ac:spMk id="2" creationId="{00000000-0000-0000-0000-000000000000}"/>
          </ac:spMkLst>
        </pc:spChg>
        <pc:spChg chg="mod">
          <ac:chgData name="Cameron Tharpe" userId="bc115c3f5f7afa42" providerId="LiveId" clId="{C425D38D-5804-4F76-A033-EBA6311A2AAB}" dt="2021-05-10T02:30:09.660" v="4250" actId="20577"/>
          <ac:spMkLst>
            <pc:docMk/>
            <pc:sldMk cId="4246297658" sldId="259"/>
            <ac:spMk id="3" creationId="{00000000-0000-0000-0000-000000000000}"/>
          </ac:spMkLst>
        </pc:spChg>
        <pc:spChg chg="add mod">
          <ac:chgData name="Cameron Tharpe" userId="bc115c3f5f7afa42" providerId="LiveId" clId="{C425D38D-5804-4F76-A033-EBA6311A2AAB}" dt="2021-05-09T21:25:07.856" v="3232" actId="1076"/>
          <ac:spMkLst>
            <pc:docMk/>
            <pc:sldMk cId="4246297658" sldId="259"/>
            <ac:spMk id="7" creationId="{3770CED5-4528-4C16-9360-45C4A866E048}"/>
          </ac:spMkLst>
        </pc:spChg>
        <pc:spChg chg="add del mod">
          <ac:chgData name="Cameron Tharpe" userId="bc115c3f5f7afa42" providerId="LiveId" clId="{C425D38D-5804-4F76-A033-EBA6311A2AAB}" dt="2021-05-10T03:19:23.878" v="4780" actId="478"/>
          <ac:spMkLst>
            <pc:docMk/>
            <pc:sldMk cId="4246297658" sldId="259"/>
            <ac:spMk id="8" creationId="{2E730C33-DDD4-4301-9AC2-EF080A60E0D7}"/>
          </ac:spMkLst>
        </pc:spChg>
        <pc:picChg chg="add mod ord">
          <ac:chgData name="Cameron Tharpe" userId="bc115c3f5f7afa42" providerId="LiveId" clId="{C425D38D-5804-4F76-A033-EBA6311A2AAB}" dt="2021-05-09T21:24:04.924" v="3225" actId="14100"/>
          <ac:picMkLst>
            <pc:docMk/>
            <pc:sldMk cId="4246297658" sldId="259"/>
            <ac:picMk id="5" creationId="{2A9071A8-4A5F-4FE8-BC81-4996C97DB1CF}"/>
          </ac:picMkLst>
        </pc:picChg>
        <pc:picChg chg="add mod">
          <ac:chgData name="Cameron Tharpe" userId="bc115c3f5f7afa42" providerId="LiveId" clId="{C425D38D-5804-4F76-A033-EBA6311A2AAB}" dt="2021-05-09T21:23:54.124" v="3222" actId="1076"/>
          <ac:picMkLst>
            <pc:docMk/>
            <pc:sldMk cId="4246297658" sldId="259"/>
            <ac:picMk id="6" creationId="{C1898F3D-19D2-46D7-B422-79BCD51BC1D5}"/>
          </ac:picMkLst>
        </pc:picChg>
      </pc:sldChg>
      <pc:sldChg chg="addSp delSp modSp mod">
        <pc:chgData name="Cameron Tharpe" userId="bc115c3f5f7afa42" providerId="LiveId" clId="{C425D38D-5804-4F76-A033-EBA6311A2AAB}" dt="2021-05-10T03:19:31.542" v="4783" actId="478"/>
        <pc:sldMkLst>
          <pc:docMk/>
          <pc:sldMk cId="3917601231" sldId="260"/>
        </pc:sldMkLst>
        <pc:spChg chg="mod">
          <ac:chgData name="Cameron Tharpe" userId="bc115c3f5f7afa42" providerId="LiveId" clId="{C425D38D-5804-4F76-A033-EBA6311A2AAB}" dt="2021-05-09T21:29:42.054" v="3268" actId="20577"/>
          <ac:spMkLst>
            <pc:docMk/>
            <pc:sldMk cId="3917601231" sldId="260"/>
            <ac:spMk id="2" creationId="{00000000-0000-0000-0000-000000000000}"/>
          </ac:spMkLst>
        </pc:spChg>
        <pc:spChg chg="mod">
          <ac:chgData name="Cameron Tharpe" userId="bc115c3f5f7afa42" providerId="LiveId" clId="{C425D38D-5804-4F76-A033-EBA6311A2AAB}" dt="2021-05-10T03:10:38.187" v="4529" actId="13926"/>
          <ac:spMkLst>
            <pc:docMk/>
            <pc:sldMk cId="3917601231" sldId="260"/>
            <ac:spMk id="3" creationId="{00000000-0000-0000-0000-000000000000}"/>
          </ac:spMkLst>
        </pc:spChg>
        <pc:spChg chg="add del">
          <ac:chgData name="Cameron Tharpe" userId="bc115c3f5f7afa42" providerId="LiveId" clId="{C425D38D-5804-4F76-A033-EBA6311A2AAB}" dt="2021-05-09T21:33:42.771" v="3285" actId="11529"/>
          <ac:spMkLst>
            <pc:docMk/>
            <pc:sldMk cId="3917601231" sldId="260"/>
            <ac:spMk id="4" creationId="{513FCB3B-42B6-4324-BA09-194442C6F15C}"/>
          </ac:spMkLst>
        </pc:spChg>
        <pc:spChg chg="add del mod">
          <ac:chgData name="Cameron Tharpe" userId="bc115c3f5f7afa42" providerId="LiveId" clId="{C425D38D-5804-4F76-A033-EBA6311A2AAB}" dt="2021-05-10T03:19:31.542" v="4783" actId="478"/>
          <ac:spMkLst>
            <pc:docMk/>
            <pc:sldMk cId="3917601231" sldId="260"/>
            <ac:spMk id="5" creationId="{9067220F-6A58-4C52-85D1-EDB10CBEEB16}"/>
          </ac:spMkLst>
        </pc:spChg>
      </pc:sldChg>
      <pc:sldChg chg="addSp delSp modSp mod">
        <pc:chgData name="Cameron Tharpe" userId="bc115c3f5f7afa42" providerId="LiveId" clId="{C425D38D-5804-4F76-A033-EBA6311A2AAB}" dt="2021-05-10T03:19:29.360" v="4782" actId="478"/>
        <pc:sldMkLst>
          <pc:docMk/>
          <pc:sldMk cId="4081373458" sldId="266"/>
        </pc:sldMkLst>
        <pc:spChg chg="mod">
          <ac:chgData name="Cameron Tharpe" userId="bc115c3f5f7afa42" providerId="LiveId" clId="{C425D38D-5804-4F76-A033-EBA6311A2AAB}" dt="2021-05-10T03:12:22.018" v="4557" actId="20577"/>
          <ac:spMkLst>
            <pc:docMk/>
            <pc:sldMk cId="4081373458" sldId="266"/>
            <ac:spMk id="3" creationId="{00000000-0000-0000-0000-000000000000}"/>
          </ac:spMkLst>
        </pc:spChg>
        <pc:spChg chg="add del mod">
          <ac:chgData name="Cameron Tharpe" userId="bc115c3f5f7afa42" providerId="LiveId" clId="{C425D38D-5804-4F76-A033-EBA6311A2AAB}" dt="2021-05-10T03:19:29.360" v="4782" actId="478"/>
          <ac:spMkLst>
            <pc:docMk/>
            <pc:sldMk cId="4081373458" sldId="266"/>
            <ac:spMk id="4" creationId="{2A7A2359-EF2A-4667-8437-5E05562A1DAC}"/>
          </ac:spMkLst>
        </pc:spChg>
      </pc:sldChg>
      <pc:sldChg chg="addSp delSp modSp del mod">
        <pc:chgData name="Cameron Tharpe" userId="bc115c3f5f7afa42" providerId="LiveId" clId="{C425D38D-5804-4F76-A033-EBA6311A2AAB}" dt="2021-05-10T02:08:49.057" v="3434" actId="2696"/>
        <pc:sldMkLst>
          <pc:docMk/>
          <pc:sldMk cId="1505065413" sldId="267"/>
        </pc:sldMkLst>
        <pc:spChg chg="add mod">
          <ac:chgData name="Cameron Tharpe" userId="bc115c3f5f7afa42" providerId="LiveId" clId="{C425D38D-5804-4F76-A033-EBA6311A2AAB}" dt="2021-05-09T21:36:02.213" v="3385"/>
          <ac:spMkLst>
            <pc:docMk/>
            <pc:sldMk cId="1505065413" sldId="267"/>
            <ac:spMk id="4" creationId="{EC74DF81-809F-452F-B147-039B63653D37}"/>
          </ac:spMkLst>
        </pc:spChg>
        <pc:picChg chg="add del mod">
          <ac:chgData name="Cameron Tharpe" userId="bc115c3f5f7afa42" providerId="LiveId" clId="{C425D38D-5804-4F76-A033-EBA6311A2AAB}" dt="2021-05-03T23:38:53.812" v="937" actId="478"/>
          <ac:picMkLst>
            <pc:docMk/>
            <pc:sldMk cId="1505065413" sldId="267"/>
            <ac:picMk id="3" creationId="{86B69581-F4E7-424A-B13D-7092A8A14897}"/>
          </ac:picMkLst>
        </pc:picChg>
        <pc:picChg chg="add mod">
          <ac:chgData name="Cameron Tharpe" userId="bc115c3f5f7afa42" providerId="LiveId" clId="{C425D38D-5804-4F76-A033-EBA6311A2AAB}" dt="2021-05-03T23:40:57.578" v="942" actId="1076"/>
          <ac:picMkLst>
            <pc:docMk/>
            <pc:sldMk cId="1505065413" sldId="267"/>
            <ac:picMk id="5" creationId="{98F25030-C75C-49D2-BA18-6A577BA5E5C0}"/>
          </ac:picMkLst>
        </pc:picChg>
        <pc:picChg chg="mod ord">
          <ac:chgData name="Cameron Tharpe" userId="bc115c3f5f7afa42" providerId="LiveId" clId="{C425D38D-5804-4F76-A033-EBA6311A2AAB}" dt="2021-05-03T23:36:18.875" v="896" actId="167"/>
          <ac:picMkLst>
            <pc:docMk/>
            <pc:sldMk cId="1505065413" sldId="267"/>
            <ac:picMk id="6" creationId="{348D3CEC-88CA-404C-AD2F-CE9ECC5A89D1}"/>
          </ac:picMkLst>
        </pc:picChg>
      </pc:sldChg>
      <pc:sldChg chg="addSp delSp modSp del mod modShow">
        <pc:chgData name="Cameron Tharpe" userId="bc115c3f5f7afa42" providerId="LiveId" clId="{C425D38D-5804-4F76-A033-EBA6311A2AAB}" dt="2021-05-10T03:19:11.464" v="4777" actId="47"/>
        <pc:sldMkLst>
          <pc:docMk/>
          <pc:sldMk cId="1625227396" sldId="268"/>
        </pc:sldMkLst>
        <pc:spChg chg="mod">
          <ac:chgData name="Cameron Tharpe" userId="bc115c3f5f7afa42" providerId="LiveId" clId="{C425D38D-5804-4F76-A033-EBA6311A2AAB}" dt="2021-05-09T21:35:11.907" v="3382" actId="20577"/>
          <ac:spMkLst>
            <pc:docMk/>
            <pc:sldMk cId="1625227396" sldId="268"/>
            <ac:spMk id="2" creationId="{00000000-0000-0000-0000-000000000000}"/>
          </ac:spMkLst>
        </pc:spChg>
        <pc:spChg chg="mod">
          <ac:chgData name="Cameron Tharpe" userId="bc115c3f5f7afa42" providerId="LiveId" clId="{C425D38D-5804-4F76-A033-EBA6311A2AAB}" dt="2021-05-03T23:38:26.938" v="936" actId="5793"/>
          <ac:spMkLst>
            <pc:docMk/>
            <pc:sldMk cId="1625227396" sldId="268"/>
            <ac:spMk id="3" creationId="{00000000-0000-0000-0000-000000000000}"/>
          </ac:spMkLst>
        </pc:spChg>
        <pc:picChg chg="add del">
          <ac:chgData name="Cameron Tharpe" userId="bc115c3f5f7afa42" providerId="LiveId" clId="{C425D38D-5804-4F76-A033-EBA6311A2AAB}" dt="2021-05-03T23:35:59.080" v="890" actId="22"/>
          <ac:picMkLst>
            <pc:docMk/>
            <pc:sldMk cId="1625227396" sldId="268"/>
            <ac:picMk id="5" creationId="{4AAA37C1-3624-40C6-8B6B-95A7690629FE}"/>
          </ac:picMkLst>
        </pc:picChg>
      </pc:sldChg>
      <pc:sldChg chg="addSp delSp modSp new mod ord">
        <pc:chgData name="Cameron Tharpe" userId="bc115c3f5f7afa42" providerId="LiveId" clId="{C425D38D-5804-4F76-A033-EBA6311A2AAB}" dt="2021-05-10T03:19:35.715" v="4785" actId="478"/>
        <pc:sldMkLst>
          <pc:docMk/>
          <pc:sldMk cId="4187660957" sldId="269"/>
        </pc:sldMkLst>
        <pc:spChg chg="mod">
          <ac:chgData name="Cameron Tharpe" userId="bc115c3f5f7afa42" providerId="LiveId" clId="{C425D38D-5804-4F76-A033-EBA6311A2AAB}" dt="2021-05-10T02:51:15.188" v="4481" actId="13926"/>
          <ac:spMkLst>
            <pc:docMk/>
            <pc:sldMk cId="4187660957" sldId="269"/>
            <ac:spMk id="2" creationId="{9E1DB82D-0F6E-404E-823D-ED3E935DDE3E}"/>
          </ac:spMkLst>
        </pc:spChg>
        <pc:spChg chg="add del">
          <ac:chgData name="Cameron Tharpe" userId="bc115c3f5f7afa42" providerId="LiveId" clId="{C425D38D-5804-4F76-A033-EBA6311A2AAB}" dt="2021-05-03T23:44:27.294" v="949" actId="1957"/>
          <ac:spMkLst>
            <pc:docMk/>
            <pc:sldMk cId="4187660957" sldId="269"/>
            <ac:spMk id="3" creationId="{B0E3D42E-5C4D-48EC-B66D-A5C18DDCF656}"/>
          </ac:spMkLst>
        </pc:spChg>
        <pc:spChg chg="add mod">
          <ac:chgData name="Cameron Tharpe" userId="bc115c3f5f7afa42" providerId="LiveId" clId="{C425D38D-5804-4F76-A033-EBA6311A2AAB}" dt="2021-05-10T02:52:25.608" v="4492" actId="1076"/>
          <ac:spMkLst>
            <pc:docMk/>
            <pc:sldMk cId="4187660957" sldId="269"/>
            <ac:spMk id="3" creationId="{D89EFD68-E474-4E96-AFCE-F2FD1E2EA45A}"/>
          </ac:spMkLst>
        </pc:spChg>
        <pc:spChg chg="add mod">
          <ac:chgData name="Cameron Tharpe" userId="bc115c3f5f7afa42" providerId="LiveId" clId="{C425D38D-5804-4F76-A033-EBA6311A2AAB}" dt="2021-05-10T02:52:01.158" v="4488" actId="208"/>
          <ac:spMkLst>
            <pc:docMk/>
            <pc:sldMk cId="4187660957" sldId="269"/>
            <ac:spMk id="10" creationId="{01B4A70C-ECBF-4D7F-9A55-D0E04B46B9DB}"/>
          </ac:spMkLst>
        </pc:spChg>
        <pc:spChg chg="add mod">
          <ac:chgData name="Cameron Tharpe" userId="bc115c3f5f7afa42" providerId="LiveId" clId="{C425D38D-5804-4F76-A033-EBA6311A2AAB}" dt="2021-05-10T02:52:14.902" v="4491" actId="1076"/>
          <ac:spMkLst>
            <pc:docMk/>
            <pc:sldMk cId="4187660957" sldId="269"/>
            <ac:spMk id="11" creationId="{A6053F43-D407-4D59-A286-610FB44581BE}"/>
          </ac:spMkLst>
        </pc:spChg>
        <pc:spChg chg="add mod">
          <ac:chgData name="Cameron Tharpe" userId="bc115c3f5f7afa42" providerId="LiveId" clId="{C425D38D-5804-4F76-A033-EBA6311A2AAB}" dt="2021-05-10T02:53:33.989" v="4509" actId="1076"/>
          <ac:spMkLst>
            <pc:docMk/>
            <pc:sldMk cId="4187660957" sldId="269"/>
            <ac:spMk id="12" creationId="{5CB2C33F-81BA-4B55-902F-2FFBBCAD4074}"/>
          </ac:spMkLst>
        </pc:spChg>
        <pc:spChg chg="add mod">
          <ac:chgData name="Cameron Tharpe" userId="bc115c3f5f7afa42" providerId="LiveId" clId="{C425D38D-5804-4F76-A033-EBA6311A2AAB}" dt="2021-05-10T02:53:41.672" v="4510" actId="1076"/>
          <ac:spMkLst>
            <pc:docMk/>
            <pc:sldMk cId="4187660957" sldId="269"/>
            <ac:spMk id="13" creationId="{BACA819A-ED1D-46D8-8E8D-C2096E7E79BF}"/>
          </ac:spMkLst>
        </pc:spChg>
        <pc:spChg chg="add del mod">
          <ac:chgData name="Cameron Tharpe" userId="bc115c3f5f7afa42" providerId="LiveId" clId="{C425D38D-5804-4F76-A033-EBA6311A2AAB}" dt="2021-05-10T03:19:35.715" v="4785" actId="478"/>
          <ac:spMkLst>
            <pc:docMk/>
            <pc:sldMk cId="4187660957" sldId="269"/>
            <ac:spMk id="14" creationId="{3A5898B6-9679-47B2-B2AA-7A037746927D}"/>
          </ac:spMkLst>
        </pc:spChg>
        <pc:graphicFrameChg chg="add del">
          <ac:chgData name="Cameron Tharpe" userId="bc115c3f5f7afa42" providerId="LiveId" clId="{C425D38D-5804-4F76-A033-EBA6311A2AAB}" dt="2021-05-03T23:42:49.152" v="947"/>
          <ac:graphicFrameMkLst>
            <pc:docMk/>
            <pc:sldMk cId="4187660957" sldId="269"/>
            <ac:graphicFrameMk id="6" creationId="{C7D555AE-4C5D-4241-9203-C4E2B7B4036E}"/>
          </ac:graphicFrameMkLst>
        </pc:graphicFrameChg>
        <pc:graphicFrameChg chg="add mod">
          <ac:chgData name="Cameron Tharpe" userId="bc115c3f5f7afa42" providerId="LiveId" clId="{C425D38D-5804-4F76-A033-EBA6311A2AAB}" dt="2021-05-09T21:30:19.598" v="3277" actId="14100"/>
          <ac:graphicFrameMkLst>
            <pc:docMk/>
            <pc:sldMk cId="4187660957" sldId="269"/>
            <ac:graphicFrameMk id="9" creationId="{75E97ED9-65A5-45CC-B216-29D54A595400}"/>
          </ac:graphicFrameMkLst>
        </pc:graphicFrameChg>
        <pc:picChg chg="add del mod">
          <ac:chgData name="Cameron Tharpe" userId="bc115c3f5f7afa42" providerId="LiveId" clId="{C425D38D-5804-4F76-A033-EBA6311A2AAB}" dt="2021-05-09T21:26:51.524" v="3246"/>
          <ac:picMkLst>
            <pc:docMk/>
            <pc:sldMk cId="4187660957" sldId="269"/>
            <ac:picMk id="4" creationId="{4E934EAC-DED7-49BC-9E02-7A2F915A6BFF}"/>
          </ac:picMkLst>
        </pc:picChg>
        <pc:picChg chg="add mod">
          <ac:chgData name="Cameron Tharpe" userId="bc115c3f5f7afa42" providerId="LiveId" clId="{C425D38D-5804-4F76-A033-EBA6311A2AAB}" dt="2021-05-10T02:51:03.352" v="4478" actId="1076"/>
          <ac:picMkLst>
            <pc:docMk/>
            <pc:sldMk cId="4187660957" sldId="269"/>
            <ac:picMk id="5" creationId="{0623D4B8-00DE-43C4-B51A-76EBFE7270AD}"/>
          </ac:picMkLst>
        </pc:picChg>
        <pc:picChg chg="add del mod">
          <ac:chgData name="Cameron Tharpe" userId="bc115c3f5f7afa42" providerId="LiveId" clId="{C425D38D-5804-4F76-A033-EBA6311A2AAB}" dt="2021-05-10T02:00:45.989" v="3388" actId="478"/>
          <ac:picMkLst>
            <pc:docMk/>
            <pc:sldMk cId="4187660957" sldId="269"/>
            <ac:picMk id="6" creationId="{A4AAFAA8-48FC-43E8-9584-984093676E28}"/>
          </ac:picMkLst>
        </pc:picChg>
        <pc:picChg chg="add del mod">
          <ac:chgData name="Cameron Tharpe" userId="bc115c3f5f7afa42" providerId="LiveId" clId="{C425D38D-5804-4F76-A033-EBA6311A2AAB}" dt="2021-05-10T02:40:58.171" v="4261" actId="478"/>
          <ac:picMkLst>
            <pc:docMk/>
            <pc:sldMk cId="4187660957" sldId="269"/>
            <ac:picMk id="7" creationId="{DFC4B5AD-AA7F-4FE5-8193-3BF39B642471}"/>
          </ac:picMkLst>
        </pc:picChg>
        <pc:picChg chg="add mod">
          <ac:chgData name="Cameron Tharpe" userId="bc115c3f5f7afa42" providerId="LiveId" clId="{C425D38D-5804-4F76-A033-EBA6311A2AAB}" dt="2021-05-10T02:51:08.865" v="4480" actId="14100"/>
          <ac:picMkLst>
            <pc:docMk/>
            <pc:sldMk cId="4187660957" sldId="269"/>
            <ac:picMk id="8" creationId="{7D033F07-A338-444B-8058-282B2F06DD45}"/>
          </ac:picMkLst>
        </pc:picChg>
      </pc:sldChg>
      <pc:sldChg chg="addSp delSp modSp new del mod ord">
        <pc:chgData name="Cameron Tharpe" userId="bc115c3f5f7afa42" providerId="LiveId" clId="{C425D38D-5804-4F76-A033-EBA6311A2AAB}" dt="2021-05-10T03:18:52.520" v="4776" actId="47"/>
        <pc:sldMkLst>
          <pc:docMk/>
          <pc:sldMk cId="2084326700" sldId="270"/>
        </pc:sldMkLst>
        <pc:spChg chg="mod">
          <ac:chgData name="Cameron Tharpe" userId="bc115c3f5f7afa42" providerId="LiveId" clId="{C425D38D-5804-4F76-A033-EBA6311A2AAB}" dt="2021-05-09T21:34:44.927" v="3339" actId="20577"/>
          <ac:spMkLst>
            <pc:docMk/>
            <pc:sldMk cId="2084326700" sldId="270"/>
            <ac:spMk id="2" creationId="{ACDF4985-607E-4F92-AA40-B4B2549A8208}"/>
          </ac:spMkLst>
        </pc:spChg>
        <pc:spChg chg="mod">
          <ac:chgData name="Cameron Tharpe" userId="bc115c3f5f7afa42" providerId="LiveId" clId="{C425D38D-5804-4F76-A033-EBA6311A2AAB}" dt="2021-05-09T05:06:39.751" v="1640" actId="20577"/>
          <ac:spMkLst>
            <pc:docMk/>
            <pc:sldMk cId="2084326700" sldId="270"/>
            <ac:spMk id="3" creationId="{BB910E38-D7DA-4DFF-AC4C-8CBF30F7F992}"/>
          </ac:spMkLst>
        </pc:spChg>
        <pc:picChg chg="add mod">
          <ac:chgData name="Cameron Tharpe" userId="bc115c3f5f7afa42" providerId="LiveId" clId="{C425D38D-5804-4F76-A033-EBA6311A2AAB}" dt="2021-05-09T05:06:09.564" v="1618" actId="1076"/>
          <ac:picMkLst>
            <pc:docMk/>
            <pc:sldMk cId="2084326700" sldId="270"/>
            <ac:picMk id="5" creationId="{4481E440-9E6E-4883-91BB-5D6F75B190BE}"/>
          </ac:picMkLst>
        </pc:picChg>
        <pc:picChg chg="add mod">
          <ac:chgData name="Cameron Tharpe" userId="bc115c3f5f7afa42" providerId="LiveId" clId="{C425D38D-5804-4F76-A033-EBA6311A2AAB}" dt="2021-05-09T19:44:55.722" v="1642" actId="1076"/>
          <ac:picMkLst>
            <pc:docMk/>
            <pc:sldMk cId="2084326700" sldId="270"/>
            <ac:picMk id="6" creationId="{950ABDA0-5830-4DB1-9CED-DB6FEE5EC6C7}"/>
          </ac:picMkLst>
        </pc:picChg>
        <pc:picChg chg="add del mod">
          <ac:chgData name="Cameron Tharpe" userId="bc115c3f5f7afa42" providerId="LiveId" clId="{C425D38D-5804-4F76-A033-EBA6311A2AAB}" dt="2021-05-09T19:46:15.665" v="1647" actId="478"/>
          <ac:picMkLst>
            <pc:docMk/>
            <pc:sldMk cId="2084326700" sldId="270"/>
            <ac:picMk id="8" creationId="{2EE31491-F40D-44AE-B537-A4C4DA158B87}"/>
          </ac:picMkLst>
        </pc:picChg>
      </pc:sldChg>
      <pc:sldChg chg="addSp delSp modSp add del mod">
        <pc:chgData name="Cameron Tharpe" userId="bc115c3f5f7afa42" providerId="LiveId" clId="{C425D38D-5804-4F76-A033-EBA6311A2AAB}" dt="2021-05-10T02:01:12.339" v="3389" actId="2696"/>
        <pc:sldMkLst>
          <pc:docMk/>
          <pc:sldMk cId="2322703095" sldId="271"/>
        </pc:sldMkLst>
        <pc:spChg chg="mod">
          <ac:chgData name="Cameron Tharpe" userId="bc115c3f5f7afa42" providerId="LiveId" clId="{C425D38D-5804-4F76-A033-EBA6311A2AAB}" dt="2021-05-09T21:34:39.896" v="3337" actId="13926"/>
          <ac:spMkLst>
            <pc:docMk/>
            <pc:sldMk cId="2322703095" sldId="271"/>
            <ac:spMk id="2" creationId="{ACDF4985-607E-4F92-AA40-B4B2549A8208}"/>
          </ac:spMkLst>
        </pc:spChg>
        <pc:spChg chg="mod">
          <ac:chgData name="Cameron Tharpe" userId="bc115c3f5f7afa42" providerId="LiveId" clId="{C425D38D-5804-4F76-A033-EBA6311A2AAB}" dt="2021-05-09T19:46:43.709" v="1716" actId="6549"/>
          <ac:spMkLst>
            <pc:docMk/>
            <pc:sldMk cId="2322703095" sldId="271"/>
            <ac:spMk id="3" creationId="{BB910E38-D7DA-4DFF-AC4C-8CBF30F7F992}"/>
          </ac:spMkLst>
        </pc:spChg>
        <pc:picChg chg="del">
          <ac:chgData name="Cameron Tharpe" userId="bc115c3f5f7afa42" providerId="LiveId" clId="{C425D38D-5804-4F76-A033-EBA6311A2AAB}" dt="2021-05-09T19:46:21.248" v="1648" actId="478"/>
          <ac:picMkLst>
            <pc:docMk/>
            <pc:sldMk cId="2322703095" sldId="271"/>
            <ac:picMk id="5" creationId="{4481E440-9E6E-4883-91BB-5D6F75B190BE}"/>
          </ac:picMkLst>
        </pc:picChg>
        <pc:picChg chg="del">
          <ac:chgData name="Cameron Tharpe" userId="bc115c3f5f7afa42" providerId="LiveId" clId="{C425D38D-5804-4F76-A033-EBA6311A2AAB}" dt="2021-05-09T19:46:21.961" v="1649" actId="478"/>
          <ac:picMkLst>
            <pc:docMk/>
            <pc:sldMk cId="2322703095" sldId="271"/>
            <ac:picMk id="6" creationId="{950ABDA0-5830-4DB1-9CED-DB6FEE5EC6C7}"/>
          </ac:picMkLst>
        </pc:picChg>
        <pc:picChg chg="add mod">
          <ac:chgData name="Cameron Tharpe" userId="bc115c3f5f7afa42" providerId="LiveId" clId="{C425D38D-5804-4F76-A033-EBA6311A2AAB}" dt="2021-05-09T21:26:42.221" v="3242" actId="1076"/>
          <ac:picMkLst>
            <pc:docMk/>
            <pc:sldMk cId="2322703095" sldId="271"/>
            <ac:picMk id="7" creationId="{95249184-0865-4BBD-8235-CA540BB04AC7}"/>
          </ac:picMkLst>
        </pc:picChg>
        <pc:picChg chg="mod">
          <ac:chgData name="Cameron Tharpe" userId="bc115c3f5f7afa42" providerId="LiveId" clId="{C425D38D-5804-4F76-A033-EBA6311A2AAB}" dt="2021-05-09T19:46:23.428" v="1650" actId="1076"/>
          <ac:picMkLst>
            <pc:docMk/>
            <pc:sldMk cId="2322703095" sldId="271"/>
            <ac:picMk id="8" creationId="{2EE31491-F40D-44AE-B537-A4C4DA158B87}"/>
          </ac:picMkLst>
        </pc:picChg>
      </pc:sldChg>
      <pc:sldChg chg="addSp delSp modSp add mod">
        <pc:chgData name="Cameron Tharpe" userId="bc115c3f5f7afa42" providerId="LiveId" clId="{C425D38D-5804-4F76-A033-EBA6311A2AAB}" dt="2021-05-10T03:19:33.388" v="4784" actId="478"/>
        <pc:sldMkLst>
          <pc:docMk/>
          <pc:sldMk cId="2449198486" sldId="272"/>
        </pc:sldMkLst>
        <pc:spChg chg="mod">
          <ac:chgData name="Cameron Tharpe" userId="bc115c3f5f7afa42" providerId="LiveId" clId="{C425D38D-5804-4F76-A033-EBA6311A2AAB}" dt="2021-05-09T20:57:42.757" v="2601" actId="1076"/>
          <ac:spMkLst>
            <pc:docMk/>
            <pc:sldMk cId="2449198486" sldId="272"/>
            <ac:spMk id="2" creationId="{00000000-0000-0000-0000-000000000000}"/>
          </ac:spMkLst>
        </pc:spChg>
        <pc:spChg chg="mod">
          <ac:chgData name="Cameron Tharpe" userId="bc115c3f5f7afa42" providerId="LiveId" clId="{C425D38D-5804-4F76-A033-EBA6311A2AAB}" dt="2021-05-10T03:10:42.032" v="4530" actId="13926"/>
          <ac:spMkLst>
            <pc:docMk/>
            <pc:sldMk cId="2449198486" sldId="272"/>
            <ac:spMk id="3" creationId="{00000000-0000-0000-0000-000000000000}"/>
          </ac:spMkLst>
        </pc:spChg>
        <pc:spChg chg="add mod">
          <ac:chgData name="Cameron Tharpe" userId="bc115c3f5f7afa42" providerId="LiveId" clId="{C425D38D-5804-4F76-A033-EBA6311A2AAB}" dt="2021-05-09T21:11:08.133" v="3094" actId="14100"/>
          <ac:spMkLst>
            <pc:docMk/>
            <pc:sldMk cId="2449198486" sldId="272"/>
            <ac:spMk id="4" creationId="{CEB63247-DAD1-4132-8738-E478BBA3D5F8}"/>
          </ac:spMkLst>
        </pc:spChg>
        <pc:spChg chg="add del mod">
          <ac:chgData name="Cameron Tharpe" userId="bc115c3f5f7afa42" providerId="LiveId" clId="{C425D38D-5804-4F76-A033-EBA6311A2AAB}" dt="2021-05-10T03:19:33.388" v="4784" actId="478"/>
          <ac:spMkLst>
            <pc:docMk/>
            <pc:sldMk cId="2449198486" sldId="272"/>
            <ac:spMk id="6" creationId="{3477F63F-7AF0-4C04-A9D6-A4276C40685D}"/>
          </ac:spMkLst>
        </pc:spChg>
        <pc:picChg chg="add mod">
          <ac:chgData name="Cameron Tharpe" userId="bc115c3f5f7afa42" providerId="LiveId" clId="{C425D38D-5804-4F76-A033-EBA6311A2AAB}" dt="2021-05-09T21:09:59.254" v="3051" actId="1076"/>
          <ac:picMkLst>
            <pc:docMk/>
            <pc:sldMk cId="2449198486" sldId="272"/>
            <ac:picMk id="5" creationId="{E233270F-7DAD-42A7-9A3D-EF97C0F36B3B}"/>
          </ac:picMkLst>
        </pc:picChg>
      </pc:sldChg>
      <pc:sldChg chg="addSp delSp modSp add mod">
        <pc:chgData name="Cameron Tharpe" userId="bc115c3f5f7afa42" providerId="LiveId" clId="{C425D38D-5804-4F76-A033-EBA6311A2AAB}" dt="2021-05-10T03:17:28.487" v="4775" actId="20577"/>
        <pc:sldMkLst>
          <pc:docMk/>
          <pc:sldMk cId="3625431870" sldId="273"/>
        </pc:sldMkLst>
        <pc:spChg chg="mod">
          <ac:chgData name="Cameron Tharpe" userId="bc115c3f5f7afa42" providerId="LiveId" clId="{C425D38D-5804-4F76-A033-EBA6311A2AAB}" dt="2021-05-10T03:17:28.487" v="4775" actId="20577"/>
          <ac:spMkLst>
            <pc:docMk/>
            <pc:sldMk cId="3625431870" sldId="273"/>
            <ac:spMk id="3" creationId="{00000000-0000-0000-0000-000000000000}"/>
          </ac:spMkLst>
        </pc:spChg>
        <pc:spChg chg="del">
          <ac:chgData name="Cameron Tharpe" userId="bc115c3f5f7afa42" providerId="LiveId" clId="{C425D38D-5804-4F76-A033-EBA6311A2AAB}" dt="2021-05-10T03:09:56.317" v="4527" actId="478"/>
          <ac:spMkLst>
            <pc:docMk/>
            <pc:sldMk cId="3625431870" sldId="273"/>
            <ac:spMk id="4" creationId="{CEB63247-DAD1-4132-8738-E478BBA3D5F8}"/>
          </ac:spMkLst>
        </pc:spChg>
        <pc:picChg chg="add mod">
          <ac:chgData name="Cameron Tharpe" userId="bc115c3f5f7afa42" providerId="LiveId" clId="{C425D38D-5804-4F76-A033-EBA6311A2AAB}" dt="2021-05-10T03:16:58.392" v="4660" actId="1076"/>
          <ac:picMkLst>
            <pc:docMk/>
            <pc:sldMk cId="3625431870" sldId="273"/>
            <ac:picMk id="5" creationId="{7077640C-AA73-483A-BA41-EA99E687FBDF}"/>
          </ac:picMkLst>
        </pc:picChg>
        <pc:picChg chg="add del mod">
          <ac:chgData name="Cameron Tharpe" userId="bc115c3f5f7afa42" providerId="LiveId" clId="{C425D38D-5804-4F76-A033-EBA6311A2AAB}" dt="2021-05-10T02:42:24.987" v="4269" actId="478"/>
          <ac:picMkLst>
            <pc:docMk/>
            <pc:sldMk cId="3625431870" sldId="273"/>
            <ac:picMk id="6" creationId="{7F64429E-3364-433E-9D5C-B2617BCDC585}"/>
          </ac:picMkLst>
        </pc:picChg>
      </pc:sldChg>
      <pc:sldChg chg="addSp delSp modSp add mod ord">
        <pc:chgData name="Cameron Tharpe" userId="bc115c3f5f7afa42" providerId="LiveId" clId="{C425D38D-5804-4F76-A033-EBA6311A2AAB}" dt="2021-05-10T03:19:21.906" v="4779" actId="478"/>
        <pc:sldMkLst>
          <pc:docMk/>
          <pc:sldMk cId="3849124966" sldId="274"/>
        </pc:sldMkLst>
        <pc:spChg chg="mod">
          <ac:chgData name="Cameron Tharpe" userId="bc115c3f5f7afa42" providerId="LiveId" clId="{C425D38D-5804-4F76-A033-EBA6311A2AAB}" dt="2021-05-10T02:07:04.332" v="3422" actId="1076"/>
          <ac:spMkLst>
            <pc:docMk/>
            <pc:sldMk cId="3849124966" sldId="274"/>
            <ac:spMk id="2" creationId="{00000000-0000-0000-0000-000000000000}"/>
          </ac:spMkLst>
        </pc:spChg>
        <pc:spChg chg="del mod">
          <ac:chgData name="Cameron Tharpe" userId="bc115c3f5f7afa42" providerId="LiveId" clId="{C425D38D-5804-4F76-A033-EBA6311A2AAB}" dt="2021-05-10T02:08:18.899" v="3427" actId="478"/>
          <ac:spMkLst>
            <pc:docMk/>
            <pc:sldMk cId="3849124966" sldId="274"/>
            <ac:spMk id="3" creationId="{00000000-0000-0000-0000-000000000000}"/>
          </ac:spMkLst>
        </pc:spChg>
        <pc:spChg chg="del">
          <ac:chgData name="Cameron Tharpe" userId="bc115c3f5f7afa42" providerId="LiveId" clId="{C425D38D-5804-4F76-A033-EBA6311A2AAB}" dt="2021-05-10T02:05:56.480" v="3405" actId="478"/>
          <ac:spMkLst>
            <pc:docMk/>
            <pc:sldMk cId="3849124966" sldId="274"/>
            <ac:spMk id="7" creationId="{3770CED5-4528-4C16-9360-45C4A866E048}"/>
          </ac:spMkLst>
        </pc:spChg>
        <pc:spChg chg="add del mod">
          <ac:chgData name="Cameron Tharpe" userId="bc115c3f5f7afa42" providerId="LiveId" clId="{C425D38D-5804-4F76-A033-EBA6311A2AAB}" dt="2021-05-10T02:08:20.728" v="3428" actId="478"/>
          <ac:spMkLst>
            <pc:docMk/>
            <pc:sldMk cId="3849124966" sldId="274"/>
            <ac:spMk id="10" creationId="{42AA71D0-5BDB-4ED0-804C-0C3FBB1FD22E}"/>
          </ac:spMkLst>
        </pc:spChg>
        <pc:spChg chg="add del mod">
          <ac:chgData name="Cameron Tharpe" userId="bc115c3f5f7afa42" providerId="LiveId" clId="{C425D38D-5804-4F76-A033-EBA6311A2AAB}" dt="2021-05-10T03:19:21.906" v="4779" actId="478"/>
          <ac:spMkLst>
            <pc:docMk/>
            <pc:sldMk cId="3849124966" sldId="274"/>
            <ac:spMk id="11" creationId="{0ECC58C9-F3FD-432C-B6B4-A17144532AED}"/>
          </ac:spMkLst>
        </pc:spChg>
        <pc:picChg chg="del">
          <ac:chgData name="Cameron Tharpe" userId="bc115c3f5f7afa42" providerId="LiveId" clId="{C425D38D-5804-4F76-A033-EBA6311A2AAB}" dt="2021-05-10T02:06:29.025" v="3407" actId="478"/>
          <ac:picMkLst>
            <pc:docMk/>
            <pc:sldMk cId="3849124966" sldId="274"/>
            <ac:picMk id="5" creationId="{2A9071A8-4A5F-4FE8-BC81-4996C97DB1CF}"/>
          </ac:picMkLst>
        </pc:picChg>
        <pc:picChg chg="del">
          <ac:chgData name="Cameron Tharpe" userId="bc115c3f5f7afa42" providerId="LiveId" clId="{C425D38D-5804-4F76-A033-EBA6311A2AAB}" dt="2021-05-10T02:05:54.196" v="3404" actId="478"/>
          <ac:picMkLst>
            <pc:docMk/>
            <pc:sldMk cId="3849124966" sldId="274"/>
            <ac:picMk id="6" creationId="{C1898F3D-19D2-46D7-B422-79BCD51BC1D5}"/>
          </ac:picMkLst>
        </pc:picChg>
        <pc:picChg chg="add mod">
          <ac:chgData name="Cameron Tharpe" userId="bc115c3f5f7afa42" providerId="LiveId" clId="{C425D38D-5804-4F76-A033-EBA6311A2AAB}" dt="2021-05-10T02:08:26.832" v="3430" actId="1076"/>
          <ac:picMkLst>
            <pc:docMk/>
            <pc:sldMk cId="3849124966" sldId="274"/>
            <ac:picMk id="8" creationId="{54357D3F-CFAD-414B-9E7F-F7CAC07CF305}"/>
          </ac:picMkLst>
        </pc:picChg>
        <pc:picChg chg="add mod">
          <ac:chgData name="Cameron Tharpe" userId="bc115c3f5f7afa42" providerId="LiveId" clId="{C425D38D-5804-4F76-A033-EBA6311A2AAB}" dt="2021-05-10T02:16:25.661" v="3825" actId="14100"/>
          <ac:picMkLst>
            <pc:docMk/>
            <pc:sldMk cId="3849124966" sldId="274"/>
            <ac:picMk id="9" creationId="{D95AAA41-0DC9-4D99-A01F-21881D492826}"/>
          </ac:picMkLst>
        </pc:picChg>
      </pc:sldChg>
      <pc:sldChg chg="addSp delSp modSp add mod">
        <pc:chgData name="Cameron Tharpe" userId="bc115c3f5f7afa42" providerId="LiveId" clId="{C425D38D-5804-4F76-A033-EBA6311A2AAB}" dt="2021-05-10T03:19:25.902" v="4781" actId="478"/>
        <pc:sldMkLst>
          <pc:docMk/>
          <pc:sldMk cId="4261803912" sldId="275"/>
        </pc:sldMkLst>
        <pc:spChg chg="mod">
          <ac:chgData name="Cameron Tharpe" userId="bc115c3f5f7afa42" providerId="LiveId" clId="{C425D38D-5804-4F76-A033-EBA6311A2AAB}" dt="2021-05-10T02:43:10.051" v="4279" actId="13926"/>
          <ac:spMkLst>
            <pc:docMk/>
            <pc:sldMk cId="4261803912" sldId="275"/>
            <ac:spMk id="2" creationId="{00000000-0000-0000-0000-000000000000}"/>
          </ac:spMkLst>
        </pc:spChg>
        <pc:spChg chg="mod">
          <ac:chgData name="Cameron Tharpe" userId="bc115c3f5f7afa42" providerId="LiveId" clId="{C425D38D-5804-4F76-A033-EBA6311A2AAB}" dt="2021-05-10T02:39:27.406" v="4253" actId="20577"/>
          <ac:spMkLst>
            <pc:docMk/>
            <pc:sldMk cId="4261803912" sldId="275"/>
            <ac:spMk id="3" creationId="{00000000-0000-0000-0000-000000000000}"/>
          </ac:spMkLst>
        </pc:spChg>
        <pc:spChg chg="del">
          <ac:chgData name="Cameron Tharpe" userId="bc115c3f5f7afa42" providerId="LiveId" clId="{C425D38D-5804-4F76-A033-EBA6311A2AAB}" dt="2021-05-10T02:43:02.969" v="4276" actId="478"/>
          <ac:spMkLst>
            <pc:docMk/>
            <pc:sldMk cId="4261803912" sldId="275"/>
            <ac:spMk id="7" creationId="{3770CED5-4528-4C16-9360-45C4A866E048}"/>
          </ac:spMkLst>
        </pc:spChg>
        <pc:spChg chg="add del mod">
          <ac:chgData name="Cameron Tharpe" userId="bc115c3f5f7afa42" providerId="LiveId" clId="{C425D38D-5804-4F76-A033-EBA6311A2AAB}" dt="2021-05-10T03:19:25.902" v="4781" actId="478"/>
          <ac:spMkLst>
            <pc:docMk/>
            <pc:sldMk cId="4261803912" sldId="275"/>
            <ac:spMk id="11" creationId="{D93287B5-D45C-45CC-8130-4F8162B88FB2}"/>
          </ac:spMkLst>
        </pc:spChg>
        <pc:picChg chg="del mod">
          <ac:chgData name="Cameron Tharpe" userId="bc115c3f5f7afa42" providerId="LiveId" clId="{C425D38D-5804-4F76-A033-EBA6311A2AAB}" dt="2021-05-10T02:42:58.910" v="4274" actId="478"/>
          <ac:picMkLst>
            <pc:docMk/>
            <pc:sldMk cId="4261803912" sldId="275"/>
            <ac:picMk id="5" creationId="{2A9071A8-4A5F-4FE8-BC81-4996C97DB1CF}"/>
          </ac:picMkLst>
        </pc:picChg>
        <pc:picChg chg="del mod">
          <ac:chgData name="Cameron Tharpe" userId="bc115c3f5f7afa42" providerId="LiveId" clId="{C425D38D-5804-4F76-A033-EBA6311A2AAB}" dt="2021-05-10T02:43:04.370" v="4278" actId="478"/>
          <ac:picMkLst>
            <pc:docMk/>
            <pc:sldMk cId="4261803912" sldId="275"/>
            <ac:picMk id="6" creationId="{C1898F3D-19D2-46D7-B422-79BCD51BC1D5}"/>
          </ac:picMkLst>
        </pc:picChg>
        <pc:picChg chg="add del mod">
          <ac:chgData name="Cameron Tharpe" userId="bc115c3f5f7afa42" providerId="LiveId" clId="{C425D38D-5804-4F76-A033-EBA6311A2AAB}" dt="2021-05-10T02:39:56.573" v="4256" actId="21"/>
          <ac:picMkLst>
            <pc:docMk/>
            <pc:sldMk cId="4261803912" sldId="275"/>
            <ac:picMk id="8" creationId="{8D4AEE6C-344B-487E-9FB4-C8C58F59D2F4}"/>
          </ac:picMkLst>
        </pc:picChg>
        <pc:picChg chg="add del mod">
          <ac:chgData name="Cameron Tharpe" userId="bc115c3f5f7afa42" providerId="LiveId" clId="{C425D38D-5804-4F76-A033-EBA6311A2AAB}" dt="2021-05-10T02:42:52.825" v="4273" actId="478"/>
          <ac:picMkLst>
            <pc:docMk/>
            <pc:sldMk cId="4261803912" sldId="275"/>
            <ac:picMk id="10" creationId="{E1E52F30-33BC-4506-9276-39839C2290D0}"/>
          </ac:picMkLst>
        </pc:picChg>
      </pc:sldChg>
    </pc:docChg>
  </pc:docChgLst>
  <pc:docChgLst>
    <pc:chgData name="Cameron Tharpe" userId="bc115c3f5f7afa42" providerId="LiveId" clId="{52B9EB9D-5423-4536-A68D-1F7B58592EF8}"/>
    <pc:docChg chg="undo redo custSel modSld">
      <pc:chgData name="Cameron Tharpe" userId="bc115c3f5f7afa42" providerId="LiveId" clId="{52B9EB9D-5423-4536-A68D-1F7B58592EF8}" dt="2021-02-15T03:09:23.591" v="3826" actId="113"/>
      <pc:docMkLst>
        <pc:docMk/>
      </pc:docMkLst>
      <pc:sldChg chg="modSp mod">
        <pc:chgData name="Cameron Tharpe" userId="bc115c3f5f7afa42" providerId="LiveId" clId="{52B9EB9D-5423-4536-A68D-1F7B58592EF8}" dt="2021-02-15T03:07:22.318" v="3696" actId="20577"/>
        <pc:sldMkLst>
          <pc:docMk/>
          <pc:sldMk cId="1188225704" sldId="257"/>
        </pc:sldMkLst>
        <pc:spChg chg="mod">
          <ac:chgData name="Cameron Tharpe" userId="bc115c3f5f7afa42" providerId="LiveId" clId="{52B9EB9D-5423-4536-A68D-1F7B58592EF8}" dt="2021-02-15T03:07:22.318" v="3696" actId="20577"/>
          <ac:spMkLst>
            <pc:docMk/>
            <pc:sldMk cId="1188225704" sldId="257"/>
            <ac:spMk id="3" creationId="{00000000-0000-0000-0000-000000000000}"/>
          </ac:spMkLst>
        </pc:spChg>
      </pc:sldChg>
      <pc:sldChg chg="modSp mod">
        <pc:chgData name="Cameron Tharpe" userId="bc115c3f5f7afa42" providerId="LiveId" clId="{52B9EB9D-5423-4536-A68D-1F7B58592EF8}" dt="2021-02-15T03:08:02.417" v="3705" actId="20577"/>
        <pc:sldMkLst>
          <pc:docMk/>
          <pc:sldMk cId="2655528049" sldId="258"/>
        </pc:sldMkLst>
        <pc:spChg chg="mod">
          <ac:chgData name="Cameron Tharpe" userId="bc115c3f5f7afa42" providerId="LiveId" clId="{52B9EB9D-5423-4536-A68D-1F7B58592EF8}" dt="2021-02-15T03:08:02.417" v="3705" actId="20577"/>
          <ac:spMkLst>
            <pc:docMk/>
            <pc:sldMk cId="2655528049" sldId="258"/>
            <ac:spMk id="3" creationId="{00000000-0000-0000-0000-000000000000}"/>
          </ac:spMkLst>
        </pc:spChg>
      </pc:sldChg>
      <pc:sldChg chg="modSp mod">
        <pc:chgData name="Cameron Tharpe" userId="bc115c3f5f7afa42" providerId="LiveId" clId="{52B9EB9D-5423-4536-A68D-1F7B58592EF8}" dt="2021-02-15T03:00:34.547" v="3677" actId="20577"/>
        <pc:sldMkLst>
          <pc:docMk/>
          <pc:sldMk cId="4246297658" sldId="259"/>
        </pc:sldMkLst>
        <pc:spChg chg="mod">
          <ac:chgData name="Cameron Tharpe" userId="bc115c3f5f7afa42" providerId="LiveId" clId="{52B9EB9D-5423-4536-A68D-1F7B58592EF8}" dt="2021-02-15T03:00:34.547" v="3677" actId="20577"/>
          <ac:spMkLst>
            <pc:docMk/>
            <pc:sldMk cId="4246297658" sldId="259"/>
            <ac:spMk id="3" creationId="{00000000-0000-0000-0000-000000000000}"/>
          </ac:spMkLst>
        </pc:spChg>
      </pc:sldChg>
      <pc:sldChg chg="modSp mod">
        <pc:chgData name="Cameron Tharpe" userId="bc115c3f5f7afa42" providerId="LiveId" clId="{52B9EB9D-5423-4536-A68D-1F7B58592EF8}" dt="2021-02-15T02:32:30.543" v="3057" actId="20577"/>
        <pc:sldMkLst>
          <pc:docMk/>
          <pc:sldMk cId="3917601231" sldId="260"/>
        </pc:sldMkLst>
        <pc:spChg chg="mod">
          <ac:chgData name="Cameron Tharpe" userId="bc115c3f5f7afa42" providerId="LiveId" clId="{52B9EB9D-5423-4536-A68D-1F7B58592EF8}" dt="2021-02-15T02:32:30.543" v="3057" actId="20577"/>
          <ac:spMkLst>
            <pc:docMk/>
            <pc:sldMk cId="3917601231" sldId="260"/>
            <ac:spMk id="3" creationId="{00000000-0000-0000-0000-000000000000}"/>
          </ac:spMkLst>
        </pc:spChg>
      </pc:sldChg>
      <pc:sldChg chg="modSp mod">
        <pc:chgData name="Cameron Tharpe" userId="bc115c3f5f7afa42" providerId="LiveId" clId="{52B9EB9D-5423-4536-A68D-1F7B58592EF8}" dt="2021-02-15T03:09:23.591" v="3826" actId="113"/>
        <pc:sldMkLst>
          <pc:docMk/>
          <pc:sldMk cId="4081373458" sldId="266"/>
        </pc:sldMkLst>
        <pc:spChg chg="mod">
          <ac:chgData name="Cameron Tharpe" userId="bc115c3f5f7afa42" providerId="LiveId" clId="{52B9EB9D-5423-4536-A68D-1F7B58592EF8}" dt="2021-02-15T03:09:23.591" v="3826" actId="113"/>
          <ac:spMkLst>
            <pc:docMk/>
            <pc:sldMk cId="4081373458" sldId="266"/>
            <ac:spMk id="3" creationId="{00000000-0000-0000-0000-000000000000}"/>
          </ac:spMkLst>
        </pc:spChg>
      </pc:sldChg>
    </pc:docChg>
  </pc:docChgLst>
  <pc:docChgLst>
    <pc:chgData name="Cameron Tharpe" userId="bc115c3f5f7afa42" providerId="LiveId" clId="{05AF5295-BC25-4EC6-BDD5-5DDE6DBFFB7D}"/>
    <pc:docChg chg="modSld">
      <pc:chgData name="Cameron Tharpe" userId="bc115c3f5f7afa42" providerId="LiveId" clId="{05AF5295-BC25-4EC6-BDD5-5DDE6DBFFB7D}" dt="2021-02-15T03:14:38.203" v="5" actId="20577"/>
      <pc:docMkLst>
        <pc:docMk/>
      </pc:docMkLst>
      <pc:sldChg chg="modSp mod">
        <pc:chgData name="Cameron Tharpe" userId="bc115c3f5f7afa42" providerId="LiveId" clId="{05AF5295-BC25-4EC6-BDD5-5DDE6DBFFB7D}" dt="2021-02-15T03:14:38.203" v="5" actId="20577"/>
        <pc:sldMkLst>
          <pc:docMk/>
          <pc:sldMk cId="2268988915" sldId="256"/>
        </pc:sldMkLst>
        <pc:spChg chg="mod">
          <ac:chgData name="Cameron Tharpe" userId="bc115c3f5f7afa42" providerId="LiveId" clId="{05AF5295-BC25-4EC6-BDD5-5DDE6DBFFB7D}" dt="2021-02-15T03:14:38.203" v="5" actId="20577"/>
          <ac:spMkLst>
            <pc:docMk/>
            <pc:sldMk cId="2268988915" sldId="256"/>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Testing</c:v>
                </c:pt>
              </c:strCache>
            </c:strRef>
          </c:tx>
          <c:spPr>
            <a:solidFill>
              <a:schemeClr val="accent1"/>
            </a:solidFill>
            <a:ln>
              <a:noFill/>
            </a:ln>
            <a:effectLst/>
          </c:spPr>
          <c:invertIfNegative val="0"/>
          <c:cat>
            <c:strRef>
              <c:f>Sheet1!$A$2:$A$4</c:f>
              <c:strCache>
                <c:ptCount val="3"/>
                <c:pt idx="0">
                  <c:v>Specificity</c:v>
                </c:pt>
                <c:pt idx="1">
                  <c:v>Sensitivity</c:v>
                </c:pt>
                <c:pt idx="2">
                  <c:v>F1 Score</c:v>
                </c:pt>
              </c:strCache>
            </c:strRef>
          </c:cat>
          <c:val>
            <c:numRef>
              <c:f>Sheet1!$B$2:$B$4</c:f>
              <c:numCache>
                <c:formatCode>General</c:formatCode>
                <c:ptCount val="3"/>
                <c:pt idx="0">
                  <c:v>0.71899999999999997</c:v>
                </c:pt>
                <c:pt idx="1">
                  <c:v>0.72499999999999998</c:v>
                </c:pt>
                <c:pt idx="2">
                  <c:v>0.71799999999999997</c:v>
                </c:pt>
              </c:numCache>
            </c:numRef>
          </c:val>
          <c:extLst>
            <c:ext xmlns:c16="http://schemas.microsoft.com/office/drawing/2014/chart" uri="{C3380CC4-5D6E-409C-BE32-E72D297353CC}">
              <c16:uniqueId val="{00000000-3A76-4EB6-8B65-06694E246644}"/>
            </c:ext>
          </c:extLst>
        </c:ser>
        <c:ser>
          <c:idx val="1"/>
          <c:order val="1"/>
          <c:tx>
            <c:strRef>
              <c:f>Sheet1!$C$1</c:f>
              <c:strCache>
                <c:ptCount val="1"/>
                <c:pt idx="0">
                  <c:v>Validation</c:v>
                </c:pt>
              </c:strCache>
            </c:strRef>
          </c:tx>
          <c:spPr>
            <a:solidFill>
              <a:schemeClr val="accent2"/>
            </a:solidFill>
            <a:ln>
              <a:noFill/>
            </a:ln>
            <a:effectLst/>
          </c:spPr>
          <c:invertIfNegative val="0"/>
          <c:cat>
            <c:strRef>
              <c:f>Sheet1!$A$2:$A$4</c:f>
              <c:strCache>
                <c:ptCount val="3"/>
                <c:pt idx="0">
                  <c:v>Specificity</c:v>
                </c:pt>
                <c:pt idx="1">
                  <c:v>Sensitivity</c:v>
                </c:pt>
                <c:pt idx="2">
                  <c:v>F1 Score</c:v>
                </c:pt>
              </c:strCache>
            </c:strRef>
          </c:cat>
          <c:val>
            <c:numRef>
              <c:f>Sheet1!$C$2:$C$4</c:f>
              <c:numCache>
                <c:formatCode>General</c:formatCode>
                <c:ptCount val="3"/>
                <c:pt idx="0">
                  <c:v>0.69599999999999995</c:v>
                </c:pt>
                <c:pt idx="1">
                  <c:v>0.71599999999999997</c:v>
                </c:pt>
                <c:pt idx="2">
                  <c:v>0.73799999999999999</c:v>
                </c:pt>
              </c:numCache>
            </c:numRef>
          </c:val>
          <c:extLst>
            <c:ext xmlns:c16="http://schemas.microsoft.com/office/drawing/2014/chart" uri="{C3380CC4-5D6E-409C-BE32-E72D297353CC}">
              <c16:uniqueId val="{00000004-3A76-4EB6-8B65-06694E246644}"/>
            </c:ext>
          </c:extLst>
        </c:ser>
        <c:dLbls>
          <c:showLegendKey val="0"/>
          <c:showVal val="0"/>
          <c:showCatName val="0"/>
          <c:showSerName val="0"/>
          <c:showPercent val="0"/>
          <c:showBubbleSize val="0"/>
        </c:dLbls>
        <c:gapWidth val="219"/>
        <c:overlap val="-27"/>
        <c:axId val="825718176"/>
        <c:axId val="825718592"/>
      </c:barChart>
      <c:catAx>
        <c:axId val="82571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5718592"/>
        <c:crosses val="autoZero"/>
        <c:auto val="1"/>
        <c:lblAlgn val="ctr"/>
        <c:lblOffset val="100"/>
        <c:noMultiLvlLbl val="0"/>
      </c:catAx>
      <c:valAx>
        <c:axId val="82571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5718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F72338-4246-47CB-95B5-D03CAD77A9D7}"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268292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F72338-4246-47CB-95B5-D03CAD77A9D7}"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229919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F72338-4246-47CB-95B5-D03CAD77A9D7}"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34270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F72338-4246-47CB-95B5-D03CAD77A9D7}"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47633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F72338-4246-47CB-95B5-D03CAD77A9D7}"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414664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F72338-4246-47CB-95B5-D03CAD77A9D7}"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166086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F72338-4246-47CB-95B5-D03CAD77A9D7}" type="datetimeFigureOut">
              <a:rPr lang="en-US" smtClean="0"/>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340547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F72338-4246-47CB-95B5-D03CAD77A9D7}" type="datetimeFigureOut">
              <a:rPr lang="en-US" smtClean="0"/>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336315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72338-4246-47CB-95B5-D03CAD77A9D7}" type="datetimeFigureOut">
              <a:rPr lang="en-US" smtClean="0"/>
              <a:t>5/9/2021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49970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F72338-4246-47CB-95B5-D03CAD77A9D7}"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319290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F72338-4246-47CB-95B5-D03CAD77A9D7}"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89F45-737F-4CC9-B152-71CC699BA60A}" type="slidenum">
              <a:rPr lang="en-US" smtClean="0"/>
              <a:t>‹#›</a:t>
            </a:fld>
            <a:endParaRPr lang="en-US"/>
          </a:p>
        </p:txBody>
      </p:sp>
    </p:spTree>
    <p:extLst>
      <p:ext uri="{BB962C8B-B14F-4D97-AF65-F5344CB8AC3E}">
        <p14:creationId xmlns:p14="http://schemas.microsoft.com/office/powerpoint/2010/main" val="405497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72338-4246-47CB-95B5-D03CAD77A9D7}" type="datetimeFigureOut">
              <a:rPr lang="en-US" smtClean="0"/>
              <a:t>5/9/2021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89F45-737F-4CC9-B152-71CC699BA60A}" type="slidenum">
              <a:rPr lang="en-US" smtClean="0"/>
              <a:t>‹#›</a:t>
            </a:fld>
            <a:endParaRPr lang="en-US"/>
          </a:p>
        </p:txBody>
      </p:sp>
    </p:spTree>
    <p:extLst>
      <p:ext uri="{BB962C8B-B14F-4D97-AF65-F5344CB8AC3E}">
        <p14:creationId xmlns:p14="http://schemas.microsoft.com/office/powerpoint/2010/main" val="221176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CMPS 470/570 FINAL PROJECT</a:t>
            </a:r>
          </a:p>
        </p:txBody>
      </p:sp>
      <p:sp>
        <p:nvSpPr>
          <p:cNvPr id="3" name="Subtitle 2"/>
          <p:cNvSpPr>
            <a:spLocks noGrp="1"/>
          </p:cNvSpPr>
          <p:nvPr>
            <p:ph type="subTitle" idx="1"/>
          </p:nvPr>
        </p:nvSpPr>
        <p:spPr/>
        <p:txBody>
          <a:bodyPr/>
          <a:lstStyle/>
          <a:p>
            <a:r>
              <a:rPr lang="en-US" dirty="0"/>
              <a:t>TEAM: </a:t>
            </a:r>
            <a:r>
              <a:rPr lang="en-US" b="1" dirty="0"/>
              <a:t>C.K.</a:t>
            </a:r>
          </a:p>
        </p:txBody>
      </p:sp>
    </p:spTree>
    <p:extLst>
      <p:ext uri="{BB962C8B-B14F-4D97-AF65-F5344CB8AC3E}">
        <p14:creationId xmlns:p14="http://schemas.microsoft.com/office/powerpoint/2010/main" val="226898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82D-0F6E-404E-823D-ED3E935DDE3E}"/>
              </a:ext>
            </a:extLst>
          </p:cNvPr>
          <p:cNvSpPr>
            <a:spLocks noGrp="1"/>
          </p:cNvSpPr>
          <p:nvPr>
            <p:ph type="title"/>
          </p:nvPr>
        </p:nvSpPr>
        <p:spPr>
          <a:xfrm>
            <a:off x="601980" y="365125"/>
            <a:ext cx="10988040" cy="1325563"/>
          </a:xfrm>
        </p:spPr>
        <p:txBody>
          <a:bodyPr/>
          <a:lstStyle/>
          <a:p>
            <a:r>
              <a:rPr lang="en-US" dirty="0"/>
              <a:t>Data Tree:			ANN:			SVM:</a:t>
            </a:r>
          </a:p>
        </p:txBody>
      </p:sp>
      <p:graphicFrame>
        <p:nvGraphicFramePr>
          <p:cNvPr id="9" name="Content Placeholder 8">
            <a:extLst>
              <a:ext uri="{FF2B5EF4-FFF2-40B4-BE49-F238E27FC236}">
                <a16:creationId xmlns:a16="http://schemas.microsoft.com/office/drawing/2014/main" id="{75E97ED9-65A5-45CC-B216-29D54A595400}"/>
              </a:ext>
            </a:extLst>
          </p:cNvPr>
          <p:cNvGraphicFramePr>
            <a:graphicFrameLocks noGrp="1"/>
          </p:cNvGraphicFramePr>
          <p:nvPr>
            <p:ph idx="1"/>
            <p:extLst>
              <p:ext uri="{D42A27DB-BD31-4B8C-83A1-F6EECF244321}">
                <p14:modId xmlns:p14="http://schemas.microsoft.com/office/powerpoint/2010/main" val="3055100941"/>
              </p:ext>
            </p:extLst>
          </p:nvPr>
        </p:nvGraphicFramePr>
        <p:xfrm>
          <a:off x="216408" y="1490472"/>
          <a:ext cx="3340523" cy="5002403"/>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0623D4B8-00DE-43C4-B51A-76EBFE7270AD}"/>
              </a:ext>
            </a:extLst>
          </p:cNvPr>
          <p:cNvPicPr>
            <a:picLocks noChangeAspect="1"/>
          </p:cNvPicPr>
          <p:nvPr/>
        </p:nvPicPr>
        <p:blipFill>
          <a:blip r:embed="rId3"/>
          <a:stretch>
            <a:fillRect/>
          </a:stretch>
        </p:blipFill>
        <p:spPr>
          <a:xfrm>
            <a:off x="3556931" y="2359714"/>
            <a:ext cx="4139297" cy="2940540"/>
          </a:xfrm>
          <a:prstGeom prst="rect">
            <a:avLst/>
          </a:prstGeom>
        </p:spPr>
      </p:pic>
      <p:sp>
        <p:nvSpPr>
          <p:cNvPr id="3" name="TextBox 2">
            <a:extLst>
              <a:ext uri="{FF2B5EF4-FFF2-40B4-BE49-F238E27FC236}">
                <a16:creationId xmlns:a16="http://schemas.microsoft.com/office/drawing/2014/main" id="{D89EFD68-E474-4E96-AFCE-F2FD1E2EA45A}"/>
              </a:ext>
            </a:extLst>
          </p:cNvPr>
          <p:cNvSpPr txBox="1"/>
          <p:nvPr/>
        </p:nvSpPr>
        <p:spPr>
          <a:xfrm>
            <a:off x="5917067" y="5072325"/>
            <a:ext cx="1518408" cy="276999"/>
          </a:xfrm>
          <a:prstGeom prst="rect">
            <a:avLst/>
          </a:prstGeom>
          <a:noFill/>
        </p:spPr>
        <p:txBody>
          <a:bodyPr wrap="square" rtlCol="0">
            <a:spAutoFit/>
          </a:bodyPr>
          <a:lstStyle/>
          <a:p>
            <a:r>
              <a:rPr lang="en-US" sz="1200" dirty="0"/>
              <a:t>(Number of weeks)</a:t>
            </a:r>
          </a:p>
        </p:txBody>
      </p:sp>
      <p:pic>
        <p:nvPicPr>
          <p:cNvPr id="8" name="Picture 7">
            <a:extLst>
              <a:ext uri="{FF2B5EF4-FFF2-40B4-BE49-F238E27FC236}">
                <a16:creationId xmlns:a16="http://schemas.microsoft.com/office/drawing/2014/main" id="{7D033F07-A338-444B-8058-282B2F06DD45}"/>
              </a:ext>
            </a:extLst>
          </p:cNvPr>
          <p:cNvPicPr>
            <a:picLocks noChangeAspect="1"/>
          </p:cNvPicPr>
          <p:nvPr/>
        </p:nvPicPr>
        <p:blipFill>
          <a:blip r:embed="rId4"/>
          <a:stretch>
            <a:fillRect/>
          </a:stretch>
        </p:blipFill>
        <p:spPr>
          <a:xfrm>
            <a:off x="7821822" y="2426988"/>
            <a:ext cx="4153770" cy="2940540"/>
          </a:xfrm>
          <a:prstGeom prst="rect">
            <a:avLst/>
          </a:prstGeom>
        </p:spPr>
      </p:pic>
      <p:sp>
        <p:nvSpPr>
          <p:cNvPr id="10" name="Rectangle 9">
            <a:extLst>
              <a:ext uri="{FF2B5EF4-FFF2-40B4-BE49-F238E27FC236}">
                <a16:creationId xmlns:a16="http://schemas.microsoft.com/office/drawing/2014/main" id="{01B4A70C-ECBF-4D7F-9A55-D0E04B46B9DB}"/>
              </a:ext>
            </a:extLst>
          </p:cNvPr>
          <p:cNvSpPr/>
          <p:nvPr/>
        </p:nvSpPr>
        <p:spPr>
          <a:xfrm>
            <a:off x="3409735" y="0"/>
            <a:ext cx="147196" cy="6858000"/>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053F43-D407-4D59-A286-610FB44581BE}"/>
              </a:ext>
            </a:extLst>
          </p:cNvPr>
          <p:cNvSpPr/>
          <p:nvPr/>
        </p:nvSpPr>
        <p:spPr>
          <a:xfrm>
            <a:off x="7689418" y="0"/>
            <a:ext cx="147196" cy="6858000"/>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CB2C33F-81BA-4B55-902F-2FFBBCAD4074}"/>
              </a:ext>
            </a:extLst>
          </p:cNvPr>
          <p:cNvSpPr txBox="1"/>
          <p:nvPr/>
        </p:nvSpPr>
        <p:spPr>
          <a:xfrm rot="16200000">
            <a:off x="7670022" y="3758758"/>
            <a:ext cx="796954" cy="276999"/>
          </a:xfrm>
          <a:prstGeom prst="rect">
            <a:avLst/>
          </a:prstGeom>
          <a:noFill/>
        </p:spPr>
        <p:txBody>
          <a:bodyPr wrap="square" rtlCol="0">
            <a:spAutoFit/>
          </a:bodyPr>
          <a:lstStyle/>
          <a:p>
            <a:r>
              <a:rPr lang="en-US" sz="1200" dirty="0"/>
              <a:t>% change</a:t>
            </a:r>
          </a:p>
        </p:txBody>
      </p:sp>
      <p:sp>
        <p:nvSpPr>
          <p:cNvPr id="13" name="TextBox 12">
            <a:extLst>
              <a:ext uri="{FF2B5EF4-FFF2-40B4-BE49-F238E27FC236}">
                <a16:creationId xmlns:a16="http://schemas.microsoft.com/office/drawing/2014/main" id="{BACA819A-ED1D-46D8-8E8D-C2096E7E79BF}"/>
              </a:ext>
            </a:extLst>
          </p:cNvPr>
          <p:cNvSpPr txBox="1"/>
          <p:nvPr/>
        </p:nvSpPr>
        <p:spPr>
          <a:xfrm rot="16200000">
            <a:off x="3412397" y="3554804"/>
            <a:ext cx="796954" cy="276999"/>
          </a:xfrm>
          <a:prstGeom prst="rect">
            <a:avLst/>
          </a:prstGeom>
          <a:noFill/>
        </p:spPr>
        <p:txBody>
          <a:bodyPr wrap="square" rtlCol="0">
            <a:spAutoFit/>
          </a:bodyPr>
          <a:lstStyle/>
          <a:p>
            <a:r>
              <a:rPr lang="en-US" sz="1200" dirty="0"/>
              <a:t>% change</a:t>
            </a:r>
          </a:p>
        </p:txBody>
      </p:sp>
    </p:spTree>
    <p:extLst>
      <p:ext uri="{BB962C8B-B14F-4D97-AF65-F5344CB8AC3E}">
        <p14:creationId xmlns:p14="http://schemas.microsoft.com/office/powerpoint/2010/main" val="418766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dirty="0"/>
              <a:t>DESCRIPTION OF THE PROJECT</a:t>
            </a:r>
          </a:p>
        </p:txBody>
      </p:sp>
      <p:sp>
        <p:nvSpPr>
          <p:cNvPr id="3" name="Content Placeholder 2"/>
          <p:cNvSpPr>
            <a:spLocks noGrp="1"/>
          </p:cNvSpPr>
          <p:nvPr>
            <p:ph idx="1"/>
          </p:nvPr>
        </p:nvSpPr>
        <p:spPr>
          <a:xfrm>
            <a:off x="838200" y="1399032"/>
            <a:ext cx="10515600" cy="5440713"/>
          </a:xfrm>
        </p:spPr>
        <p:txBody>
          <a:bodyPr>
            <a:normAutofit/>
          </a:bodyPr>
          <a:lstStyle/>
          <a:p>
            <a:pPr marL="0" indent="0">
              <a:buNone/>
            </a:pPr>
            <a:r>
              <a:rPr lang="en-US" dirty="0"/>
              <a:t>Completed a successful algorithm that can help predict if market prices will rise or fall based on previous data in the market.  </a:t>
            </a:r>
            <a:br>
              <a:rPr lang="en-US" dirty="0"/>
            </a:br>
            <a:r>
              <a:rPr lang="en-US" dirty="0"/>
              <a:t>Our data is the price for one ounce of gold from 2001-2021.</a:t>
            </a:r>
          </a:p>
          <a:p>
            <a:pPr marL="0" indent="0">
              <a:buNone/>
            </a:pPr>
            <a:r>
              <a:rPr lang="en-US" dirty="0"/>
              <a:t>Data-Tree: </a:t>
            </a:r>
          </a:p>
          <a:p>
            <a:r>
              <a:rPr lang="en-US" sz="1800" dirty="0"/>
              <a:t>Predicts if the price will go up or down in the following week.  Our data-tree model returns a </a:t>
            </a:r>
            <a:r>
              <a:rPr lang="en-US" sz="1800" dirty="0" err="1"/>
              <a:t>boolean</a:t>
            </a:r>
            <a:r>
              <a:rPr lang="en-US" sz="1800" dirty="0"/>
              <a:t> result, so winning 1$ two weeks in a row and losing 20$ the next week still returns two wins and one loss.  </a:t>
            </a:r>
            <a:br>
              <a:rPr lang="en-US" sz="1800" dirty="0"/>
            </a:br>
            <a:r>
              <a:rPr lang="en-US" sz="1800" dirty="0"/>
              <a:t>Data-tree is overall a poor choice based on our data.</a:t>
            </a:r>
          </a:p>
          <a:p>
            <a:pPr marL="0" indent="0">
              <a:buNone/>
            </a:pPr>
            <a:r>
              <a:rPr lang="en-US" dirty="0"/>
              <a:t>ANN: </a:t>
            </a:r>
          </a:p>
          <a:p>
            <a:r>
              <a:rPr lang="en-US" sz="1800" dirty="0"/>
              <a:t>Predicts a floating point number that represents the percentage of change in the price of 1 troy ounce of gold for the week to come.  We have an example at the end showing our results as if we only had money in the market on the weeks that we predicted a win greater than a +0.5% increase in price.</a:t>
            </a:r>
          </a:p>
          <a:p>
            <a:pPr marL="0" indent="0">
              <a:buNone/>
            </a:pPr>
            <a:r>
              <a:rPr lang="en-US" dirty="0"/>
              <a:t>SVM: </a:t>
            </a:r>
          </a:p>
          <a:p>
            <a:r>
              <a:rPr lang="en-US" sz="1800" dirty="0"/>
              <a:t> Same as ANN as in we’re predicting the percentage of profit.  We also run a simulation as if we only kept our investment in on winning weeks.</a:t>
            </a:r>
          </a:p>
        </p:txBody>
      </p:sp>
    </p:spTree>
    <p:extLst>
      <p:ext uri="{BB962C8B-B14F-4D97-AF65-F5344CB8AC3E}">
        <p14:creationId xmlns:p14="http://schemas.microsoft.com/office/powerpoint/2010/main" val="265552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6930006" cy="1325563"/>
          </a:xfrm>
        </p:spPr>
        <p:txBody>
          <a:bodyPr>
            <a:normAutofit/>
          </a:bodyPr>
          <a:lstStyle/>
          <a:p>
            <a:r>
              <a:rPr lang="en-US" sz="3600" dirty="0"/>
              <a:t>DESCRIPTION OF MODEL: DT</a:t>
            </a:r>
          </a:p>
        </p:txBody>
      </p:sp>
      <p:pic>
        <p:nvPicPr>
          <p:cNvPr id="8" name="Picture 7">
            <a:extLst>
              <a:ext uri="{FF2B5EF4-FFF2-40B4-BE49-F238E27FC236}">
                <a16:creationId xmlns:a16="http://schemas.microsoft.com/office/drawing/2014/main" id="{54357D3F-CFAD-414B-9E7F-F7CAC07CF305}"/>
              </a:ext>
            </a:extLst>
          </p:cNvPr>
          <p:cNvPicPr>
            <a:picLocks noChangeAspect="1"/>
          </p:cNvPicPr>
          <p:nvPr/>
        </p:nvPicPr>
        <p:blipFill>
          <a:blip r:embed="rId2"/>
          <a:stretch>
            <a:fillRect/>
          </a:stretch>
        </p:blipFill>
        <p:spPr>
          <a:xfrm>
            <a:off x="0" y="1057012"/>
            <a:ext cx="8463885" cy="5800988"/>
          </a:xfrm>
          <a:prstGeom prst="rect">
            <a:avLst/>
          </a:prstGeom>
        </p:spPr>
      </p:pic>
      <p:pic>
        <p:nvPicPr>
          <p:cNvPr id="9" name="Picture 8">
            <a:extLst>
              <a:ext uri="{FF2B5EF4-FFF2-40B4-BE49-F238E27FC236}">
                <a16:creationId xmlns:a16="http://schemas.microsoft.com/office/drawing/2014/main" id="{D95AAA41-0DC9-4D99-A01F-21881D492826}"/>
              </a:ext>
            </a:extLst>
          </p:cNvPr>
          <p:cNvPicPr>
            <a:picLocks noChangeAspect="1"/>
          </p:cNvPicPr>
          <p:nvPr/>
        </p:nvPicPr>
        <p:blipFill>
          <a:blip r:embed="rId3"/>
          <a:stretch>
            <a:fillRect/>
          </a:stretch>
        </p:blipFill>
        <p:spPr>
          <a:xfrm>
            <a:off x="5657609" y="1753299"/>
            <a:ext cx="6289442" cy="2072081"/>
          </a:xfrm>
          <a:prstGeom prst="rect">
            <a:avLst/>
          </a:prstGeom>
        </p:spPr>
      </p:pic>
    </p:spTree>
    <p:extLst>
      <p:ext uri="{BB962C8B-B14F-4D97-AF65-F5344CB8AC3E}">
        <p14:creationId xmlns:p14="http://schemas.microsoft.com/office/powerpoint/2010/main" val="384912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131"/>
            <a:ext cx="6930006" cy="1325563"/>
          </a:xfrm>
        </p:spPr>
        <p:txBody>
          <a:bodyPr>
            <a:normAutofit/>
          </a:bodyPr>
          <a:lstStyle/>
          <a:p>
            <a:r>
              <a:rPr lang="en-US" sz="3600" dirty="0"/>
              <a:t>DESCRIPTION OF MODEL: ANN</a:t>
            </a:r>
          </a:p>
        </p:txBody>
      </p:sp>
      <p:sp>
        <p:nvSpPr>
          <p:cNvPr id="3" name="Content Placeholder 2"/>
          <p:cNvSpPr>
            <a:spLocks noGrp="1"/>
          </p:cNvSpPr>
          <p:nvPr>
            <p:ph idx="1"/>
          </p:nvPr>
        </p:nvSpPr>
        <p:spPr>
          <a:xfrm>
            <a:off x="838200" y="1241572"/>
            <a:ext cx="10515600" cy="4935392"/>
          </a:xfrm>
        </p:spPr>
        <p:txBody>
          <a:bodyPr>
            <a:normAutofit/>
          </a:bodyPr>
          <a:lstStyle/>
          <a:p>
            <a:r>
              <a:rPr lang="en-US" sz="2000" dirty="0"/>
              <a:t>100 Epochs; </a:t>
            </a:r>
          </a:p>
          <a:p>
            <a:r>
              <a:rPr lang="en-US" sz="2000" dirty="0"/>
              <a:t>50 Nodes; </a:t>
            </a:r>
          </a:p>
          <a:p>
            <a:r>
              <a:rPr lang="en-US" sz="2000" dirty="0"/>
              <a:t>10 previous datapoints/loopbacks used to make the next prediction; </a:t>
            </a:r>
          </a:p>
          <a:p>
            <a:r>
              <a:rPr lang="en-US" sz="2000" dirty="0"/>
              <a:t>Linear Activation Function;</a:t>
            </a:r>
          </a:p>
          <a:p>
            <a:r>
              <a:rPr lang="en-US" sz="2000" dirty="0"/>
              <a:t>In our example, we’re buying if the prediction expects greater than a 0.5% weekly profit;</a:t>
            </a:r>
            <a:br>
              <a:rPr lang="en-US" sz="2000" dirty="0"/>
            </a:br>
            <a:endParaRPr lang="en-US" sz="2000" dirty="0"/>
          </a:p>
          <a:p>
            <a:endParaRPr lang="en-US" dirty="0"/>
          </a:p>
        </p:txBody>
      </p:sp>
      <p:pic>
        <p:nvPicPr>
          <p:cNvPr id="6" name="Picture 5">
            <a:extLst>
              <a:ext uri="{FF2B5EF4-FFF2-40B4-BE49-F238E27FC236}">
                <a16:creationId xmlns:a16="http://schemas.microsoft.com/office/drawing/2014/main" id="{C1898F3D-19D2-46D7-B422-79BCD51BC1D5}"/>
              </a:ext>
            </a:extLst>
          </p:cNvPr>
          <p:cNvPicPr>
            <a:picLocks noChangeAspect="1"/>
          </p:cNvPicPr>
          <p:nvPr/>
        </p:nvPicPr>
        <p:blipFill>
          <a:blip r:embed="rId2"/>
          <a:stretch>
            <a:fillRect/>
          </a:stretch>
        </p:blipFill>
        <p:spPr>
          <a:xfrm>
            <a:off x="7307523" y="3349947"/>
            <a:ext cx="4884477" cy="3508053"/>
          </a:xfrm>
          <a:prstGeom prst="rect">
            <a:avLst/>
          </a:prstGeom>
        </p:spPr>
      </p:pic>
      <p:pic>
        <p:nvPicPr>
          <p:cNvPr id="5" name="Picture 4">
            <a:extLst>
              <a:ext uri="{FF2B5EF4-FFF2-40B4-BE49-F238E27FC236}">
                <a16:creationId xmlns:a16="http://schemas.microsoft.com/office/drawing/2014/main" id="{2A9071A8-4A5F-4FE8-BC81-4996C97DB1CF}"/>
              </a:ext>
            </a:extLst>
          </p:cNvPr>
          <p:cNvPicPr>
            <a:picLocks noChangeAspect="1"/>
          </p:cNvPicPr>
          <p:nvPr/>
        </p:nvPicPr>
        <p:blipFill>
          <a:blip r:embed="rId3"/>
          <a:stretch>
            <a:fillRect/>
          </a:stretch>
        </p:blipFill>
        <p:spPr>
          <a:xfrm>
            <a:off x="0" y="4102217"/>
            <a:ext cx="7303312" cy="2755783"/>
          </a:xfrm>
          <a:prstGeom prst="rect">
            <a:avLst/>
          </a:prstGeom>
        </p:spPr>
      </p:pic>
      <p:sp>
        <p:nvSpPr>
          <p:cNvPr id="7" name="TextBox 6">
            <a:extLst>
              <a:ext uri="{FF2B5EF4-FFF2-40B4-BE49-F238E27FC236}">
                <a16:creationId xmlns:a16="http://schemas.microsoft.com/office/drawing/2014/main" id="{3770CED5-4528-4C16-9360-45C4A866E048}"/>
              </a:ext>
            </a:extLst>
          </p:cNvPr>
          <p:cNvSpPr txBox="1"/>
          <p:nvPr/>
        </p:nvSpPr>
        <p:spPr>
          <a:xfrm>
            <a:off x="9113939" y="3671234"/>
            <a:ext cx="2239861" cy="338554"/>
          </a:xfrm>
          <a:prstGeom prst="rect">
            <a:avLst/>
          </a:prstGeom>
          <a:noFill/>
        </p:spPr>
        <p:txBody>
          <a:bodyPr wrap="square" rtlCol="0">
            <a:spAutoFit/>
          </a:bodyPr>
          <a:lstStyle/>
          <a:p>
            <a:r>
              <a:rPr lang="en-US" sz="1600" dirty="0"/>
              <a:t>Mean Absolute Error</a:t>
            </a:r>
          </a:p>
        </p:txBody>
      </p:sp>
    </p:spTree>
    <p:extLst>
      <p:ext uri="{BB962C8B-B14F-4D97-AF65-F5344CB8AC3E}">
        <p14:creationId xmlns:p14="http://schemas.microsoft.com/office/powerpoint/2010/main" val="424629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131"/>
            <a:ext cx="6930006" cy="1325563"/>
          </a:xfrm>
        </p:spPr>
        <p:txBody>
          <a:bodyPr>
            <a:normAutofit/>
          </a:bodyPr>
          <a:lstStyle/>
          <a:p>
            <a:r>
              <a:rPr lang="en-US" sz="3600" dirty="0"/>
              <a:t>DESCRIPTION OF MODEL: SVM</a:t>
            </a:r>
          </a:p>
        </p:txBody>
      </p:sp>
      <p:sp>
        <p:nvSpPr>
          <p:cNvPr id="3" name="Content Placeholder 2"/>
          <p:cNvSpPr>
            <a:spLocks noGrp="1"/>
          </p:cNvSpPr>
          <p:nvPr>
            <p:ph idx="1"/>
          </p:nvPr>
        </p:nvSpPr>
        <p:spPr>
          <a:xfrm>
            <a:off x="838200" y="1504060"/>
            <a:ext cx="10515600" cy="4672903"/>
          </a:xfrm>
        </p:spPr>
        <p:txBody>
          <a:bodyPr>
            <a:normAutofit/>
          </a:bodyPr>
          <a:lstStyle/>
          <a:p>
            <a:r>
              <a:rPr lang="en-US" sz="2000" dirty="0"/>
              <a:t>Infinite iterations until Epsilon was less than 0.1.</a:t>
            </a:r>
          </a:p>
          <a:p>
            <a:r>
              <a:rPr lang="en-US" sz="2000" dirty="0"/>
              <a:t>Linear kernel function. </a:t>
            </a:r>
          </a:p>
          <a:p>
            <a:r>
              <a:rPr lang="en-US" sz="2000" dirty="0"/>
              <a:t>In our example, we’re buying if the prediction expects greater than a 0.5% weekly profit;</a:t>
            </a:r>
          </a:p>
          <a:p>
            <a:pPr marL="0" indent="0">
              <a:buNone/>
            </a:pPr>
            <a:endParaRPr lang="en-US" dirty="0"/>
          </a:p>
        </p:txBody>
      </p:sp>
    </p:spTree>
    <p:extLst>
      <p:ext uri="{BB962C8B-B14F-4D97-AF65-F5344CB8AC3E}">
        <p14:creationId xmlns:p14="http://schemas.microsoft.com/office/powerpoint/2010/main" val="426180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DATA</a:t>
            </a:r>
          </a:p>
        </p:txBody>
      </p:sp>
      <p:sp>
        <p:nvSpPr>
          <p:cNvPr id="3" name="Content Placeholder 2"/>
          <p:cNvSpPr>
            <a:spLocks noGrp="1"/>
          </p:cNvSpPr>
          <p:nvPr>
            <p:ph idx="1"/>
          </p:nvPr>
        </p:nvSpPr>
        <p:spPr/>
        <p:txBody>
          <a:bodyPr>
            <a:normAutofit/>
          </a:bodyPr>
          <a:lstStyle/>
          <a:p>
            <a:r>
              <a:rPr lang="en-US" dirty="0"/>
              <a:t>Data source</a:t>
            </a:r>
          </a:p>
          <a:p>
            <a:pPr lvl="1"/>
            <a:r>
              <a:rPr lang="en-US" dirty="0"/>
              <a:t>https://finance.yahoo.com/</a:t>
            </a:r>
          </a:p>
          <a:p>
            <a:r>
              <a:rPr lang="en-US" dirty="0"/>
              <a:t>Attributes</a:t>
            </a:r>
          </a:p>
          <a:p>
            <a:pPr lvl="1"/>
            <a:r>
              <a:rPr lang="en-US" dirty="0"/>
              <a:t>Dates, opening prices, closing prices, and volume.  </a:t>
            </a:r>
            <a:br>
              <a:rPr lang="en-US" dirty="0"/>
            </a:br>
            <a:r>
              <a:rPr lang="en-US" sz="1400" dirty="0"/>
              <a:t>We used gold prices, but any market can work the same.</a:t>
            </a:r>
          </a:p>
          <a:p>
            <a:r>
              <a:rPr lang="en-US" dirty="0"/>
              <a:t>Distribution of values for each attributes (use chart)</a:t>
            </a:r>
          </a:p>
          <a:p>
            <a:pPr lvl="1"/>
            <a:r>
              <a:rPr lang="en-US" dirty="0"/>
              <a:t>Charts on slide #10</a:t>
            </a:r>
          </a:p>
          <a:p>
            <a:pPr lvl="1"/>
            <a:r>
              <a:rPr lang="en-US" dirty="0"/>
              <a:t>Preprocessing</a:t>
            </a:r>
          </a:p>
          <a:p>
            <a:pPr lvl="1"/>
            <a:r>
              <a:rPr lang="en-US" dirty="0"/>
              <a:t>Removed unused attributes, such as dates.</a:t>
            </a:r>
          </a:p>
          <a:p>
            <a:pPr lvl="1"/>
            <a:r>
              <a:rPr lang="en-US" dirty="0"/>
              <a:t>Converted from contiguous to categorical for the decision tree.  </a:t>
            </a:r>
          </a:p>
        </p:txBody>
      </p:sp>
    </p:spTree>
    <p:extLst>
      <p:ext uri="{BB962C8B-B14F-4D97-AF65-F5344CB8AC3E}">
        <p14:creationId xmlns:p14="http://schemas.microsoft.com/office/powerpoint/2010/main" val="408137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MODEL:</a:t>
            </a:r>
          </a:p>
        </p:txBody>
      </p:sp>
      <p:sp>
        <p:nvSpPr>
          <p:cNvPr id="3" name="Content Placeholder 2"/>
          <p:cNvSpPr>
            <a:spLocks noGrp="1"/>
          </p:cNvSpPr>
          <p:nvPr>
            <p:ph idx="1"/>
          </p:nvPr>
        </p:nvSpPr>
        <p:spPr/>
        <p:txBody>
          <a:bodyPr>
            <a:normAutofit/>
          </a:bodyPr>
          <a:lstStyle/>
          <a:p>
            <a:r>
              <a:rPr lang="en-US" i="1" dirty="0"/>
              <a:t>Assessment method: </a:t>
            </a:r>
            <a:r>
              <a:rPr lang="en-US" i="1" dirty="0">
                <a:highlight>
                  <a:srgbClr val="FFFF00"/>
                </a:highlight>
              </a:rPr>
              <a:t>Decision Tree</a:t>
            </a:r>
          </a:p>
          <a:p>
            <a:r>
              <a:rPr lang="en-US" i="1" dirty="0"/>
              <a:t>Distribution of training, test data sets</a:t>
            </a:r>
          </a:p>
          <a:p>
            <a:pPr lvl="1"/>
            <a:r>
              <a:rPr lang="en-US" i="1" dirty="0"/>
              <a:t>60%, 20%, 20% for the weekly gold price chart over 10 years of data.</a:t>
            </a:r>
            <a:endParaRPr lang="en-US" dirty="0"/>
          </a:p>
          <a:p>
            <a:r>
              <a:rPr lang="en-US" dirty="0"/>
              <a:t>Performance measures</a:t>
            </a:r>
          </a:p>
          <a:p>
            <a:pPr lvl="1"/>
            <a:r>
              <a:rPr lang="en-US" dirty="0"/>
              <a:t>Accuracy</a:t>
            </a:r>
          </a:p>
          <a:p>
            <a:pPr lvl="1"/>
            <a:r>
              <a:rPr lang="en-US" dirty="0"/>
              <a:t>Specificity</a:t>
            </a:r>
          </a:p>
          <a:p>
            <a:pPr lvl="1"/>
            <a:r>
              <a:rPr lang="en-US" dirty="0"/>
              <a:t>Sensitivity</a:t>
            </a:r>
          </a:p>
          <a:p>
            <a:pPr lvl="1"/>
            <a:r>
              <a:rPr lang="en-US" dirty="0"/>
              <a:t>F1</a:t>
            </a:r>
            <a:endParaRPr lang="en-US" dirty="0">
              <a:highlight>
                <a:srgbClr val="FFFF00"/>
              </a:highlight>
            </a:endParaRPr>
          </a:p>
        </p:txBody>
      </p:sp>
    </p:spTree>
    <p:extLst>
      <p:ext uri="{BB962C8B-B14F-4D97-AF65-F5344CB8AC3E}">
        <p14:creationId xmlns:p14="http://schemas.microsoft.com/office/powerpoint/2010/main" val="391760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PERFORMANCE OF MODEL</a:t>
            </a:r>
          </a:p>
        </p:txBody>
      </p:sp>
      <p:sp>
        <p:nvSpPr>
          <p:cNvPr id="3" name="Content Placeholder 2"/>
          <p:cNvSpPr>
            <a:spLocks noGrp="1"/>
          </p:cNvSpPr>
          <p:nvPr>
            <p:ph idx="1"/>
          </p:nvPr>
        </p:nvSpPr>
        <p:spPr>
          <a:xfrm>
            <a:off x="838200" y="1325564"/>
            <a:ext cx="10515600" cy="4206874"/>
          </a:xfrm>
        </p:spPr>
        <p:txBody>
          <a:bodyPr>
            <a:normAutofit/>
          </a:bodyPr>
          <a:lstStyle/>
          <a:p>
            <a:r>
              <a:rPr lang="en-US" i="1" dirty="0"/>
              <a:t>Assessment method: </a:t>
            </a:r>
            <a:r>
              <a:rPr lang="en-US" i="1" dirty="0">
                <a:highlight>
                  <a:srgbClr val="FFFF00"/>
                </a:highlight>
              </a:rPr>
              <a:t>ANN/RNN</a:t>
            </a:r>
          </a:p>
          <a:p>
            <a:r>
              <a:rPr lang="en-US" i="1" dirty="0"/>
              <a:t>Distribution of training, test data sets</a:t>
            </a:r>
          </a:p>
          <a:p>
            <a:pPr lvl="1"/>
            <a:r>
              <a:rPr lang="en-US" i="1" dirty="0"/>
              <a:t>60%, 20%, 20% for the weekly gold price chart over 10 years of data.</a:t>
            </a:r>
            <a:endParaRPr lang="en-US" dirty="0"/>
          </a:p>
          <a:p>
            <a:r>
              <a:rPr lang="en-US" dirty="0"/>
              <a:t>Performance measures</a:t>
            </a:r>
          </a:p>
          <a:p>
            <a:pPr lvl="1"/>
            <a:r>
              <a:rPr lang="en-US" dirty="0"/>
              <a:t>L</a:t>
            </a:r>
            <a:r>
              <a:rPr lang="en-US" sz="2400" dirty="0"/>
              <a:t>oss function: Mean Absolute Error.</a:t>
            </a:r>
            <a:r>
              <a:rPr lang="en-US" dirty="0"/>
              <a:t> </a:t>
            </a:r>
          </a:p>
          <a:p>
            <a:pPr lvl="1"/>
            <a:r>
              <a:rPr lang="en-US" sz="2400" dirty="0"/>
              <a:t>Metrics: Mean Absolute Error.</a:t>
            </a:r>
            <a:endParaRPr lang="en-US" sz="2000" dirty="0"/>
          </a:p>
          <a:p>
            <a:pPr marL="0" indent="0">
              <a:buNone/>
            </a:pPr>
            <a:r>
              <a:rPr lang="en-US" sz="2000" dirty="0"/>
              <a:t>100 Epochs; </a:t>
            </a:r>
            <a:br>
              <a:rPr lang="en-US" sz="2000" dirty="0"/>
            </a:br>
            <a:r>
              <a:rPr lang="en-US" sz="2000" dirty="0"/>
              <a:t>50 Nodes; </a:t>
            </a:r>
            <a:br>
              <a:rPr lang="en-US" sz="2000" dirty="0"/>
            </a:br>
            <a:r>
              <a:rPr lang="en-US" sz="2000" dirty="0"/>
              <a:t>10 previous datapoints/loopbacks used to make the next prediction;</a:t>
            </a:r>
            <a:br>
              <a:rPr lang="en-US" sz="2000" dirty="0"/>
            </a:br>
            <a:r>
              <a:rPr lang="en-US" sz="2000" dirty="0"/>
              <a:t>Linear Activation Function;</a:t>
            </a:r>
            <a:br>
              <a:rPr lang="en-US" sz="2000" dirty="0"/>
            </a:br>
            <a:r>
              <a:rPr lang="en-US" sz="2000" dirty="0"/>
              <a:t>In our example, we’re buying if the prediction expects greater than a 0.5% weekly profit;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CEB63247-DAD1-4132-8738-E478BBA3D5F8}"/>
              </a:ext>
            </a:extLst>
          </p:cNvPr>
          <p:cNvSpPr txBox="1"/>
          <p:nvPr/>
        </p:nvSpPr>
        <p:spPr>
          <a:xfrm>
            <a:off x="6191039" y="2967335"/>
            <a:ext cx="5050209" cy="923330"/>
          </a:xfrm>
          <a:prstGeom prst="rect">
            <a:avLst/>
          </a:prstGeom>
          <a:solidFill>
            <a:schemeClr val="accent1">
              <a:lumMod val="40000"/>
              <a:lumOff val="60000"/>
            </a:schemeClr>
          </a:solidFill>
        </p:spPr>
        <p:txBody>
          <a:bodyPr wrap="square" rtlCol="0">
            <a:spAutoFit/>
          </a:bodyPr>
          <a:lstStyle/>
          <a:p>
            <a:r>
              <a:rPr lang="en-US" sz="1800" dirty="0"/>
              <a:t>Mean Absolute Error is the only important measure in this case since there’s an equal value to both losing money, and a missing a good opportunity.</a:t>
            </a:r>
          </a:p>
        </p:txBody>
      </p:sp>
      <p:pic>
        <p:nvPicPr>
          <p:cNvPr id="5" name="Picture 4">
            <a:extLst>
              <a:ext uri="{FF2B5EF4-FFF2-40B4-BE49-F238E27FC236}">
                <a16:creationId xmlns:a16="http://schemas.microsoft.com/office/drawing/2014/main" id="{E233270F-7DAD-42A7-9A3D-EF97C0F36B3B}"/>
              </a:ext>
            </a:extLst>
          </p:cNvPr>
          <p:cNvPicPr>
            <a:picLocks noChangeAspect="1"/>
          </p:cNvPicPr>
          <p:nvPr/>
        </p:nvPicPr>
        <p:blipFill>
          <a:blip r:embed="rId2"/>
          <a:stretch>
            <a:fillRect/>
          </a:stretch>
        </p:blipFill>
        <p:spPr>
          <a:xfrm>
            <a:off x="838200" y="5532437"/>
            <a:ext cx="6448411" cy="923329"/>
          </a:xfrm>
          <a:prstGeom prst="rect">
            <a:avLst/>
          </a:prstGeom>
        </p:spPr>
      </p:pic>
    </p:spTree>
    <p:extLst>
      <p:ext uri="{BB962C8B-B14F-4D97-AF65-F5344CB8AC3E}">
        <p14:creationId xmlns:p14="http://schemas.microsoft.com/office/powerpoint/2010/main" val="2449198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PERFORMANCE OF MODEL</a:t>
            </a:r>
          </a:p>
        </p:txBody>
      </p:sp>
      <p:sp>
        <p:nvSpPr>
          <p:cNvPr id="3" name="Content Placeholder 2"/>
          <p:cNvSpPr>
            <a:spLocks noGrp="1"/>
          </p:cNvSpPr>
          <p:nvPr>
            <p:ph idx="1"/>
          </p:nvPr>
        </p:nvSpPr>
        <p:spPr>
          <a:xfrm>
            <a:off x="838200" y="1325563"/>
            <a:ext cx="10515600" cy="4982958"/>
          </a:xfrm>
        </p:spPr>
        <p:txBody>
          <a:bodyPr>
            <a:normAutofit/>
          </a:bodyPr>
          <a:lstStyle/>
          <a:p>
            <a:r>
              <a:rPr lang="en-US" i="1" dirty="0"/>
              <a:t>Assessment method: </a:t>
            </a:r>
            <a:r>
              <a:rPr lang="en-US" i="1" dirty="0">
                <a:highlight>
                  <a:srgbClr val="FFFF00"/>
                </a:highlight>
              </a:rPr>
              <a:t>SVM</a:t>
            </a:r>
          </a:p>
          <a:p>
            <a:r>
              <a:rPr lang="en-US" i="1" dirty="0"/>
              <a:t>Distribution of training, test data sets</a:t>
            </a:r>
          </a:p>
          <a:p>
            <a:pPr lvl="1"/>
            <a:r>
              <a:rPr lang="en-US" i="1" dirty="0"/>
              <a:t>60%, 20%, 20% for the weekly gold price chart over 10 years of data.</a:t>
            </a:r>
            <a:endParaRPr lang="en-US" dirty="0"/>
          </a:p>
          <a:p>
            <a:r>
              <a:rPr lang="en-US" dirty="0"/>
              <a:t>Performance measures</a:t>
            </a:r>
          </a:p>
          <a:p>
            <a:pPr lvl="1"/>
            <a:r>
              <a:rPr lang="en-US" dirty="0"/>
              <a:t>L</a:t>
            </a:r>
            <a:r>
              <a:rPr lang="en-US" sz="2400" dirty="0"/>
              <a:t>oss function: epsilon insensitive loss.</a:t>
            </a:r>
          </a:p>
          <a:p>
            <a:pPr lvl="1"/>
            <a:r>
              <a:rPr lang="en-US" sz="2400" dirty="0"/>
              <a:t>Metrics: epsilon insensitive loss.</a:t>
            </a:r>
          </a:p>
          <a:p>
            <a:pPr lvl="1"/>
            <a:r>
              <a:rPr lang="en-US" dirty="0"/>
              <a:t>Regularization parameter = 1/10.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 our example, we’re buying if the prediction expects greater than a 0.5% weekly profit, otherwise we’re exiting the market and waiting for a better time to put money back into the market.</a:t>
            </a: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077640C-AA73-483A-BA41-EA99E687FBDF}"/>
              </a:ext>
            </a:extLst>
          </p:cNvPr>
          <p:cNvPicPr>
            <a:picLocks noChangeAspect="1"/>
          </p:cNvPicPr>
          <p:nvPr/>
        </p:nvPicPr>
        <p:blipFill>
          <a:blip r:embed="rId2"/>
          <a:stretch>
            <a:fillRect/>
          </a:stretch>
        </p:blipFill>
        <p:spPr>
          <a:xfrm>
            <a:off x="838200" y="5470593"/>
            <a:ext cx="8063933" cy="837928"/>
          </a:xfrm>
          <a:prstGeom prst="rect">
            <a:avLst/>
          </a:prstGeom>
        </p:spPr>
      </p:pic>
    </p:spTree>
    <p:extLst>
      <p:ext uri="{BB962C8B-B14F-4D97-AF65-F5344CB8AC3E}">
        <p14:creationId xmlns:p14="http://schemas.microsoft.com/office/powerpoint/2010/main" val="3625431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644</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CMPS 470/570 FINAL PROJECT</vt:lpstr>
      <vt:lpstr>DESCRIPTION OF THE PROJECT</vt:lpstr>
      <vt:lpstr>DESCRIPTION OF MODEL: DT</vt:lpstr>
      <vt:lpstr>DESCRIPTION OF MODEL: ANN</vt:lpstr>
      <vt:lpstr>DESCRIPTION OF MODEL: SVM</vt:lpstr>
      <vt:lpstr>DESCRIPTION OF DATA</vt:lpstr>
      <vt:lpstr>PERFORMANCE OF MODEL:</vt:lpstr>
      <vt:lpstr>PERFORMANCE OF MODEL</vt:lpstr>
      <vt:lpstr>PERFORMANCE OF MODEL</vt:lpstr>
      <vt:lpstr>Data Tree:   ANN:   SVM: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CMPS 439/539 FINAL PROJECT</dc:title>
  <dc:creator>Omer</dc:creator>
  <cp:lastModifiedBy>Cameron Tharpe</cp:lastModifiedBy>
  <cp:revision>22</cp:revision>
  <dcterms:created xsi:type="dcterms:W3CDTF">2018-04-19T19:36:03Z</dcterms:created>
  <dcterms:modified xsi:type="dcterms:W3CDTF">2021-05-10T03:19:50Z</dcterms:modified>
</cp:coreProperties>
</file>