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A2B"/>
    <a:srgbClr val="655A2B"/>
    <a:srgbClr val="77552B"/>
    <a:srgbClr val="776020"/>
    <a:srgbClr val="816815"/>
    <a:srgbClr val="91751C"/>
    <a:srgbClr val="AF8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/>
    <p:restoredTop sz="80515"/>
  </p:normalViewPr>
  <p:slideViewPr>
    <p:cSldViewPr snapToGrid="0" snapToObjects="1">
      <p:cViewPr>
        <p:scale>
          <a:sx n="81" d="100"/>
          <a:sy n="81" d="100"/>
        </p:scale>
        <p:origin x="17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C7E7C-60FD-2845-8310-2A7B5C86B99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0186-CFAD-6245-9693-A35E42E6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NLP – R </a:t>
            </a:r>
            <a:r>
              <a:rPr lang="en-US" dirty="0" err="1" smtClean="0"/>
              <a:t>pacakage</a:t>
            </a:r>
            <a:r>
              <a:rPr lang="en-US" dirty="0" smtClean="0"/>
              <a:t> that provides</a:t>
            </a:r>
            <a:r>
              <a:rPr lang="en-US" baseline="0" dirty="0" smtClean="0"/>
              <a:t> basic classes for NLP (annotation, tagging, string splitting) – </a:t>
            </a:r>
            <a:r>
              <a:rPr lang="en-US" baseline="0" dirty="0" err="1" smtClean="0"/>
              <a:t>relys</a:t>
            </a:r>
            <a:r>
              <a:rPr lang="en-US" baseline="0" dirty="0" smtClean="0"/>
              <a:t> on Stanford NLP</a:t>
            </a:r>
          </a:p>
          <a:p>
            <a:r>
              <a:rPr lang="en-US" baseline="0" dirty="0" err="1" smtClean="0"/>
              <a:t>openNLP</a:t>
            </a:r>
            <a:r>
              <a:rPr lang="en-US" baseline="0" dirty="0" smtClean="0"/>
              <a:t> – interface to the Apache </a:t>
            </a:r>
            <a:r>
              <a:rPr lang="en-US" baseline="0" dirty="0" err="1" smtClean="0"/>
              <a:t>OenNLP</a:t>
            </a:r>
            <a:r>
              <a:rPr lang="en-US" baseline="0" dirty="0" smtClean="0"/>
              <a:t> Library</a:t>
            </a:r>
          </a:p>
          <a:p>
            <a:r>
              <a:rPr lang="en-US" baseline="0" dirty="0" err="1" smtClean="0"/>
              <a:t>Rweka</a:t>
            </a:r>
            <a:r>
              <a:rPr lang="en-US" baseline="0" dirty="0" smtClean="0"/>
              <a:t> – collection </a:t>
            </a:r>
            <a:r>
              <a:rPr lang="en-US" baseline="0" dirty="0" err="1" smtClean="0"/>
              <a:t>fo</a:t>
            </a:r>
            <a:r>
              <a:rPr lang="en-US" baseline="0" dirty="0" smtClean="0"/>
              <a:t> machine learning algorithms for NLP pre-processing like tokenization, etc.</a:t>
            </a:r>
          </a:p>
          <a:p>
            <a:r>
              <a:rPr lang="en-US" baseline="0" dirty="0" err="1" smtClean="0"/>
              <a:t>Qdap</a:t>
            </a:r>
            <a:r>
              <a:rPr lang="en-US" baseline="0" dirty="0" smtClean="0"/>
              <a:t> – frequency counts, sentence counts, sentence type analysis</a:t>
            </a:r>
          </a:p>
          <a:p>
            <a:r>
              <a:rPr lang="en-US" baseline="0" dirty="0" err="1" smtClean="0"/>
              <a:t>Gsubfun</a:t>
            </a:r>
            <a:r>
              <a:rPr lang="en-US" baseline="0" dirty="0" smtClean="0"/>
              <a:t> – string manipulation (splitting, etc.)</a:t>
            </a:r>
          </a:p>
          <a:p>
            <a:r>
              <a:rPr lang="en-US" baseline="0" dirty="0" smtClean="0"/>
              <a:t>Tm – </a:t>
            </a:r>
            <a:r>
              <a:rPr lang="en-US" baseline="0" dirty="0" err="1" smtClean="0"/>
              <a:t>tdm</a:t>
            </a:r>
            <a:r>
              <a:rPr lang="en-US" baseline="0" dirty="0" smtClean="0"/>
              <a:t>, topic modelling,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0186-CFAD-6245-9693-A35E42E69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D81C7-6842-4744-877B-393A60E4F3BF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853F-5949-7944-9D1E-D03444BCE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B8C67-D784-604B-9F5F-197887ED264C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738D-B77F-D243-A880-299A6D4B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D3D-F026-9945-819D-9D1C8570AA69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F58D-EC4A-7B45-B19C-6B39467E0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8E6E-A94A-DE44-9EE4-C0358871CE9E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3464-4898-8840-AD4C-D60912FD5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873D-2397-8C44-AA70-9CDDBBC5F153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6450-9E40-5345-AA40-A6FF8C0D9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6A227-E8DD-244D-A16B-C33AB27564DC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7344-E944-F248-A16F-4E6CA2855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B7A6-32C3-1C4A-A5E1-FFAB3822667A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5FF03-DCB8-3C48-AFA2-7836B5F7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31D8-AF8C-9D48-831C-17F2F14D6914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29AC-E5A4-DD4E-8890-BD35ED758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84FAE-C9E6-1546-B22B-AB21DCD5774B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DAC20-A527-1E42-9D40-F9C5F3147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F375A-BAD9-AB4A-8543-05350501D1FF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FA410-F5DF-994B-B253-BE6A6583F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1B81-8C39-4D4E-8B70-D71B40EF7C7B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5D2E-4DF1-7140-A990-7E6E5673D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484730A-2A42-AA42-8440-F414A09BC3AF}" type="datetime1">
              <a:rPr lang="en-US"/>
              <a:pPr>
                <a:defRPr/>
              </a:pPr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974E6C9-5212-7940-841C-1C5AE2318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6366903"/>
            <a:ext cx="1441450" cy="4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62272" y="172478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rJava</a:t>
            </a:r>
            <a:r>
              <a:rPr lang="en-US" sz="2400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62272" y="4486394"/>
            <a:ext cx="7384181" cy="1200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openNLPmodels.en</a:t>
            </a:r>
            <a:r>
              <a:rPr lang="en-US" sz="2400" dirty="0">
                <a:solidFill>
                  <a:schemeClr val="tx1"/>
                </a:solidFill>
              </a:rPr>
              <a:t>",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repos = "http://</a:t>
            </a:r>
            <a:r>
              <a:rPr lang="en-US" sz="2400" dirty="0" err="1">
                <a:solidFill>
                  <a:schemeClr val="tx1"/>
                </a:solidFill>
              </a:rPr>
              <a:t>datacube.wu.ac.at</a:t>
            </a:r>
            <a:r>
              <a:rPr lang="en-US" sz="2400" dirty="0">
                <a:solidFill>
                  <a:schemeClr val="tx1"/>
                </a:solidFill>
              </a:rPr>
              <a:t>/",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    type = "source")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272" y="5741055"/>
            <a:ext cx="539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Configure R Environment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2272" y="779594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>
                <a:solidFill>
                  <a:schemeClr val="tx1"/>
                </a:solidFill>
              </a:rPr>
              <a:t>("NLP")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2272" y="1386711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 smtClean="0">
                <a:solidFill>
                  <a:schemeClr val="tx1"/>
                </a:solidFill>
              </a:rPr>
              <a:t>(”</a:t>
            </a:r>
            <a:r>
              <a:rPr lang="en-US" sz="2400" dirty="0" err="1" smtClean="0">
                <a:solidFill>
                  <a:schemeClr val="tx1"/>
                </a:solidFill>
              </a:rPr>
              <a:t>openNLP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62272" y="1998228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 smtClean="0">
                <a:solidFill>
                  <a:schemeClr val="tx1"/>
                </a:solidFill>
              </a:rPr>
              <a:t>(”</a:t>
            </a:r>
            <a:r>
              <a:rPr lang="en-US" sz="2400" dirty="0" err="1" smtClean="0">
                <a:solidFill>
                  <a:schemeClr val="tx1"/>
                </a:solidFill>
              </a:rPr>
              <a:t>RWeka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2272" y="2621025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 smtClean="0">
                <a:solidFill>
                  <a:schemeClr val="tx1"/>
                </a:solidFill>
              </a:rPr>
              <a:t>(”</a:t>
            </a:r>
            <a:r>
              <a:rPr lang="en-US" sz="2400" dirty="0" err="1" smtClean="0">
                <a:solidFill>
                  <a:schemeClr val="tx1"/>
                </a:solidFill>
              </a:rPr>
              <a:t>qdap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2272" y="3244786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 smtClean="0">
                <a:solidFill>
                  <a:schemeClr val="tx1"/>
                </a:solidFill>
              </a:rPr>
              <a:t>(”</a:t>
            </a:r>
            <a:r>
              <a:rPr lang="en-US" sz="2400" dirty="0" err="1" smtClean="0">
                <a:solidFill>
                  <a:schemeClr val="tx1"/>
                </a:solidFill>
              </a:rPr>
              <a:t>gsubfn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62272" y="3853844"/>
            <a:ext cx="7384181" cy="454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install.packages</a:t>
            </a:r>
            <a:r>
              <a:rPr lang="en-US" sz="2400" dirty="0" smtClean="0">
                <a:solidFill>
                  <a:schemeClr val="tx1"/>
                </a:solidFill>
              </a:rPr>
              <a:t>(”tm"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is_correcte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davis_corrected_template.potx</Template>
  <TotalTime>6512</TotalTime>
  <Words>125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davis_corrected_template</vt:lpstr>
      <vt:lpstr>PowerPoint Presentation</vt:lpstr>
    </vt:vector>
  </TitlesOfParts>
  <Company>UC Davis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Rohr, Eric</dc:creator>
  <cp:lastModifiedBy>Carl G Stahmer</cp:lastModifiedBy>
  <cp:revision>122</cp:revision>
  <cp:lastPrinted>2017-02-03T16:47:46Z</cp:lastPrinted>
  <dcterms:created xsi:type="dcterms:W3CDTF">2009-08-17T22:31:29Z</dcterms:created>
  <dcterms:modified xsi:type="dcterms:W3CDTF">2017-07-26T10:50:43Z</dcterms:modified>
</cp:coreProperties>
</file>