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
  </p:notesMasterIdLst>
  <p:handoutMasterIdLst>
    <p:handoutMasterId r:id="rId4"/>
  </p:handoutMasterIdLst>
  <p:sldIdLst>
    <p:sldId id="352" r:id="rId2"/>
  </p:sldIdLst>
  <p:sldSz cx="6858000" cy="9144000" type="screen4x3"/>
  <p:notesSz cx="7010400" cy="9296400"/>
  <p:defaultTextStyle>
    <a:defPPr>
      <a:defRPr lang="en-US"/>
    </a:defPPr>
    <a:lvl1pPr algn="l" rtl="0" fontAlgn="base">
      <a:spcBef>
        <a:spcPct val="0"/>
      </a:spcBef>
      <a:spcAft>
        <a:spcPct val="0"/>
      </a:spcAft>
      <a:defRPr sz="2400" kern="1200">
        <a:solidFill>
          <a:schemeClr val="tx1"/>
        </a:solidFill>
        <a:latin typeface="Arial" pitchFamily="34" charset="0"/>
        <a:ea typeface="Geneva" pitchFamily="127" charset="-128"/>
        <a:cs typeface="+mn-cs"/>
      </a:defRPr>
    </a:lvl1pPr>
    <a:lvl2pPr marL="457200" algn="l" rtl="0" fontAlgn="base">
      <a:spcBef>
        <a:spcPct val="0"/>
      </a:spcBef>
      <a:spcAft>
        <a:spcPct val="0"/>
      </a:spcAft>
      <a:defRPr sz="2400" kern="1200">
        <a:solidFill>
          <a:schemeClr val="tx1"/>
        </a:solidFill>
        <a:latin typeface="Arial" pitchFamily="34" charset="0"/>
        <a:ea typeface="Geneva" pitchFamily="127" charset="-128"/>
        <a:cs typeface="+mn-cs"/>
      </a:defRPr>
    </a:lvl2pPr>
    <a:lvl3pPr marL="914400" algn="l" rtl="0" fontAlgn="base">
      <a:spcBef>
        <a:spcPct val="0"/>
      </a:spcBef>
      <a:spcAft>
        <a:spcPct val="0"/>
      </a:spcAft>
      <a:defRPr sz="2400" kern="1200">
        <a:solidFill>
          <a:schemeClr val="tx1"/>
        </a:solidFill>
        <a:latin typeface="Arial" pitchFamily="34" charset="0"/>
        <a:ea typeface="Geneva" pitchFamily="127" charset="-128"/>
        <a:cs typeface="+mn-cs"/>
      </a:defRPr>
    </a:lvl3pPr>
    <a:lvl4pPr marL="1371600" algn="l" rtl="0" fontAlgn="base">
      <a:spcBef>
        <a:spcPct val="0"/>
      </a:spcBef>
      <a:spcAft>
        <a:spcPct val="0"/>
      </a:spcAft>
      <a:defRPr sz="2400" kern="1200">
        <a:solidFill>
          <a:schemeClr val="tx1"/>
        </a:solidFill>
        <a:latin typeface="Arial" pitchFamily="34" charset="0"/>
        <a:ea typeface="Geneva" pitchFamily="127" charset="-128"/>
        <a:cs typeface="+mn-cs"/>
      </a:defRPr>
    </a:lvl4pPr>
    <a:lvl5pPr marL="1828800" algn="l" rtl="0" fontAlgn="base">
      <a:spcBef>
        <a:spcPct val="0"/>
      </a:spcBef>
      <a:spcAft>
        <a:spcPct val="0"/>
      </a:spcAft>
      <a:defRPr sz="2400" kern="1200">
        <a:solidFill>
          <a:schemeClr val="tx1"/>
        </a:solidFill>
        <a:latin typeface="Arial" pitchFamily="34" charset="0"/>
        <a:ea typeface="Geneva" pitchFamily="127" charset="-128"/>
        <a:cs typeface="+mn-cs"/>
      </a:defRPr>
    </a:lvl5pPr>
    <a:lvl6pPr marL="2286000" algn="l" defTabSz="914400" rtl="0" eaLnBrk="1" latinLnBrk="0" hangingPunct="1">
      <a:defRPr sz="2400" kern="1200">
        <a:solidFill>
          <a:schemeClr val="tx1"/>
        </a:solidFill>
        <a:latin typeface="Arial" pitchFamily="34" charset="0"/>
        <a:ea typeface="Geneva" pitchFamily="127" charset="-128"/>
        <a:cs typeface="+mn-cs"/>
      </a:defRPr>
    </a:lvl6pPr>
    <a:lvl7pPr marL="2743200" algn="l" defTabSz="914400" rtl="0" eaLnBrk="1" latinLnBrk="0" hangingPunct="1">
      <a:defRPr sz="2400" kern="1200">
        <a:solidFill>
          <a:schemeClr val="tx1"/>
        </a:solidFill>
        <a:latin typeface="Arial" pitchFamily="34" charset="0"/>
        <a:ea typeface="Geneva" pitchFamily="127" charset="-128"/>
        <a:cs typeface="+mn-cs"/>
      </a:defRPr>
    </a:lvl7pPr>
    <a:lvl8pPr marL="3200400" algn="l" defTabSz="914400" rtl="0" eaLnBrk="1" latinLnBrk="0" hangingPunct="1">
      <a:defRPr sz="2400" kern="1200">
        <a:solidFill>
          <a:schemeClr val="tx1"/>
        </a:solidFill>
        <a:latin typeface="Arial" pitchFamily="34" charset="0"/>
        <a:ea typeface="Geneva" pitchFamily="127" charset="-128"/>
        <a:cs typeface="+mn-cs"/>
      </a:defRPr>
    </a:lvl8pPr>
    <a:lvl9pPr marL="3657600" algn="l" defTabSz="914400" rtl="0" eaLnBrk="1" latinLnBrk="0" hangingPunct="1">
      <a:defRPr sz="2400" kern="1200">
        <a:solidFill>
          <a:schemeClr val="tx1"/>
        </a:solidFill>
        <a:latin typeface="Arial" pitchFamily="34" charset="0"/>
        <a:ea typeface="Geneva" pitchFamily="127"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999B"/>
    <a:srgbClr val="002D72"/>
    <a:srgbClr val="0066B3"/>
    <a:srgbClr val="00B3F0"/>
    <a:srgbClr val="004785"/>
    <a:srgbClr val="00BDF2"/>
    <a:srgbClr val="FFFF66"/>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266" y="-96"/>
      </p:cViewPr>
      <p:guideLst>
        <p:guide orient="horz" pos="2880"/>
        <p:guide pos="2160"/>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274" name="Rectangle 2"/>
          <p:cNvSpPr>
            <a:spLocks noGrp="1" noChangeArrowheads="1"/>
          </p:cNvSpPr>
          <p:nvPr>
            <p:ph type="hdr" sz="quarter"/>
          </p:nvPr>
        </p:nvSpPr>
        <p:spPr bwMode="auto">
          <a:xfrm>
            <a:off x="0" y="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28" tIns="45714" rIns="91428" bIns="45714" numCol="1" anchor="t" anchorCtr="0" compatLnSpc="1">
            <a:prstTxWarp prst="textNoShape">
              <a:avLst/>
            </a:prstTxWarp>
          </a:bodyPr>
          <a:lstStyle>
            <a:lvl1pPr algn="l">
              <a:defRPr sz="1200">
                <a:latin typeface="Arial" charset="0"/>
                <a:ea typeface="Geneva" charset="0"/>
                <a:cs typeface="+mn-cs"/>
              </a:defRPr>
            </a:lvl1pPr>
          </a:lstStyle>
          <a:p>
            <a:pPr>
              <a:defRPr/>
            </a:pPr>
            <a:endParaRPr lang="en-US"/>
          </a:p>
        </p:txBody>
      </p:sp>
      <p:sp>
        <p:nvSpPr>
          <p:cNvPr id="182275" name="Rectangle 3"/>
          <p:cNvSpPr>
            <a:spLocks noGrp="1" noChangeArrowheads="1"/>
          </p:cNvSpPr>
          <p:nvPr>
            <p:ph type="dt" sz="quarter" idx="1"/>
          </p:nvPr>
        </p:nvSpPr>
        <p:spPr bwMode="auto">
          <a:xfrm>
            <a:off x="3962400" y="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28" tIns="45714" rIns="91428" bIns="45714" numCol="1" anchor="t" anchorCtr="0" compatLnSpc="1">
            <a:prstTxWarp prst="textNoShape">
              <a:avLst/>
            </a:prstTxWarp>
          </a:bodyPr>
          <a:lstStyle>
            <a:lvl1pPr algn="r">
              <a:defRPr sz="1200">
                <a:latin typeface="Arial" charset="0"/>
                <a:ea typeface="Geneva" charset="0"/>
                <a:cs typeface="+mn-cs"/>
              </a:defRPr>
            </a:lvl1pPr>
          </a:lstStyle>
          <a:p>
            <a:pPr>
              <a:defRPr/>
            </a:pPr>
            <a:endParaRPr lang="en-US"/>
          </a:p>
        </p:txBody>
      </p:sp>
      <p:sp>
        <p:nvSpPr>
          <p:cNvPr id="182276" name="Rectangle 4"/>
          <p:cNvSpPr>
            <a:spLocks noGrp="1" noChangeArrowheads="1"/>
          </p:cNvSpPr>
          <p:nvPr>
            <p:ph type="ftr" sz="quarter" idx="2"/>
          </p:nvPr>
        </p:nvSpPr>
        <p:spPr bwMode="auto">
          <a:xfrm>
            <a:off x="0" y="883920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28" tIns="45714" rIns="91428" bIns="45714" numCol="1" anchor="b" anchorCtr="0" compatLnSpc="1">
            <a:prstTxWarp prst="textNoShape">
              <a:avLst/>
            </a:prstTxWarp>
          </a:bodyPr>
          <a:lstStyle>
            <a:lvl1pPr algn="l">
              <a:defRPr sz="1200">
                <a:latin typeface="Arial" charset="0"/>
                <a:ea typeface="Geneva" charset="0"/>
                <a:cs typeface="+mn-cs"/>
              </a:defRPr>
            </a:lvl1pPr>
          </a:lstStyle>
          <a:p>
            <a:pPr>
              <a:defRPr/>
            </a:pPr>
            <a:endParaRPr lang="en-US"/>
          </a:p>
        </p:txBody>
      </p:sp>
      <p:sp>
        <p:nvSpPr>
          <p:cNvPr id="182277" name="Rectangle 5"/>
          <p:cNvSpPr>
            <a:spLocks noGrp="1" noChangeArrowheads="1"/>
          </p:cNvSpPr>
          <p:nvPr>
            <p:ph type="sldNum" sz="quarter" idx="3"/>
          </p:nvPr>
        </p:nvSpPr>
        <p:spPr bwMode="auto">
          <a:xfrm>
            <a:off x="3962400" y="883920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28" tIns="45714" rIns="91428" bIns="45714" numCol="1" anchor="b" anchorCtr="0" compatLnSpc="1">
            <a:prstTxWarp prst="textNoShape">
              <a:avLst/>
            </a:prstTxWarp>
          </a:bodyPr>
          <a:lstStyle>
            <a:lvl1pPr algn="r">
              <a:defRPr sz="1200"/>
            </a:lvl1pPr>
          </a:lstStyle>
          <a:p>
            <a:fld id="{4E07AA27-1ABF-48AE-A775-6E309402523D}" type="slidenum">
              <a:rPr lang="en-US"/>
              <a:pPr/>
              <a:t>‹#›</a:t>
            </a:fld>
            <a:endParaRPr lang="en-US"/>
          </a:p>
        </p:txBody>
      </p:sp>
    </p:spTree>
    <p:extLst>
      <p:ext uri="{BB962C8B-B14F-4D97-AF65-F5344CB8AC3E}">
        <p14:creationId xmlns:p14="http://schemas.microsoft.com/office/powerpoint/2010/main" val="3893313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688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3160" tIns="46579" rIns="93160" bIns="46579" numCol="1" anchor="t" anchorCtr="0" compatLnSpc="1">
            <a:prstTxWarp prst="textNoShape">
              <a:avLst/>
            </a:prstTxWarp>
          </a:bodyPr>
          <a:lstStyle>
            <a:lvl1pPr algn="l" defTabSz="931863">
              <a:defRPr sz="1200">
                <a:latin typeface="Arial" charset="0"/>
                <a:ea typeface="Geneva" charset="0"/>
                <a:cs typeface="+mn-cs"/>
              </a:defRPr>
            </a:lvl1pPr>
          </a:lstStyle>
          <a:p>
            <a:pPr>
              <a:defRPr/>
            </a:pPr>
            <a:endParaRPr lang="en-US"/>
          </a:p>
        </p:txBody>
      </p:sp>
      <p:sp>
        <p:nvSpPr>
          <p:cNvPr id="6147" name="Rectangle 3"/>
          <p:cNvSpPr>
            <a:spLocks noGrp="1" noChangeArrowheads="1"/>
          </p:cNvSpPr>
          <p:nvPr>
            <p:ph type="dt" idx="1"/>
          </p:nvPr>
        </p:nvSpPr>
        <p:spPr bwMode="auto">
          <a:xfrm>
            <a:off x="3971925" y="0"/>
            <a:ext cx="303688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3160" tIns="46579" rIns="93160" bIns="46579" numCol="1" anchor="t" anchorCtr="0" compatLnSpc="1">
            <a:prstTxWarp prst="textNoShape">
              <a:avLst/>
            </a:prstTxWarp>
          </a:bodyPr>
          <a:lstStyle>
            <a:lvl1pPr algn="r" defTabSz="931863">
              <a:defRPr sz="1200">
                <a:latin typeface="Arial" charset="0"/>
                <a:ea typeface="Geneva" charset="0"/>
                <a:cs typeface="+mn-cs"/>
              </a:defRPr>
            </a:lvl1pPr>
          </a:lstStyle>
          <a:p>
            <a:pPr>
              <a:defRPr/>
            </a:pPr>
            <a:endParaRPr lang="en-US"/>
          </a:p>
        </p:txBody>
      </p:sp>
      <p:sp>
        <p:nvSpPr>
          <p:cNvPr id="6148" name="Rectangle 4"/>
          <p:cNvSpPr>
            <a:spLocks noGrp="1" noRot="1" noChangeAspect="1" noChangeArrowheads="1" noTextEdit="1"/>
          </p:cNvSpPr>
          <p:nvPr>
            <p:ph type="sldImg" idx="2"/>
          </p:nvPr>
        </p:nvSpPr>
        <p:spPr bwMode="auto">
          <a:xfrm>
            <a:off x="2197100" y="698500"/>
            <a:ext cx="2616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700088" y="4416425"/>
            <a:ext cx="5610225"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3160" tIns="46579" rIns="93160" bIns="4657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831263"/>
            <a:ext cx="303688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3160" tIns="46579" rIns="93160" bIns="46579" numCol="1" anchor="b" anchorCtr="0" compatLnSpc="1">
            <a:prstTxWarp prst="textNoShape">
              <a:avLst/>
            </a:prstTxWarp>
          </a:bodyPr>
          <a:lstStyle>
            <a:lvl1pPr algn="l" defTabSz="931863">
              <a:defRPr sz="1200">
                <a:latin typeface="Arial" charset="0"/>
                <a:ea typeface="Geneva" charset="0"/>
                <a:cs typeface="+mn-cs"/>
              </a:defRPr>
            </a:lvl1pPr>
          </a:lstStyle>
          <a:p>
            <a:pPr>
              <a:defRPr/>
            </a:pPr>
            <a:endParaRPr lang="en-US"/>
          </a:p>
        </p:txBody>
      </p:sp>
      <p:sp>
        <p:nvSpPr>
          <p:cNvPr id="6151" name="Rectangle 7"/>
          <p:cNvSpPr>
            <a:spLocks noGrp="1" noChangeArrowheads="1"/>
          </p:cNvSpPr>
          <p:nvPr>
            <p:ph type="sldNum" sz="quarter" idx="5"/>
          </p:nvPr>
        </p:nvSpPr>
        <p:spPr bwMode="auto">
          <a:xfrm>
            <a:off x="3971925" y="8831263"/>
            <a:ext cx="303688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3160" tIns="46579" rIns="93160" bIns="46579" numCol="1" anchor="b" anchorCtr="0" compatLnSpc="1">
            <a:prstTxWarp prst="textNoShape">
              <a:avLst/>
            </a:prstTxWarp>
          </a:bodyPr>
          <a:lstStyle>
            <a:lvl1pPr algn="r" defTabSz="931863">
              <a:defRPr sz="1200"/>
            </a:lvl1pPr>
          </a:lstStyle>
          <a:p>
            <a:fld id="{468D8A5C-EAA0-4C85-A95F-AA30887EC5D1}" type="slidenum">
              <a:rPr lang="en-US"/>
              <a:pPr/>
              <a:t>‹#›</a:t>
            </a:fld>
            <a:endParaRPr lang="en-US"/>
          </a:p>
        </p:txBody>
      </p:sp>
    </p:spTree>
    <p:extLst>
      <p:ext uri="{BB962C8B-B14F-4D97-AF65-F5344CB8AC3E}">
        <p14:creationId xmlns:p14="http://schemas.microsoft.com/office/powerpoint/2010/main" val="2786125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ヒラギノ角ゴ Pro W3" charset="0"/>
        <a:cs typeface="Geneva" charset="0"/>
      </a:defRPr>
    </a:lvl1pPr>
    <a:lvl2pPr marL="457200" algn="l" rtl="0" eaLnBrk="0" fontAlgn="base" hangingPunct="0">
      <a:spcBef>
        <a:spcPct val="30000"/>
      </a:spcBef>
      <a:spcAft>
        <a:spcPct val="0"/>
      </a:spcAft>
      <a:defRPr sz="1200" kern="1200">
        <a:solidFill>
          <a:schemeClr val="tx1"/>
        </a:solidFill>
        <a:latin typeface="Arial" charset="0"/>
        <a:ea typeface="Geneva" charset="0"/>
        <a:cs typeface="Geneva" charset="0"/>
      </a:defRPr>
    </a:lvl2pPr>
    <a:lvl3pPr marL="914400" algn="l" rtl="0" eaLnBrk="0" fontAlgn="base" hangingPunct="0">
      <a:spcBef>
        <a:spcPct val="30000"/>
      </a:spcBef>
      <a:spcAft>
        <a:spcPct val="0"/>
      </a:spcAft>
      <a:defRPr sz="1200" kern="1200">
        <a:solidFill>
          <a:schemeClr val="tx1"/>
        </a:solidFill>
        <a:latin typeface="Arial" charset="0"/>
        <a:ea typeface="Geneva" charset="0"/>
        <a:cs typeface="Geneva" charset="0"/>
      </a:defRPr>
    </a:lvl3pPr>
    <a:lvl4pPr marL="1371600" algn="l" rtl="0" eaLnBrk="0" fontAlgn="base" hangingPunct="0">
      <a:spcBef>
        <a:spcPct val="30000"/>
      </a:spcBef>
      <a:spcAft>
        <a:spcPct val="0"/>
      </a:spcAft>
      <a:defRPr sz="1200" kern="1200">
        <a:solidFill>
          <a:schemeClr val="tx1"/>
        </a:solidFill>
        <a:latin typeface="Arial" charset="0"/>
        <a:ea typeface="Geneva" charset="0"/>
        <a:cs typeface="Geneva" charset="0"/>
      </a:defRPr>
    </a:lvl4pPr>
    <a:lvl5pPr marL="1828800" algn="l" rtl="0" eaLnBrk="0" fontAlgn="base" hangingPunct="0">
      <a:spcBef>
        <a:spcPct val="30000"/>
      </a:spcBef>
      <a:spcAft>
        <a:spcPct val="0"/>
      </a:spcAft>
      <a:defRPr sz="1200" kern="1200">
        <a:solidFill>
          <a:schemeClr val="tx1"/>
        </a:solidFill>
        <a:latin typeface="Arial" charset="0"/>
        <a:ea typeface="Geneva" charset="0"/>
        <a:cs typeface="Geneva"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citi-r_2c-blu_pos_rgb-ppt-r3.jpg"/>
          <p:cNvPicPr>
            <a:picLocks noChangeAspect="1"/>
          </p:cNvPicPr>
          <p:nvPr/>
        </p:nvPicPr>
        <p:blipFill>
          <a:blip r:embed="rId3"/>
          <a:srcRect/>
          <a:stretch>
            <a:fillRect/>
          </a:stretch>
        </p:blipFill>
        <p:spPr bwMode="auto">
          <a:xfrm>
            <a:off x="4844653" y="6593418"/>
            <a:ext cx="1822847" cy="2429933"/>
          </a:xfrm>
          <a:prstGeom prst="rect">
            <a:avLst/>
          </a:prstGeom>
          <a:noFill/>
          <a:ln w="9525">
            <a:noFill/>
            <a:miter lim="800000"/>
            <a:headEnd/>
            <a:tailEnd/>
          </a:ln>
        </p:spPr>
      </p:pic>
      <p:sp>
        <p:nvSpPr>
          <p:cNvPr id="3150" name="Rectangle 78"/>
          <p:cNvSpPr>
            <a:spLocks noGrp="1" noChangeArrowheads="1"/>
          </p:cNvSpPr>
          <p:nvPr>
            <p:ph type="ctrTitle"/>
          </p:nvPr>
        </p:nvSpPr>
        <p:spPr>
          <a:xfrm>
            <a:off x="452437" y="1208618"/>
            <a:ext cx="6157913" cy="690033"/>
          </a:xfrm>
        </p:spPr>
        <p:txBody>
          <a:bodyPr/>
          <a:lstStyle>
            <a:lvl1pPr>
              <a:defRPr sz="3200"/>
            </a:lvl1pPr>
          </a:lstStyle>
          <a:p>
            <a:pPr lvl="0"/>
            <a:r>
              <a:rPr lang="en-US" noProof="0" smtClean="0"/>
              <a:t>Click to edit Master title style</a:t>
            </a:r>
          </a:p>
        </p:txBody>
      </p:sp>
      <p:sp>
        <p:nvSpPr>
          <p:cNvPr id="3151" name="Rectangle 79"/>
          <p:cNvSpPr>
            <a:spLocks noGrp="1" noChangeArrowheads="1"/>
          </p:cNvSpPr>
          <p:nvPr>
            <p:ph type="subTitle" sz="quarter" idx="1"/>
          </p:nvPr>
        </p:nvSpPr>
        <p:spPr>
          <a:xfrm>
            <a:off x="452438" y="1862667"/>
            <a:ext cx="6166247" cy="1458384"/>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smtClean="0"/>
              <a:t>Click to edit Master subtitle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5"/>
          <p:cNvSpPr>
            <a:spLocks noGrp="1" noChangeArrowheads="1"/>
          </p:cNvSpPr>
          <p:nvPr>
            <p:ph type="sldNum" sz="quarter" idx="10"/>
          </p:nvPr>
        </p:nvSpPr>
        <p:spPr>
          <a:ln/>
        </p:spPr>
        <p:txBody>
          <a:bodyPr/>
          <a:lstStyle>
            <a:lvl1pPr>
              <a:defRPr/>
            </a:lvl1pPr>
          </a:lstStyle>
          <a:p>
            <a:fld id="{4F3A5070-10DE-4B8D-852A-0177C97801FB}" type="slidenum">
              <a:rPr lang="en-US"/>
              <a:pPr/>
              <a:t>‹#›</a:t>
            </a:fld>
            <a:endParaRPr lang="en-US"/>
          </a:p>
        </p:txBody>
      </p:sp>
      <p:sp>
        <p:nvSpPr>
          <p:cNvPr id="5" name="Rectangle 87"/>
          <p:cNvSpPr>
            <a:spLocks noGrp="1" noChangeArrowheads="1"/>
          </p:cNvSpPr>
          <p:nvPr>
            <p:ph type="dt" sz="half" idx="11"/>
          </p:nvPr>
        </p:nvSpPr>
        <p:spPr>
          <a:ln/>
        </p:spPr>
        <p:txBody>
          <a:bodyPr/>
          <a:lstStyle>
            <a:lvl1pPr>
              <a:defRPr/>
            </a:lvl1pPr>
          </a:lstStyle>
          <a:p>
            <a:pPr>
              <a:defRPr/>
            </a:pPr>
            <a:r>
              <a:rPr lang="en-US"/>
              <a:t>MM.DD.YY</a:t>
            </a:r>
          </a:p>
        </p:txBody>
      </p:sp>
      <p:sp>
        <p:nvSpPr>
          <p:cNvPr id="6" name="Rectangle 92"/>
          <p:cNvSpPr>
            <a:spLocks noGrp="1" noChangeArrowheads="1"/>
          </p:cNvSpPr>
          <p:nvPr>
            <p:ph type="ftr" sz="quarter" idx="12"/>
          </p:nvPr>
        </p:nvSpPr>
        <p:spPr>
          <a:ln/>
        </p:spPr>
        <p:txBody>
          <a:bodyPr/>
          <a:lstStyle>
            <a:lvl1pPr>
              <a:defRPr/>
            </a:lvl1pPr>
          </a:lstStyle>
          <a:p>
            <a:pPr>
              <a:defRPr/>
            </a:pPr>
            <a:r>
              <a:rPr lang="en-US"/>
              <a:t>Presentation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5"/>
          <p:cNvSpPr>
            <a:spLocks noGrp="1" noChangeArrowheads="1"/>
          </p:cNvSpPr>
          <p:nvPr>
            <p:ph type="sldNum" sz="quarter" idx="10"/>
          </p:nvPr>
        </p:nvSpPr>
        <p:spPr>
          <a:ln/>
        </p:spPr>
        <p:txBody>
          <a:bodyPr/>
          <a:lstStyle>
            <a:lvl1pPr>
              <a:defRPr/>
            </a:lvl1pPr>
          </a:lstStyle>
          <a:p>
            <a:fld id="{8DBBDF9C-5D09-4E7E-8829-897678C971C3}" type="slidenum">
              <a:rPr lang="en-US"/>
              <a:pPr/>
              <a:t>‹#›</a:t>
            </a:fld>
            <a:endParaRPr lang="en-US"/>
          </a:p>
        </p:txBody>
      </p:sp>
      <p:sp>
        <p:nvSpPr>
          <p:cNvPr id="4" name="Rectangle 87"/>
          <p:cNvSpPr>
            <a:spLocks noGrp="1" noChangeArrowheads="1"/>
          </p:cNvSpPr>
          <p:nvPr>
            <p:ph type="dt" sz="half" idx="11"/>
          </p:nvPr>
        </p:nvSpPr>
        <p:spPr>
          <a:ln/>
        </p:spPr>
        <p:txBody>
          <a:bodyPr/>
          <a:lstStyle>
            <a:lvl1pPr>
              <a:defRPr/>
            </a:lvl1pPr>
          </a:lstStyle>
          <a:p>
            <a:pPr>
              <a:defRPr/>
            </a:pPr>
            <a:r>
              <a:rPr lang="en-US"/>
              <a:t>MM.DD.YY</a:t>
            </a:r>
          </a:p>
        </p:txBody>
      </p:sp>
      <p:sp>
        <p:nvSpPr>
          <p:cNvPr id="5" name="Rectangle 92"/>
          <p:cNvSpPr>
            <a:spLocks noGrp="1" noChangeArrowheads="1"/>
          </p:cNvSpPr>
          <p:nvPr>
            <p:ph type="ftr" sz="quarter" idx="12"/>
          </p:nvPr>
        </p:nvSpPr>
        <p:spPr>
          <a:ln/>
        </p:spPr>
        <p:txBody>
          <a:bodyPr/>
          <a:lstStyle>
            <a:lvl1pPr>
              <a:defRPr/>
            </a:lvl1pPr>
          </a:lstStyle>
          <a:p>
            <a:pPr>
              <a:defRPr/>
            </a:pPr>
            <a:r>
              <a:rPr lang="en-US"/>
              <a:t>Presentation Title</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7" name="Rectangle 83"/>
          <p:cNvSpPr>
            <a:spLocks noGrp="1" noChangeArrowheads="1"/>
          </p:cNvSpPr>
          <p:nvPr>
            <p:ph type="title"/>
          </p:nvPr>
        </p:nvSpPr>
        <p:spPr bwMode="black">
          <a:xfrm>
            <a:off x="452438" y="419100"/>
            <a:ext cx="6218635"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smtClean="0"/>
              <a:t>Click to edit Master title style</a:t>
            </a:r>
            <a:endParaRPr lang="en-US"/>
          </a:p>
        </p:txBody>
      </p:sp>
      <p:sp>
        <p:nvSpPr>
          <p:cNvPr id="1108" name="Rectangle 84"/>
          <p:cNvSpPr>
            <a:spLocks noGrp="1" noChangeArrowheads="1"/>
          </p:cNvSpPr>
          <p:nvPr>
            <p:ph type="body" idx="1"/>
          </p:nvPr>
        </p:nvSpPr>
        <p:spPr bwMode="black">
          <a:xfrm>
            <a:off x="452438" y="1792818"/>
            <a:ext cx="6223397" cy="6563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09" name="Rectangle 85"/>
          <p:cNvSpPr>
            <a:spLocks noGrp="1" noChangeArrowheads="1"/>
          </p:cNvSpPr>
          <p:nvPr>
            <p:ph type="sldNum" sz="quarter" idx="4"/>
          </p:nvPr>
        </p:nvSpPr>
        <p:spPr bwMode="black">
          <a:xfrm>
            <a:off x="188119" y="8587318"/>
            <a:ext cx="259556" cy="366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defRPr sz="900"/>
            </a:lvl1pPr>
          </a:lstStyle>
          <a:p>
            <a:fld id="{D8F6DC63-662D-4452-9ED3-028700F13BDF}" type="slidenum">
              <a:rPr lang="en-US"/>
              <a:pPr/>
              <a:t>‹#›</a:t>
            </a:fld>
            <a:endParaRPr lang="en-US"/>
          </a:p>
        </p:txBody>
      </p:sp>
      <p:sp>
        <p:nvSpPr>
          <p:cNvPr id="1111" name="Rectangle 87"/>
          <p:cNvSpPr>
            <a:spLocks noGrp="1" noChangeArrowheads="1"/>
          </p:cNvSpPr>
          <p:nvPr>
            <p:ph type="dt" sz="half" idx="2"/>
          </p:nvPr>
        </p:nvSpPr>
        <p:spPr bwMode="black">
          <a:xfrm>
            <a:off x="452438" y="8587318"/>
            <a:ext cx="800100" cy="366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a:defRPr sz="900">
                <a:latin typeface="Arial" charset="0"/>
                <a:ea typeface="Geneva" charset="0"/>
                <a:cs typeface="+mn-cs"/>
              </a:defRPr>
            </a:lvl1pPr>
          </a:lstStyle>
          <a:p>
            <a:pPr>
              <a:defRPr/>
            </a:pPr>
            <a:r>
              <a:rPr lang="en-US"/>
              <a:t>MM.DD.YY</a:t>
            </a:r>
          </a:p>
        </p:txBody>
      </p:sp>
      <p:sp>
        <p:nvSpPr>
          <p:cNvPr id="1116" name="Rectangle 92"/>
          <p:cNvSpPr>
            <a:spLocks noGrp="1" noChangeArrowheads="1"/>
          </p:cNvSpPr>
          <p:nvPr>
            <p:ph type="ftr" sz="quarter" idx="3"/>
          </p:nvPr>
        </p:nvSpPr>
        <p:spPr bwMode="black">
          <a:xfrm>
            <a:off x="1564481" y="8587318"/>
            <a:ext cx="3052763" cy="366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a:defRPr sz="900">
                <a:latin typeface="Arial" charset="0"/>
                <a:ea typeface="ヒラギノ角ゴ Pro W3" charset="0"/>
                <a:cs typeface="Geneva" charset="0"/>
              </a:defRPr>
            </a:lvl1pPr>
          </a:lstStyle>
          <a:p>
            <a:pPr>
              <a:defRPr/>
            </a:pPr>
            <a:r>
              <a:rPr lang="en-US"/>
              <a:t>Presentation Title</a:t>
            </a:r>
          </a:p>
        </p:txBody>
      </p:sp>
      <p:pic>
        <p:nvPicPr>
          <p:cNvPr id="1031" name="Picture 13" descr="citi_logo_0-45-114_sm"/>
          <p:cNvPicPr>
            <a:picLocks noChangeAspect="1" noChangeArrowheads="1"/>
          </p:cNvPicPr>
          <p:nvPr/>
        </p:nvPicPr>
        <p:blipFill>
          <a:blip r:embed="rId5"/>
          <a:srcRect/>
          <a:stretch>
            <a:fillRect/>
          </a:stretch>
        </p:blipFill>
        <p:spPr bwMode="auto">
          <a:xfrm>
            <a:off x="5981700" y="8453967"/>
            <a:ext cx="685801" cy="40851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7" r:id="rId1"/>
    <p:sldLayoutId id="2147483705" r:id="rId2"/>
    <p:sldLayoutId id="2147483706" r:id="rId3"/>
  </p:sldLayoutIdLst>
  <p:hf hdr="0"/>
  <p:txStyles>
    <p:title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p:titleStyle>
    <p:bodyStyle>
      <a:lvl1pPr marL="288925" indent="-288925"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413" indent="-230188"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2pPr>
      <a:lvl3pPr marL="974725" indent="-227013"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3pPr>
      <a:lvl4pPr marL="1312863" indent="-223838"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4pPr>
      <a:lvl5pPr marL="1651000" indent="-223838"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5pPr>
      <a:lvl6pPr marL="21082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54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6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8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2438" y="315221"/>
            <a:ext cx="6218635" cy="660400"/>
          </a:xfrm>
        </p:spPr>
        <p:txBody>
          <a:bodyPr/>
          <a:lstStyle/>
          <a:p>
            <a:pPr>
              <a:defRPr/>
            </a:pPr>
            <a:r>
              <a:rPr lang="en-US" sz="1800" b="1" dirty="0" smtClean="0"/>
              <a:t>Word Template </a:t>
            </a:r>
            <a:r>
              <a:rPr lang="en-US" sz="1800" b="1" dirty="0" smtClean="0"/>
              <a:t>Instructions</a:t>
            </a:r>
            <a:endParaRPr lang="en-US" sz="1800" b="1" dirty="0"/>
          </a:p>
        </p:txBody>
      </p:sp>
      <p:sp>
        <p:nvSpPr>
          <p:cNvPr id="3" name="Content Placeholder 2"/>
          <p:cNvSpPr>
            <a:spLocks noGrp="1"/>
          </p:cNvSpPr>
          <p:nvPr>
            <p:ph idx="1"/>
          </p:nvPr>
        </p:nvSpPr>
        <p:spPr>
          <a:xfrm>
            <a:off x="452439" y="815926"/>
            <a:ext cx="6032768" cy="7605061"/>
          </a:xfrm>
        </p:spPr>
        <p:txBody>
          <a:bodyPr tIns="45720" rIns="91440" bIns="45720"/>
          <a:lstStyle/>
          <a:p>
            <a:r>
              <a:rPr lang="en-US" sz="1200" dirty="0" smtClean="0"/>
              <a:t>These </a:t>
            </a:r>
            <a:r>
              <a:rPr lang="en-US" sz="1200" dirty="0" smtClean="0"/>
              <a:t>templates </a:t>
            </a:r>
            <a:r>
              <a:rPr lang="en-US" sz="1200" dirty="0" smtClean="0"/>
              <a:t>are </a:t>
            </a:r>
            <a:r>
              <a:rPr lang="en-US" sz="1200" dirty="0" smtClean="0"/>
              <a:t>set up so you can open </a:t>
            </a:r>
            <a:r>
              <a:rPr lang="en-US" sz="1200" dirty="0" smtClean="0"/>
              <a:t>them</a:t>
            </a:r>
            <a:r>
              <a:rPr lang="en-US" sz="1200" dirty="0" smtClean="0"/>
              <a:t> </a:t>
            </a:r>
            <a:r>
              <a:rPr lang="en-US" sz="1200" dirty="0" smtClean="0"/>
              <a:t>in Microsoft Word 2003 or 2007, add your content, and send the email directly from Word as an HTML email. </a:t>
            </a:r>
            <a:endParaRPr lang="en-US" sz="1200" dirty="0" smtClean="0"/>
          </a:p>
          <a:p>
            <a:r>
              <a:rPr lang="en-US" sz="1200" dirty="0" smtClean="0"/>
              <a:t>Always </a:t>
            </a:r>
            <a:r>
              <a:rPr lang="en-US" sz="1200" dirty="0" smtClean="0"/>
              <a:t>send a few test </a:t>
            </a:r>
            <a:r>
              <a:rPr lang="en-US" sz="1200" dirty="0" smtClean="0"/>
              <a:t>emails </a:t>
            </a:r>
            <a:r>
              <a:rPr lang="en-US" sz="1200" dirty="0" smtClean="0"/>
              <a:t>with your template first to get a feel for how it works. </a:t>
            </a:r>
            <a:r>
              <a:rPr lang="en-US" sz="1200" b="1" dirty="0" smtClean="0"/>
              <a:t>To ensure your email displays as intended, you need to follow the instructions below.</a:t>
            </a:r>
            <a:endParaRPr lang="en-US" sz="1200" dirty="0" smtClean="0"/>
          </a:p>
          <a:p>
            <a:pPr lvl="1">
              <a:buFont typeface="+mj-lt"/>
              <a:buAutoNum type="arabicPeriod"/>
            </a:pPr>
            <a:r>
              <a:rPr lang="en-US" sz="1200" dirty="0" smtClean="0"/>
              <a:t>Download document from Brand Central and save it to your desktop:</a:t>
            </a:r>
          </a:p>
          <a:p>
            <a:pPr lvl="1">
              <a:buFont typeface="+mj-lt"/>
              <a:buAutoNum type="arabicPeriod"/>
            </a:pPr>
            <a:r>
              <a:rPr lang="en-US" sz="1200" dirty="0" smtClean="0"/>
              <a:t>Open the file in Microsoft Word from your desktop. </a:t>
            </a:r>
          </a:p>
          <a:p>
            <a:pPr lvl="1">
              <a:buFont typeface="+mj-lt"/>
              <a:buAutoNum type="arabicPeriod"/>
            </a:pPr>
            <a:r>
              <a:rPr lang="en-US" sz="1200" dirty="0" smtClean="0"/>
              <a:t>When the file opens in Microsoft Word, edit as you would a Microsoft Word document</a:t>
            </a:r>
            <a:r>
              <a:rPr lang="en-US" sz="1200" dirty="0" smtClean="0"/>
              <a:t>. (</a:t>
            </a:r>
            <a:r>
              <a:rPr lang="en-US" sz="1200" dirty="0" smtClean="0"/>
              <a:t>Ignore the gray table borders, they will go away when you send the email.) </a:t>
            </a:r>
          </a:p>
          <a:p>
            <a:pPr lvl="1">
              <a:buFont typeface="+mj-lt"/>
              <a:buAutoNum type="arabicPeriod"/>
            </a:pPr>
            <a:r>
              <a:rPr lang="en-US" sz="1200" dirty="0" smtClean="0"/>
              <a:t>After </a:t>
            </a:r>
            <a:r>
              <a:rPr lang="en-US" sz="1200" dirty="0" smtClean="0"/>
              <a:t>editing your Newsletter, you can save a copy to your desktop in case you want to modify it later, which is important if needing to send a copy to get feedback.</a:t>
            </a:r>
          </a:p>
          <a:p>
            <a:r>
              <a:rPr lang="en-US" sz="1200" b="1" dirty="0" smtClean="0"/>
              <a:t>To send your Newsletter from Microsoft Word 2003:</a:t>
            </a:r>
            <a:r>
              <a:rPr lang="en-US" sz="1200" dirty="0" smtClean="0"/>
              <a:t/>
            </a:r>
            <a:br>
              <a:rPr lang="en-US" sz="1200" dirty="0" smtClean="0"/>
            </a:br>
            <a:r>
              <a:rPr lang="en-US" sz="1200" dirty="0" smtClean="0"/>
              <a:t>    - Select "File/Send To/Mail Recipient" </a:t>
            </a:r>
          </a:p>
          <a:p>
            <a:r>
              <a:rPr lang="en-US" sz="1200" b="1" dirty="0" smtClean="0"/>
              <a:t>To send your Newsletter from Microsoft Word 2007:  </a:t>
            </a:r>
            <a:r>
              <a:rPr lang="en-US" sz="1200" dirty="0" smtClean="0"/>
              <a:t>  The first time you send an email in Word 2007, you need to go through these steps of adding the feature to the Quick Access Toolbar (QAT);</a:t>
            </a:r>
          </a:p>
          <a:p>
            <a:pPr lvl="1">
              <a:buFont typeface="+mj-lt"/>
              <a:buAutoNum type="arabicPeriod"/>
            </a:pPr>
            <a:r>
              <a:rPr lang="en-US" sz="1200" dirty="0" smtClean="0"/>
              <a:t>In Word click on the Office logo at the left top and choose Word Options. </a:t>
            </a:r>
          </a:p>
          <a:p>
            <a:pPr lvl="1">
              <a:buFont typeface="+mj-lt"/>
              <a:buAutoNum type="arabicPeriod"/>
            </a:pPr>
            <a:r>
              <a:rPr lang="en-US" sz="1200" dirty="0" smtClean="0"/>
              <a:t>On the left, select the Customize section. </a:t>
            </a:r>
          </a:p>
          <a:p>
            <a:pPr lvl="1">
              <a:buFont typeface="+mj-lt"/>
              <a:buAutoNum type="arabicPeriod"/>
            </a:pPr>
            <a:r>
              <a:rPr lang="en-US" sz="1200" dirty="0" smtClean="0"/>
              <a:t>Set the “Choose command from” drop down list to “Commands Not in the Ribbon”. </a:t>
            </a:r>
          </a:p>
          <a:p>
            <a:pPr lvl="1">
              <a:buFont typeface="+mj-lt"/>
              <a:buAutoNum type="arabicPeriod"/>
            </a:pPr>
            <a:r>
              <a:rPr lang="en-US" sz="1200" dirty="0" smtClean="0"/>
              <a:t>Select “Send to Mail Recipient” and click the button “Add &gt; &gt;” </a:t>
            </a:r>
          </a:p>
          <a:p>
            <a:pPr lvl="1">
              <a:buFont typeface="+mj-lt"/>
              <a:buAutoNum type="arabicPeriod"/>
            </a:pPr>
            <a:r>
              <a:rPr lang="en-US" sz="1200" dirty="0" smtClean="0"/>
              <a:t>Press OK to close the dialog. </a:t>
            </a:r>
          </a:p>
          <a:p>
            <a:pPr lvl="1">
              <a:buFont typeface="+mj-lt"/>
              <a:buAutoNum type="arabicPeriod"/>
            </a:pPr>
            <a:r>
              <a:rPr lang="en-US" sz="1200" dirty="0" smtClean="0"/>
              <a:t>The command will now show up in the Quick Access Toolbar at the top of your Word window. You push this icon each time you want to send an email as the body of an email /versus and attachment to an email.</a:t>
            </a:r>
            <a:br>
              <a:rPr lang="en-US" sz="1200" dirty="0" smtClean="0"/>
            </a:br>
            <a:endParaRPr lang="en-US" sz="1200" dirty="0" smtClean="0"/>
          </a:p>
        </p:txBody>
      </p:sp>
      <p:sp>
        <p:nvSpPr>
          <p:cNvPr id="12" name="Date Placeholder 11"/>
          <p:cNvSpPr>
            <a:spLocks noGrp="1"/>
          </p:cNvSpPr>
          <p:nvPr>
            <p:ph type="dt"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fld id="{3D422B81-D173-48F1-B038-0F99AC98C092}" type="datetime1">
              <a:rPr lang="en-US" smtClean="0">
                <a:latin typeface="Arial" pitchFamily="34" charset="0"/>
                <a:ea typeface="Geneva" pitchFamily="127" charset="-128"/>
              </a:rPr>
              <a:pPr/>
              <a:t>12/21/2012</a:t>
            </a:fld>
            <a:endParaRPr lang="en-US" smtClean="0">
              <a:latin typeface="Arial" pitchFamily="34" charset="0"/>
              <a:ea typeface="Geneva" pitchFamily="127" charset="-128"/>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iti_corporate_template_091212">
  <a:themeElements>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ustom 14">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docProps/app.xml><?xml version="1.0" encoding="utf-8"?>
<Properties xmlns="http://schemas.openxmlformats.org/officeDocument/2006/extended-properties" xmlns:vt="http://schemas.openxmlformats.org/officeDocument/2006/docPropsVTypes">
  <Template>Citi_corporate_template_091212</Template>
  <TotalTime>11</TotalTime>
  <Words>172</Words>
  <Application>Microsoft Office PowerPoint</Application>
  <PresentationFormat>On-screen Show (4:3)</PresentationFormat>
  <Paragraphs>16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Citi_corporate_template_091212</vt:lpstr>
      <vt:lpstr>Word Template Instructions</vt:lpstr>
    </vt:vector>
  </TitlesOfParts>
  <Company>Citigroup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Instructions</dc:title>
  <dc:creator>am19036</dc:creator>
  <cp:lastModifiedBy>Travers, Fiona Berrick [NAM-CORP]</cp:lastModifiedBy>
  <cp:revision>3</cp:revision>
  <cp:lastPrinted>2007-05-14T17:20:06Z</cp:lastPrinted>
  <dcterms:created xsi:type="dcterms:W3CDTF">2012-12-20T21:01:40Z</dcterms:created>
  <dcterms:modified xsi:type="dcterms:W3CDTF">2012-12-21T15:22:31Z</dcterms:modified>
</cp:coreProperties>
</file>