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125" d="100"/>
          <a:sy n="125" d="100"/>
        </p:scale>
        <p:origin x="-48" y="-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75BABC-1DF7-2711-667D-4257859E3C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77B6FD3-FE97-4762-1562-77AB8A8449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E064BD4-FBAB-AF3A-EE45-E8B2160A7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206E6-5330-45A0-A39D-483BC6D20D30}" type="datetimeFigureOut">
              <a:rPr lang="es-MX" smtClean="0"/>
              <a:t>13/04/2024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CFCE958-E4DD-4A2F-0002-8EE18041F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EF88F33-8242-1081-E744-13E266B6A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A1F28-B4C2-4CCA-B88A-8B880F08896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46933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D80E21-CFE2-02A2-D018-DF9690001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CED42A4-4565-8682-7528-43B7EF8B89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E822868-C1EA-ED30-AA82-CFDBC8B60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206E6-5330-45A0-A39D-483BC6D20D30}" type="datetimeFigureOut">
              <a:rPr lang="es-MX" smtClean="0"/>
              <a:t>13/04/2024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2166C1B-907E-DDBC-62A7-5EB0BD548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8D4A3C8-2341-8208-8433-ED4931EDD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A1F28-B4C2-4CCA-B88A-8B880F08896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30224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1D5C06D-947B-83C6-D3D7-FED5322A4D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D741361-EE21-EB0D-0305-BFB8F3FA9F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9771F3E-A304-FC9F-97F3-F1117D3D2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206E6-5330-45A0-A39D-483BC6D20D30}" type="datetimeFigureOut">
              <a:rPr lang="es-MX" smtClean="0"/>
              <a:t>13/04/2024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B440EE3-E689-9A3B-7EB4-E6E18219C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CF835D6-3BA4-E86B-3D8D-925BFA4B8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A1F28-B4C2-4CCA-B88A-8B880F08896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84952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114A85-50B1-7207-D5C3-461A5F8EC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E5DF674-7038-6A01-7299-F63E81BAB6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C1E1DB8-B599-C454-99CD-0755380BC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206E6-5330-45A0-A39D-483BC6D20D30}" type="datetimeFigureOut">
              <a:rPr lang="es-MX" smtClean="0"/>
              <a:t>13/04/2024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C0973DE-C161-BE97-DB82-083497C34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E9EA038-DC42-D999-79DD-1769A9A45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A1F28-B4C2-4CCA-B88A-8B880F08896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98639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DA009B-05A9-4A2D-951D-9BEE4E1B9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050454E-E042-838A-86EC-B1EBAD4927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9926635-DF09-0632-1F91-36ED12619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206E6-5330-45A0-A39D-483BC6D20D30}" type="datetimeFigureOut">
              <a:rPr lang="es-MX" smtClean="0"/>
              <a:t>13/04/2024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5AA6AC6-4C81-DEE3-874C-A8652C099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805B466-05DC-1C85-FD92-1815D3061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A1F28-B4C2-4CCA-B88A-8B880F08896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9830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0638F0-D33F-E192-4254-0E8C44C75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BB1CE0F-B04E-9A73-2861-98937843D3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A804B76-E3C8-2EE0-3CF7-8704DE6501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36272AF-DCB1-74CA-9955-FAA618C8E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206E6-5330-45A0-A39D-483BC6D20D30}" type="datetimeFigureOut">
              <a:rPr lang="es-MX" smtClean="0"/>
              <a:t>13/04/2024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1EFD55A-D72D-DDC2-236D-4065F5162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D6C73FF-19FF-26FC-47A4-83505C4D9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A1F28-B4C2-4CCA-B88A-8B880F08896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01566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3C7FD2-9E04-FE60-1D38-BD8218256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61FADB8-F315-1D32-B947-6AE774A81C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1EF36CC-60D5-9C58-BB17-4999454658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1F1DDC3-A3F7-9463-1B29-B94FF2B98C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17D9754-78F1-531F-15EF-6FD8031071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35E0F9D-E539-3364-4080-12243F081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206E6-5330-45A0-A39D-483BC6D20D30}" type="datetimeFigureOut">
              <a:rPr lang="es-MX" smtClean="0"/>
              <a:t>13/04/2024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F3E3BCA-79CA-9D60-89D4-F32A133C1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F924197-23CC-AE56-CBC0-1A18A75D1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A1F28-B4C2-4CCA-B88A-8B880F08896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10755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625747-95E7-E6B9-3AD6-0AF52D675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CE0E108-D0F7-A5EE-D22B-9F25F818E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206E6-5330-45A0-A39D-483BC6D20D30}" type="datetimeFigureOut">
              <a:rPr lang="es-MX" smtClean="0"/>
              <a:t>13/04/2024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BC7789F-E6C6-5172-1D0F-F50C51449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52B3041-0A2A-6713-84D3-CEAD7418B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A1F28-B4C2-4CCA-B88A-8B880F08896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26169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2245191-CE83-A9E1-6961-91CE420F1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206E6-5330-45A0-A39D-483BC6D20D30}" type="datetimeFigureOut">
              <a:rPr lang="es-MX" smtClean="0"/>
              <a:t>13/04/2024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3B78514-4EBA-A5B4-E527-4FDD77D03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1C244D5-D301-606A-6049-2A3ABDD58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A1F28-B4C2-4CCA-B88A-8B880F08896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46046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D79846-E794-9D0E-122B-4C9CD5B38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AC65AC4-1758-265B-1D16-E5BAD962ED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5D0454C-35B1-FCFF-F07A-A66C7B2259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0563B9D-3D06-8067-9788-72450A7E5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206E6-5330-45A0-A39D-483BC6D20D30}" type="datetimeFigureOut">
              <a:rPr lang="es-MX" smtClean="0"/>
              <a:t>13/04/2024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155A7D2-DFF5-0611-B8CF-CA1B789D8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B07C9B7-C971-91D8-17A7-A5A6D862D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A1F28-B4C2-4CCA-B88A-8B880F08896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47509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A0F54B-97F0-E6A5-7151-55DE1E73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BC8E67E-3B88-15EE-2B74-433F4A4EDA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0C76E82-9E50-E4E6-9002-B744FC9767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43C710F-0017-B898-9A2A-5FE784480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206E6-5330-45A0-A39D-483BC6D20D30}" type="datetimeFigureOut">
              <a:rPr lang="es-MX" smtClean="0"/>
              <a:t>13/04/2024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124151B-FE2C-E69C-212F-BB4321A07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993756B-CEA4-B61C-74CA-E0C78975C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A1F28-B4C2-4CCA-B88A-8B880F08896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85498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F25F832-64A3-2A54-DDB3-A44725BD1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F2BAB94-B902-CE34-8FA2-83B8A1EDB6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DFFB369-F6D8-81BA-2CDB-2C43B7F80E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0C206E6-5330-45A0-A39D-483BC6D20D30}" type="datetimeFigureOut">
              <a:rPr lang="es-MX" smtClean="0"/>
              <a:t>13/04/2024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D14BC8A-BA26-A18C-38D7-DF8F91CC99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B2C727A-1095-39DE-DADE-FAA68B0ED1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BA1F28-B4C2-4CCA-B88A-8B880F08896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48339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691743E4-5712-E0F6-F2AB-0BF0F4DB53D8}"/>
              </a:ext>
            </a:extLst>
          </p:cNvPr>
          <p:cNvSpPr/>
          <p:nvPr/>
        </p:nvSpPr>
        <p:spPr>
          <a:xfrm>
            <a:off x="3869505" y="1793413"/>
            <a:ext cx="4452990" cy="60473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1A7AAA10-73B7-689D-B20B-3099438FB850}"/>
              </a:ext>
            </a:extLst>
          </p:cNvPr>
          <p:cNvCxnSpPr/>
          <p:nvPr/>
        </p:nvCxnSpPr>
        <p:spPr>
          <a:xfrm flipV="1">
            <a:off x="4416724" y="871266"/>
            <a:ext cx="0" cy="92214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3CC5725A-23F2-D0A7-4125-3FE7CAADD97A}"/>
              </a:ext>
            </a:extLst>
          </p:cNvPr>
          <p:cNvCxnSpPr/>
          <p:nvPr/>
        </p:nvCxnSpPr>
        <p:spPr>
          <a:xfrm flipV="1">
            <a:off x="7804029" y="871266"/>
            <a:ext cx="0" cy="92214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Forma libre: forma 9">
            <a:extLst>
              <a:ext uri="{FF2B5EF4-FFF2-40B4-BE49-F238E27FC236}">
                <a16:creationId xmlns:a16="http://schemas.microsoft.com/office/drawing/2014/main" id="{DC5CFA19-C346-F2C4-77D2-AF87B23E3D61}"/>
              </a:ext>
            </a:extLst>
          </p:cNvPr>
          <p:cNvSpPr/>
          <p:nvPr/>
        </p:nvSpPr>
        <p:spPr>
          <a:xfrm>
            <a:off x="5391509" y="1219903"/>
            <a:ext cx="1286344" cy="1352118"/>
          </a:xfrm>
          <a:custGeom>
            <a:avLst/>
            <a:gdLst>
              <a:gd name="connsiteX0" fmla="*/ 0 w 1286344"/>
              <a:gd name="connsiteY0" fmla="*/ 125818 h 1352118"/>
              <a:gd name="connsiteX1" fmla="*/ 189782 w 1286344"/>
              <a:gd name="connsiteY1" fmla="*/ 1350769 h 1352118"/>
              <a:gd name="connsiteX2" fmla="*/ 396816 w 1286344"/>
              <a:gd name="connsiteY2" fmla="*/ 384610 h 1352118"/>
              <a:gd name="connsiteX3" fmla="*/ 621102 w 1286344"/>
              <a:gd name="connsiteY3" fmla="*/ 1324889 h 1352118"/>
              <a:gd name="connsiteX4" fmla="*/ 931653 w 1286344"/>
              <a:gd name="connsiteY4" fmla="*/ 375984 h 1352118"/>
              <a:gd name="connsiteX5" fmla="*/ 1078302 w 1286344"/>
              <a:gd name="connsiteY5" fmla="*/ 1342142 h 1352118"/>
              <a:gd name="connsiteX6" fmla="*/ 1268083 w 1286344"/>
              <a:gd name="connsiteY6" fmla="*/ 125818 h 1352118"/>
              <a:gd name="connsiteX7" fmla="*/ 1268083 w 1286344"/>
              <a:gd name="connsiteY7" fmla="*/ 99939 h 13521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86344" h="1352118">
                <a:moveTo>
                  <a:pt x="0" y="125818"/>
                </a:moveTo>
                <a:cubicBezTo>
                  <a:pt x="61823" y="716727"/>
                  <a:pt x="123646" y="1307637"/>
                  <a:pt x="189782" y="1350769"/>
                </a:cubicBezTo>
                <a:cubicBezTo>
                  <a:pt x="255918" y="1393901"/>
                  <a:pt x="324929" y="388923"/>
                  <a:pt x="396816" y="384610"/>
                </a:cubicBezTo>
                <a:cubicBezTo>
                  <a:pt x="468703" y="380297"/>
                  <a:pt x="531963" y="1326327"/>
                  <a:pt x="621102" y="1324889"/>
                </a:cubicBezTo>
                <a:cubicBezTo>
                  <a:pt x="710241" y="1323451"/>
                  <a:pt x="855453" y="373109"/>
                  <a:pt x="931653" y="375984"/>
                </a:cubicBezTo>
                <a:cubicBezTo>
                  <a:pt x="1007853" y="378859"/>
                  <a:pt x="1022230" y="1383836"/>
                  <a:pt x="1078302" y="1342142"/>
                </a:cubicBezTo>
                <a:cubicBezTo>
                  <a:pt x="1134374" y="1300448"/>
                  <a:pt x="1236453" y="332852"/>
                  <a:pt x="1268083" y="125818"/>
                </a:cubicBezTo>
                <a:cubicBezTo>
                  <a:pt x="1299713" y="-81216"/>
                  <a:pt x="1283898" y="9361"/>
                  <a:pt x="1268083" y="99939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C8630849-91A7-AEA1-5DBB-5378CB5FC9A8}"/>
              </a:ext>
            </a:extLst>
          </p:cNvPr>
          <p:cNvSpPr/>
          <p:nvPr/>
        </p:nvSpPr>
        <p:spPr>
          <a:xfrm>
            <a:off x="5590381" y="1809387"/>
            <a:ext cx="196850" cy="56840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CC830F1B-8A8E-C262-72A7-86C8FBE8AB11}"/>
              </a:ext>
            </a:extLst>
          </p:cNvPr>
          <p:cNvSpPr/>
          <p:nvPr/>
        </p:nvSpPr>
        <p:spPr>
          <a:xfrm>
            <a:off x="6064569" y="1808307"/>
            <a:ext cx="196850" cy="57186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FC16BD8F-F4F7-0AEA-9DDF-8C09F15CE218}"/>
              </a:ext>
            </a:extLst>
          </p:cNvPr>
          <p:cNvSpPr/>
          <p:nvPr/>
        </p:nvSpPr>
        <p:spPr>
          <a:xfrm>
            <a:off x="6495609" y="1808307"/>
            <a:ext cx="196850" cy="57186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980B0D02-0FB4-0425-2D7E-745989AA916D}"/>
              </a:ext>
            </a:extLst>
          </p:cNvPr>
          <p:cNvSpPr/>
          <p:nvPr/>
        </p:nvSpPr>
        <p:spPr>
          <a:xfrm>
            <a:off x="3869504" y="2681785"/>
            <a:ext cx="547219" cy="220411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759D23AE-5096-68AB-20E9-502780F36969}"/>
              </a:ext>
            </a:extLst>
          </p:cNvPr>
          <p:cNvSpPr/>
          <p:nvPr/>
        </p:nvSpPr>
        <p:spPr>
          <a:xfrm>
            <a:off x="7775276" y="2681785"/>
            <a:ext cx="547219" cy="220411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1CCDE023-E5E9-DFAC-0328-9DDC88B3C8DF}"/>
              </a:ext>
            </a:extLst>
          </p:cNvPr>
          <p:cNvSpPr/>
          <p:nvPr/>
        </p:nvSpPr>
        <p:spPr>
          <a:xfrm rot="5400000">
            <a:off x="5758754" y="2869379"/>
            <a:ext cx="547219" cy="348582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E97BA650-3D2D-D12C-4B60-30E853029677}"/>
              </a:ext>
            </a:extLst>
          </p:cNvPr>
          <p:cNvCxnSpPr/>
          <p:nvPr/>
        </p:nvCxnSpPr>
        <p:spPr>
          <a:xfrm>
            <a:off x="3869504" y="2681785"/>
            <a:ext cx="54721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562BF9CD-40A6-FE12-6666-A48621E1FE71}"/>
              </a:ext>
            </a:extLst>
          </p:cNvPr>
          <p:cNvCxnSpPr>
            <a:cxnSpLocks/>
          </p:cNvCxnSpPr>
          <p:nvPr/>
        </p:nvCxnSpPr>
        <p:spPr>
          <a:xfrm>
            <a:off x="4416723" y="2681785"/>
            <a:ext cx="0" cy="165689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93A2EBE9-935F-94FD-1EB5-8ABBF51593A3}"/>
              </a:ext>
            </a:extLst>
          </p:cNvPr>
          <p:cNvCxnSpPr>
            <a:cxnSpLocks/>
          </p:cNvCxnSpPr>
          <p:nvPr/>
        </p:nvCxnSpPr>
        <p:spPr>
          <a:xfrm>
            <a:off x="4416723" y="4338679"/>
            <a:ext cx="335855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Conector recto 28">
            <a:extLst>
              <a:ext uri="{FF2B5EF4-FFF2-40B4-BE49-F238E27FC236}">
                <a16:creationId xmlns:a16="http://schemas.microsoft.com/office/drawing/2014/main" id="{FCFB9F01-6538-AE53-B267-C1BC94B64126}"/>
              </a:ext>
            </a:extLst>
          </p:cNvPr>
          <p:cNvCxnSpPr>
            <a:cxnSpLocks/>
          </p:cNvCxnSpPr>
          <p:nvPr/>
        </p:nvCxnSpPr>
        <p:spPr>
          <a:xfrm flipV="1">
            <a:off x="7775276" y="2681783"/>
            <a:ext cx="0" cy="165689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Conector recto 32">
            <a:extLst>
              <a:ext uri="{FF2B5EF4-FFF2-40B4-BE49-F238E27FC236}">
                <a16:creationId xmlns:a16="http://schemas.microsoft.com/office/drawing/2014/main" id="{48980CF1-FF72-B300-7921-D9A779600FF6}"/>
              </a:ext>
            </a:extLst>
          </p:cNvPr>
          <p:cNvCxnSpPr/>
          <p:nvPr/>
        </p:nvCxnSpPr>
        <p:spPr>
          <a:xfrm>
            <a:off x="7775276" y="2681783"/>
            <a:ext cx="54721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Conector recto 34">
            <a:extLst>
              <a:ext uri="{FF2B5EF4-FFF2-40B4-BE49-F238E27FC236}">
                <a16:creationId xmlns:a16="http://schemas.microsoft.com/office/drawing/2014/main" id="{97EA6662-C58B-7C68-D776-40AC3DFA2CC0}"/>
              </a:ext>
            </a:extLst>
          </p:cNvPr>
          <p:cNvCxnSpPr/>
          <p:nvPr/>
        </p:nvCxnSpPr>
        <p:spPr>
          <a:xfrm>
            <a:off x="8322495" y="2681783"/>
            <a:ext cx="0" cy="220411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23FE569D-9840-0886-3A8F-A24520AA4890}"/>
              </a:ext>
            </a:extLst>
          </p:cNvPr>
          <p:cNvCxnSpPr/>
          <p:nvPr/>
        </p:nvCxnSpPr>
        <p:spPr>
          <a:xfrm>
            <a:off x="3869504" y="2681783"/>
            <a:ext cx="0" cy="220411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Conector recto 38">
            <a:extLst>
              <a:ext uri="{FF2B5EF4-FFF2-40B4-BE49-F238E27FC236}">
                <a16:creationId xmlns:a16="http://schemas.microsoft.com/office/drawing/2014/main" id="{2ED42DDB-FAF5-83FD-120F-A35A6B7B098C}"/>
              </a:ext>
            </a:extLst>
          </p:cNvPr>
          <p:cNvCxnSpPr/>
          <p:nvPr/>
        </p:nvCxnSpPr>
        <p:spPr>
          <a:xfrm>
            <a:off x="3869504" y="4885899"/>
            <a:ext cx="445299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Conector recto de flecha 43">
            <a:extLst>
              <a:ext uri="{FF2B5EF4-FFF2-40B4-BE49-F238E27FC236}">
                <a16:creationId xmlns:a16="http://schemas.microsoft.com/office/drawing/2014/main" id="{3CF61DFE-BA6A-766D-6054-E1021833E2A2}"/>
              </a:ext>
            </a:extLst>
          </p:cNvPr>
          <p:cNvCxnSpPr>
            <a:cxnSpLocks/>
          </p:cNvCxnSpPr>
          <p:nvPr/>
        </p:nvCxnSpPr>
        <p:spPr>
          <a:xfrm flipV="1">
            <a:off x="4416723" y="2398143"/>
            <a:ext cx="0" cy="28364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7" name="CuadroTexto 46">
            <a:extLst>
              <a:ext uri="{FF2B5EF4-FFF2-40B4-BE49-F238E27FC236}">
                <a16:creationId xmlns:a16="http://schemas.microsoft.com/office/drawing/2014/main" id="{39FCFBC3-F346-396B-6E84-17A4CEB6ECD2}"/>
              </a:ext>
            </a:extLst>
          </p:cNvPr>
          <p:cNvSpPr txBox="1"/>
          <p:nvPr/>
        </p:nvSpPr>
        <p:spPr>
          <a:xfrm>
            <a:off x="4427118" y="2441216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50" dirty="0"/>
              <a:t>X</a:t>
            </a:r>
            <a:endParaRPr lang="es-MX" dirty="0"/>
          </a:p>
        </p:txBody>
      </p:sp>
      <p:cxnSp>
        <p:nvCxnSpPr>
          <p:cNvPr id="51" name="Conector recto de flecha 50">
            <a:extLst>
              <a:ext uri="{FF2B5EF4-FFF2-40B4-BE49-F238E27FC236}">
                <a16:creationId xmlns:a16="http://schemas.microsoft.com/office/drawing/2014/main" id="{187A673D-74C0-32F7-BC5F-8C0BAFEFFD8B}"/>
              </a:ext>
            </a:extLst>
          </p:cNvPr>
          <p:cNvCxnSpPr>
            <a:cxnSpLocks/>
          </p:cNvCxnSpPr>
          <p:nvPr/>
        </p:nvCxnSpPr>
        <p:spPr>
          <a:xfrm flipV="1">
            <a:off x="7788348" y="2400469"/>
            <a:ext cx="0" cy="28364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2" name="CuadroTexto 51">
            <a:extLst>
              <a:ext uri="{FF2B5EF4-FFF2-40B4-BE49-F238E27FC236}">
                <a16:creationId xmlns:a16="http://schemas.microsoft.com/office/drawing/2014/main" id="{230F7ED8-9894-CDA7-45F4-9DC24F64A8CF}"/>
              </a:ext>
            </a:extLst>
          </p:cNvPr>
          <p:cNvSpPr txBox="1"/>
          <p:nvPr/>
        </p:nvSpPr>
        <p:spPr>
          <a:xfrm>
            <a:off x="7501667" y="2433184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50" dirty="0"/>
              <a:t>X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3927201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574</TotalTime>
  <Words>2</Words>
  <Application>Microsoft Office PowerPoint</Application>
  <PresentationFormat>Panorámica</PresentationFormat>
  <Paragraphs>2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Carlos Sebastián Stappung Sfeir</dc:creator>
  <cp:lastModifiedBy>Carlos Sebastián Stappung Sfeir</cp:lastModifiedBy>
  <cp:revision>1</cp:revision>
  <dcterms:created xsi:type="dcterms:W3CDTF">2024-04-13T20:25:06Z</dcterms:created>
  <dcterms:modified xsi:type="dcterms:W3CDTF">2024-04-14T05:59:21Z</dcterms:modified>
</cp:coreProperties>
</file>