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9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11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2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570" r:id="rId4"/>
    <p:sldId id="571" r:id="rId5"/>
    <p:sldId id="259" r:id="rId6"/>
    <p:sldId id="260" r:id="rId7"/>
    <p:sldId id="262" r:id="rId8"/>
    <p:sldId id="265" r:id="rId9"/>
    <p:sldId id="540" r:id="rId10"/>
    <p:sldId id="541" r:id="rId11"/>
    <p:sldId id="542" r:id="rId12"/>
    <p:sldId id="543" r:id="rId13"/>
    <p:sldId id="544" r:id="rId14"/>
    <p:sldId id="546" r:id="rId15"/>
    <p:sldId id="545" r:id="rId16"/>
    <p:sldId id="547" r:id="rId17"/>
    <p:sldId id="317" r:id="rId18"/>
    <p:sldId id="548" r:id="rId19"/>
    <p:sldId id="549" r:id="rId20"/>
    <p:sldId id="550" r:id="rId21"/>
    <p:sldId id="551" r:id="rId22"/>
    <p:sldId id="552" r:id="rId23"/>
    <p:sldId id="553" r:id="rId24"/>
    <p:sldId id="555" r:id="rId25"/>
    <p:sldId id="567" r:id="rId26"/>
    <p:sldId id="554" r:id="rId27"/>
    <p:sldId id="556" r:id="rId28"/>
    <p:sldId id="557" r:id="rId29"/>
    <p:sldId id="560" r:id="rId30"/>
    <p:sldId id="558" r:id="rId31"/>
    <p:sldId id="559" r:id="rId32"/>
    <p:sldId id="561" r:id="rId33"/>
    <p:sldId id="563" r:id="rId34"/>
    <p:sldId id="564" r:id="rId35"/>
    <p:sldId id="562" r:id="rId36"/>
    <p:sldId id="565" r:id="rId37"/>
    <p:sldId id="568" r:id="rId38"/>
    <p:sldId id="569" r:id="rId39"/>
    <p:sldId id="566" r:id="rId40"/>
    <p:sldId id="539" r:id="rId4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82889"/>
  </p:normalViewPr>
  <p:slideViewPr>
    <p:cSldViewPr>
      <p:cViewPr varScale="1">
        <p:scale>
          <a:sx n="103" d="100"/>
          <a:sy n="103" d="100"/>
        </p:scale>
        <p:origin x="16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040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1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@cstar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</a:p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Session : 1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337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Hi, I’m Charles!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Studied Computer Science from 2000 to 2007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1800" dirty="0">
                <a:latin typeface="Arial"/>
                <a:cs typeface="Arial"/>
              </a:rPr>
              <a:t>Fell in love with Python during my first summer internship (2005)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Main uses: scripting, prototyping and data processing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Favorite language: Go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  <a:hlinkClick r:id="rId3"/>
              </a:rPr>
              <a:t>charles@cstar.io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181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5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6226</TotalTime>
  <Words>2445</Words>
  <Application>Microsoft Macintosh PowerPoint</Application>
  <PresentationFormat>Widescreen</PresentationFormat>
  <Paragraphs>489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Let’s Get to Know Each Other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77</cp:revision>
  <cp:lastPrinted>2020-04-08T14:46:47Z</cp:lastPrinted>
  <dcterms:created xsi:type="dcterms:W3CDTF">2018-09-25T13:49:43Z</dcterms:created>
  <dcterms:modified xsi:type="dcterms:W3CDTF">2020-04-08T14:48:41Z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