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13.jpg" ContentType="image/jpe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7" r:id="rId44"/>
    <p:sldId id="598" r:id="rId45"/>
    <p:sldId id="599" r:id="rId46"/>
    <p:sldId id="559" r:id="rId47"/>
    <p:sldId id="565" r:id="rId48"/>
    <p:sldId id="600" r:id="rId49"/>
    <p:sldId id="601" r:id="rId50"/>
    <p:sldId id="561" r:id="rId51"/>
    <p:sldId id="602" r:id="rId52"/>
    <p:sldId id="604" r:id="rId53"/>
    <p:sldId id="605" r:id="rId54"/>
    <p:sldId id="562" r:id="rId55"/>
    <p:sldId id="607" r:id="rId56"/>
    <p:sldId id="606" r:id="rId57"/>
    <p:sldId id="608" r:id="rId58"/>
    <p:sldId id="609" r:id="rId59"/>
    <p:sldId id="611" r:id="rId60"/>
    <p:sldId id="612" r:id="rId61"/>
    <p:sldId id="613" r:id="rId62"/>
    <p:sldId id="614" r:id="rId63"/>
    <p:sldId id="615" r:id="rId64"/>
    <p:sldId id="616" r:id="rId65"/>
    <p:sldId id="603" r:id="rId66"/>
    <p:sldId id="568" r:id="rId67"/>
    <p:sldId id="569" r:id="rId68"/>
    <p:sldId id="566" r:id="rId69"/>
    <p:sldId id="539" r:id="rId7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/>
    <p:restoredTop sz="89680"/>
  </p:normalViewPr>
  <p:slideViewPr>
    <p:cSldViewPr>
      <p:cViewPr varScale="1">
        <p:scale>
          <a:sx n="151" d="100"/>
          <a:sy n="151" d="100"/>
        </p:scale>
        <p:origin x="23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cstar-industries/python-3-beginner/blob/master/002-Control-Flow/Control%20Flow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3%20-%20Exercises.ipyn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4-05%20-%20Exercises.ipynb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Workshop.ipynb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(y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Chapter 3 Exercises</a:t>
            </a:r>
            <a:r>
              <a:rPr lang="fr-FR" dirty="0">
                <a:hlinkClick r:id="rId3"/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Compare values and logically combine comparison results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lists of objects with a new, powerful datatype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Conditionally execute or skip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Iterate over lists, strings and number sequences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Loop over code until a condition is met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some powerful built-in tools from the Python language to make iteration simple and expressive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</a:t>
            </a:r>
            <a:r>
              <a:rPr lang="fr-FR" i="1" dirty="0"/>
              <a:t># </a:t>
            </a:r>
            <a:r>
              <a:rPr lang="fr-FR" i="1" dirty="0" err="1"/>
              <a:t>Sending</a:t>
            </a:r>
            <a:r>
              <a:rPr lang="fr-FR" i="1" dirty="0"/>
              <a:t> an email </a:t>
            </a:r>
            <a:r>
              <a:rPr lang="fr-FR" i="1" dirty="0" err="1"/>
              <a:t>might</a:t>
            </a:r>
            <a:r>
              <a:rPr lang="fr-FR" i="1" dirty="0"/>
              <a:t> </a:t>
            </a:r>
            <a:r>
              <a:rPr lang="fr-FR" i="1" dirty="0" err="1"/>
              <a:t>take</a:t>
            </a:r>
            <a:r>
              <a:rPr lang="fr-FR" i="1" dirty="0"/>
              <a:t> a </a:t>
            </a:r>
            <a:r>
              <a:rPr lang="fr-FR" i="1" dirty="0" err="1"/>
              <a:t>while</a:t>
            </a:r>
            <a:endParaRPr lang="fr-FR" i="1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2727"/>
              </p:ext>
            </p:extLst>
          </p:nvPr>
        </p:nvGraphicFramePr>
        <p:xfrm>
          <a:off x="2400176" y="1212972"/>
          <a:ext cx="8654021" cy="444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Boolean type and comparison operators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Conditionals: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I: Iteration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II: Conditional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loops and control flow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00:20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61095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0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4-5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02 Workshop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3670</Words>
  <Application>Microsoft Macintosh PowerPoint</Application>
  <PresentationFormat>Widescreen</PresentationFormat>
  <Paragraphs>843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158</cp:revision>
  <cp:lastPrinted>2020-05-04T11:17:25Z</cp:lastPrinted>
  <dcterms:created xsi:type="dcterms:W3CDTF">2018-09-25T13:49:43Z</dcterms:created>
  <dcterms:modified xsi:type="dcterms:W3CDTF">2020-05-04T12:27:13Z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