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46900" y="107150"/>
            <a:ext cx="5133900" cy="857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Santa’s workshop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9300" y="1066763"/>
            <a:ext cx="2553300" cy="1013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elf.jpg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36925" y="4368925"/>
            <a:ext cx="4617600" cy="6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161D25"/>
                </a:solidFill>
                <a:highlight>
                  <a:srgbClr val="FFFFFF"/>
                </a:highlight>
              </a:rPr>
              <a:t>11. What do you call an elf wearing earmuffs?</a:t>
            </a:r>
            <a:endParaRPr sz="1200" b="1">
              <a:solidFill>
                <a:srgbClr val="161D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D25"/>
                </a:solidFill>
                <a:highlight>
                  <a:srgbClr val="FFFFFF"/>
                </a:highlight>
              </a:rPr>
              <a:t>Anything you want; he can’t hear you!</a:t>
            </a:r>
            <a:endParaRPr sz="1500" b="1">
              <a:solidFill>
                <a:srgbClr val="302E2E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443825" y="468400"/>
            <a:ext cx="51825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31725" y="2182075"/>
            <a:ext cx="4292100" cy="58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Paragraph about how the elves make toys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53525" y="2903087"/>
            <a:ext cx="5133900" cy="58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Paragraph about the toys elves make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6150" y="1052350"/>
            <a:ext cx="1519800" cy="9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Number 22 in large font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02950" y="3526350"/>
            <a:ext cx="3165900" cy="85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Song video of elves.mp4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630575" y="4422625"/>
            <a:ext cx="3282600" cy="58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Link to home page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669300" y="1066763"/>
            <a:ext cx="2553300" cy="101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69300" y="1052350"/>
            <a:ext cx="2553300" cy="102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Santa’s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Santa’s workshop</dc:title>
  <cp:lastModifiedBy>Joel Okhuoya</cp:lastModifiedBy>
  <cp:revision>1</cp:revision>
  <dcterms:modified xsi:type="dcterms:W3CDTF">2024-12-03T15:07:43Z</dcterms:modified>
</cp:coreProperties>
</file>