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8" r:id="rId3"/>
    <p:sldId id="259"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5243F09-644A-DD4E-A2D2-8939CEFEC022}">
          <p14:sldIdLst>
            <p14:sldId id="257"/>
            <p14:sldId id="258"/>
            <p14:sldId id="259"/>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54"/>
  </p:normalViewPr>
  <p:slideViewPr>
    <p:cSldViewPr snapToGrid="0" snapToObjects="1">
      <p:cViewPr varScale="1">
        <p:scale>
          <a:sx n="108" d="100"/>
          <a:sy n="108" d="100"/>
        </p:scale>
        <p:origin x="736"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027C2-AA45-F841-88DD-0509FBC9EE4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B164DED-F8CF-754C-BF92-D91824FD3B7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F47CAD7-EDCF-7041-9E59-C1CA03EB93F9}"/>
              </a:ext>
            </a:extLst>
          </p:cNvPr>
          <p:cNvSpPr>
            <a:spLocks noGrp="1"/>
          </p:cNvSpPr>
          <p:nvPr>
            <p:ph type="dt" sz="half" idx="10"/>
          </p:nvPr>
        </p:nvSpPr>
        <p:spPr/>
        <p:txBody>
          <a:bodyPr/>
          <a:lstStyle/>
          <a:p>
            <a:fld id="{84A6C48F-AF21-4F4A-8AFF-A5C68B5A9CBB}" type="datetimeFigureOut">
              <a:rPr lang="en-US" smtClean="0"/>
              <a:t>11/3/19</a:t>
            </a:fld>
            <a:endParaRPr lang="en-US"/>
          </a:p>
        </p:txBody>
      </p:sp>
      <p:sp>
        <p:nvSpPr>
          <p:cNvPr id="5" name="Footer Placeholder 4">
            <a:extLst>
              <a:ext uri="{FF2B5EF4-FFF2-40B4-BE49-F238E27FC236}">
                <a16:creationId xmlns:a16="http://schemas.microsoft.com/office/drawing/2014/main" id="{ABBBA05B-D7BB-8A4E-B4C8-FB2075DB35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B7B620-08E7-2147-A3EB-D08579AAF989}"/>
              </a:ext>
            </a:extLst>
          </p:cNvPr>
          <p:cNvSpPr>
            <a:spLocks noGrp="1"/>
          </p:cNvSpPr>
          <p:nvPr>
            <p:ph type="sldNum" sz="quarter" idx="12"/>
          </p:nvPr>
        </p:nvSpPr>
        <p:spPr/>
        <p:txBody>
          <a:bodyPr/>
          <a:lstStyle/>
          <a:p>
            <a:fld id="{B4EF692E-7FFE-0041-9E6A-84DDF7F61469}" type="slidenum">
              <a:rPr lang="en-US" smtClean="0"/>
              <a:t>‹#›</a:t>
            </a:fld>
            <a:endParaRPr lang="en-US"/>
          </a:p>
        </p:txBody>
      </p:sp>
    </p:spTree>
    <p:extLst>
      <p:ext uri="{BB962C8B-B14F-4D97-AF65-F5344CB8AC3E}">
        <p14:creationId xmlns:p14="http://schemas.microsoft.com/office/powerpoint/2010/main" val="23931773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6BFDF-3B53-6D41-BD5A-69EC134C73B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1639F2A-8AC0-4143-937B-123BA7CA024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7479F0-59BA-1645-858A-8D371A648C20}"/>
              </a:ext>
            </a:extLst>
          </p:cNvPr>
          <p:cNvSpPr>
            <a:spLocks noGrp="1"/>
          </p:cNvSpPr>
          <p:nvPr>
            <p:ph type="dt" sz="half" idx="10"/>
          </p:nvPr>
        </p:nvSpPr>
        <p:spPr/>
        <p:txBody>
          <a:bodyPr/>
          <a:lstStyle/>
          <a:p>
            <a:fld id="{84A6C48F-AF21-4F4A-8AFF-A5C68B5A9CBB}" type="datetimeFigureOut">
              <a:rPr lang="en-US" smtClean="0"/>
              <a:t>11/3/19</a:t>
            </a:fld>
            <a:endParaRPr lang="en-US"/>
          </a:p>
        </p:txBody>
      </p:sp>
      <p:sp>
        <p:nvSpPr>
          <p:cNvPr id="5" name="Footer Placeholder 4">
            <a:extLst>
              <a:ext uri="{FF2B5EF4-FFF2-40B4-BE49-F238E27FC236}">
                <a16:creationId xmlns:a16="http://schemas.microsoft.com/office/drawing/2014/main" id="{9E2D1018-41A6-2640-9CEB-782E6F0337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77832E-60FC-BC49-A568-7FED2A1E8043}"/>
              </a:ext>
            </a:extLst>
          </p:cNvPr>
          <p:cNvSpPr>
            <a:spLocks noGrp="1"/>
          </p:cNvSpPr>
          <p:nvPr>
            <p:ph type="sldNum" sz="quarter" idx="12"/>
          </p:nvPr>
        </p:nvSpPr>
        <p:spPr/>
        <p:txBody>
          <a:bodyPr/>
          <a:lstStyle/>
          <a:p>
            <a:fld id="{B4EF692E-7FFE-0041-9E6A-84DDF7F61469}" type="slidenum">
              <a:rPr lang="en-US" smtClean="0"/>
              <a:t>‹#›</a:t>
            </a:fld>
            <a:endParaRPr lang="en-US"/>
          </a:p>
        </p:txBody>
      </p:sp>
    </p:spTree>
    <p:extLst>
      <p:ext uri="{BB962C8B-B14F-4D97-AF65-F5344CB8AC3E}">
        <p14:creationId xmlns:p14="http://schemas.microsoft.com/office/powerpoint/2010/main" val="30107549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21B5802-5680-E843-BA3D-1E7819DBA3E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3535EE4-49BD-694D-83E1-5C2774E46DB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1273F5-E97D-C940-AFA9-BB5A347AD4F1}"/>
              </a:ext>
            </a:extLst>
          </p:cNvPr>
          <p:cNvSpPr>
            <a:spLocks noGrp="1"/>
          </p:cNvSpPr>
          <p:nvPr>
            <p:ph type="dt" sz="half" idx="10"/>
          </p:nvPr>
        </p:nvSpPr>
        <p:spPr/>
        <p:txBody>
          <a:bodyPr/>
          <a:lstStyle/>
          <a:p>
            <a:fld id="{84A6C48F-AF21-4F4A-8AFF-A5C68B5A9CBB}" type="datetimeFigureOut">
              <a:rPr lang="en-US" smtClean="0"/>
              <a:t>11/3/19</a:t>
            </a:fld>
            <a:endParaRPr lang="en-US"/>
          </a:p>
        </p:txBody>
      </p:sp>
      <p:sp>
        <p:nvSpPr>
          <p:cNvPr id="5" name="Footer Placeholder 4">
            <a:extLst>
              <a:ext uri="{FF2B5EF4-FFF2-40B4-BE49-F238E27FC236}">
                <a16:creationId xmlns:a16="http://schemas.microsoft.com/office/drawing/2014/main" id="{0071AEDE-6E2B-4242-846E-9B67C1D93A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DE2073-494B-3846-B68C-0CBDCBCA7739}"/>
              </a:ext>
            </a:extLst>
          </p:cNvPr>
          <p:cNvSpPr>
            <a:spLocks noGrp="1"/>
          </p:cNvSpPr>
          <p:nvPr>
            <p:ph type="sldNum" sz="quarter" idx="12"/>
          </p:nvPr>
        </p:nvSpPr>
        <p:spPr/>
        <p:txBody>
          <a:bodyPr/>
          <a:lstStyle/>
          <a:p>
            <a:fld id="{B4EF692E-7FFE-0041-9E6A-84DDF7F61469}" type="slidenum">
              <a:rPr lang="en-US" smtClean="0"/>
              <a:t>‹#›</a:t>
            </a:fld>
            <a:endParaRPr lang="en-US"/>
          </a:p>
        </p:txBody>
      </p:sp>
    </p:spTree>
    <p:extLst>
      <p:ext uri="{BB962C8B-B14F-4D97-AF65-F5344CB8AC3E}">
        <p14:creationId xmlns:p14="http://schemas.microsoft.com/office/powerpoint/2010/main" val="30134327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2D23F-5477-A84F-9074-91D927DB0B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93285A-2B53-1141-9D89-46850285637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B2CC64-B933-C74A-AB37-02F02DA048DC}"/>
              </a:ext>
            </a:extLst>
          </p:cNvPr>
          <p:cNvSpPr>
            <a:spLocks noGrp="1"/>
          </p:cNvSpPr>
          <p:nvPr>
            <p:ph type="dt" sz="half" idx="10"/>
          </p:nvPr>
        </p:nvSpPr>
        <p:spPr/>
        <p:txBody>
          <a:bodyPr/>
          <a:lstStyle/>
          <a:p>
            <a:fld id="{84A6C48F-AF21-4F4A-8AFF-A5C68B5A9CBB}" type="datetimeFigureOut">
              <a:rPr lang="en-US" smtClean="0"/>
              <a:t>11/3/19</a:t>
            </a:fld>
            <a:endParaRPr lang="en-US"/>
          </a:p>
        </p:txBody>
      </p:sp>
      <p:sp>
        <p:nvSpPr>
          <p:cNvPr id="5" name="Footer Placeholder 4">
            <a:extLst>
              <a:ext uri="{FF2B5EF4-FFF2-40B4-BE49-F238E27FC236}">
                <a16:creationId xmlns:a16="http://schemas.microsoft.com/office/drawing/2014/main" id="{26068BD8-25F1-284E-A6EE-66CC2F5237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B68923-3C0C-C34C-86B3-5CC8AF2F9EEF}"/>
              </a:ext>
            </a:extLst>
          </p:cNvPr>
          <p:cNvSpPr>
            <a:spLocks noGrp="1"/>
          </p:cNvSpPr>
          <p:nvPr>
            <p:ph type="sldNum" sz="quarter" idx="12"/>
          </p:nvPr>
        </p:nvSpPr>
        <p:spPr/>
        <p:txBody>
          <a:bodyPr/>
          <a:lstStyle/>
          <a:p>
            <a:fld id="{B4EF692E-7FFE-0041-9E6A-84DDF7F61469}" type="slidenum">
              <a:rPr lang="en-US" smtClean="0"/>
              <a:t>‹#›</a:t>
            </a:fld>
            <a:endParaRPr lang="en-US"/>
          </a:p>
        </p:txBody>
      </p:sp>
    </p:spTree>
    <p:extLst>
      <p:ext uri="{BB962C8B-B14F-4D97-AF65-F5344CB8AC3E}">
        <p14:creationId xmlns:p14="http://schemas.microsoft.com/office/powerpoint/2010/main" val="41740146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55B0F-41E8-8146-8B88-2340F80078E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2BBF6D1-87F5-624C-ABF0-98CB4725E61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28D168-8C56-B442-B86E-419ED9401EAF}"/>
              </a:ext>
            </a:extLst>
          </p:cNvPr>
          <p:cNvSpPr>
            <a:spLocks noGrp="1"/>
          </p:cNvSpPr>
          <p:nvPr>
            <p:ph type="dt" sz="half" idx="10"/>
          </p:nvPr>
        </p:nvSpPr>
        <p:spPr/>
        <p:txBody>
          <a:bodyPr/>
          <a:lstStyle/>
          <a:p>
            <a:fld id="{84A6C48F-AF21-4F4A-8AFF-A5C68B5A9CBB}" type="datetimeFigureOut">
              <a:rPr lang="en-US" smtClean="0"/>
              <a:t>11/3/19</a:t>
            </a:fld>
            <a:endParaRPr lang="en-US"/>
          </a:p>
        </p:txBody>
      </p:sp>
      <p:sp>
        <p:nvSpPr>
          <p:cNvPr id="5" name="Footer Placeholder 4">
            <a:extLst>
              <a:ext uri="{FF2B5EF4-FFF2-40B4-BE49-F238E27FC236}">
                <a16:creationId xmlns:a16="http://schemas.microsoft.com/office/drawing/2014/main" id="{5A918729-F7E6-FA43-9601-9212110A5C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8913D1-F87B-474A-A79D-6E2313644796}"/>
              </a:ext>
            </a:extLst>
          </p:cNvPr>
          <p:cNvSpPr>
            <a:spLocks noGrp="1"/>
          </p:cNvSpPr>
          <p:nvPr>
            <p:ph type="sldNum" sz="quarter" idx="12"/>
          </p:nvPr>
        </p:nvSpPr>
        <p:spPr/>
        <p:txBody>
          <a:bodyPr/>
          <a:lstStyle/>
          <a:p>
            <a:fld id="{B4EF692E-7FFE-0041-9E6A-84DDF7F61469}" type="slidenum">
              <a:rPr lang="en-US" smtClean="0"/>
              <a:t>‹#›</a:t>
            </a:fld>
            <a:endParaRPr lang="en-US"/>
          </a:p>
        </p:txBody>
      </p:sp>
    </p:spTree>
    <p:extLst>
      <p:ext uri="{BB962C8B-B14F-4D97-AF65-F5344CB8AC3E}">
        <p14:creationId xmlns:p14="http://schemas.microsoft.com/office/powerpoint/2010/main" val="27421551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B6D98-8512-874E-90C7-5C641A6F764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7D6712-0583-B84C-ACA5-99ED514EA32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9EAD1B1-4C6E-D948-AC40-8CF902610D2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EA7D9ED-DE40-A141-A0B5-4C34AFB97BA3}"/>
              </a:ext>
            </a:extLst>
          </p:cNvPr>
          <p:cNvSpPr>
            <a:spLocks noGrp="1"/>
          </p:cNvSpPr>
          <p:nvPr>
            <p:ph type="dt" sz="half" idx="10"/>
          </p:nvPr>
        </p:nvSpPr>
        <p:spPr/>
        <p:txBody>
          <a:bodyPr/>
          <a:lstStyle/>
          <a:p>
            <a:fld id="{84A6C48F-AF21-4F4A-8AFF-A5C68B5A9CBB}" type="datetimeFigureOut">
              <a:rPr lang="en-US" smtClean="0"/>
              <a:t>11/3/19</a:t>
            </a:fld>
            <a:endParaRPr lang="en-US"/>
          </a:p>
        </p:txBody>
      </p:sp>
      <p:sp>
        <p:nvSpPr>
          <p:cNvPr id="6" name="Footer Placeholder 5">
            <a:extLst>
              <a:ext uri="{FF2B5EF4-FFF2-40B4-BE49-F238E27FC236}">
                <a16:creationId xmlns:a16="http://schemas.microsoft.com/office/drawing/2014/main" id="{66C5CBB6-01F6-4C49-AAA3-D92A92130F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029245-3559-9F47-A79B-3E5441CFB934}"/>
              </a:ext>
            </a:extLst>
          </p:cNvPr>
          <p:cNvSpPr>
            <a:spLocks noGrp="1"/>
          </p:cNvSpPr>
          <p:nvPr>
            <p:ph type="sldNum" sz="quarter" idx="12"/>
          </p:nvPr>
        </p:nvSpPr>
        <p:spPr/>
        <p:txBody>
          <a:bodyPr/>
          <a:lstStyle/>
          <a:p>
            <a:fld id="{B4EF692E-7FFE-0041-9E6A-84DDF7F61469}" type="slidenum">
              <a:rPr lang="en-US" smtClean="0"/>
              <a:t>‹#›</a:t>
            </a:fld>
            <a:endParaRPr lang="en-US"/>
          </a:p>
        </p:txBody>
      </p:sp>
    </p:spTree>
    <p:extLst>
      <p:ext uri="{BB962C8B-B14F-4D97-AF65-F5344CB8AC3E}">
        <p14:creationId xmlns:p14="http://schemas.microsoft.com/office/powerpoint/2010/main" val="286668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C9E76-0A28-7E4C-A6CF-67D229C295F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480674E-0F20-A340-8620-A4B09FEFC36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B79A5D5-FA8F-D84A-9B4F-F56D560A13C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158D8F4-1613-2B43-BE7F-647FFBFBB59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7650016-8980-E743-B9F0-9BC8D93F7AD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3038D1-E81A-E947-9BD3-BB89FCB248B4}"/>
              </a:ext>
            </a:extLst>
          </p:cNvPr>
          <p:cNvSpPr>
            <a:spLocks noGrp="1"/>
          </p:cNvSpPr>
          <p:nvPr>
            <p:ph type="dt" sz="half" idx="10"/>
          </p:nvPr>
        </p:nvSpPr>
        <p:spPr/>
        <p:txBody>
          <a:bodyPr/>
          <a:lstStyle/>
          <a:p>
            <a:fld id="{84A6C48F-AF21-4F4A-8AFF-A5C68B5A9CBB}" type="datetimeFigureOut">
              <a:rPr lang="en-US" smtClean="0"/>
              <a:t>11/3/19</a:t>
            </a:fld>
            <a:endParaRPr lang="en-US"/>
          </a:p>
        </p:txBody>
      </p:sp>
      <p:sp>
        <p:nvSpPr>
          <p:cNvPr id="8" name="Footer Placeholder 7">
            <a:extLst>
              <a:ext uri="{FF2B5EF4-FFF2-40B4-BE49-F238E27FC236}">
                <a16:creationId xmlns:a16="http://schemas.microsoft.com/office/drawing/2014/main" id="{8FF0DC16-04F1-0B49-BC68-E61D4B1DBC2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85BFD2E-4ED3-5649-9524-5AD9A0B96978}"/>
              </a:ext>
            </a:extLst>
          </p:cNvPr>
          <p:cNvSpPr>
            <a:spLocks noGrp="1"/>
          </p:cNvSpPr>
          <p:nvPr>
            <p:ph type="sldNum" sz="quarter" idx="12"/>
          </p:nvPr>
        </p:nvSpPr>
        <p:spPr/>
        <p:txBody>
          <a:bodyPr/>
          <a:lstStyle/>
          <a:p>
            <a:fld id="{B4EF692E-7FFE-0041-9E6A-84DDF7F61469}" type="slidenum">
              <a:rPr lang="en-US" smtClean="0"/>
              <a:t>‹#›</a:t>
            </a:fld>
            <a:endParaRPr lang="en-US"/>
          </a:p>
        </p:txBody>
      </p:sp>
    </p:spTree>
    <p:extLst>
      <p:ext uri="{BB962C8B-B14F-4D97-AF65-F5344CB8AC3E}">
        <p14:creationId xmlns:p14="http://schemas.microsoft.com/office/powerpoint/2010/main" val="22416603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8D6C3-C313-C24D-A188-A5E7C580692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C33524D-A4DD-6344-A0C3-877CFB0CC451}"/>
              </a:ext>
            </a:extLst>
          </p:cNvPr>
          <p:cNvSpPr>
            <a:spLocks noGrp="1"/>
          </p:cNvSpPr>
          <p:nvPr>
            <p:ph type="dt" sz="half" idx="10"/>
          </p:nvPr>
        </p:nvSpPr>
        <p:spPr/>
        <p:txBody>
          <a:bodyPr/>
          <a:lstStyle/>
          <a:p>
            <a:fld id="{84A6C48F-AF21-4F4A-8AFF-A5C68B5A9CBB}" type="datetimeFigureOut">
              <a:rPr lang="en-US" smtClean="0"/>
              <a:t>11/3/19</a:t>
            </a:fld>
            <a:endParaRPr lang="en-US"/>
          </a:p>
        </p:txBody>
      </p:sp>
      <p:sp>
        <p:nvSpPr>
          <p:cNvPr id="4" name="Footer Placeholder 3">
            <a:extLst>
              <a:ext uri="{FF2B5EF4-FFF2-40B4-BE49-F238E27FC236}">
                <a16:creationId xmlns:a16="http://schemas.microsoft.com/office/drawing/2014/main" id="{A0653E37-DE24-C84E-BFF5-76D9742467E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A3B478A-D71C-3447-981F-1B5CB55E5B38}"/>
              </a:ext>
            </a:extLst>
          </p:cNvPr>
          <p:cNvSpPr>
            <a:spLocks noGrp="1"/>
          </p:cNvSpPr>
          <p:nvPr>
            <p:ph type="sldNum" sz="quarter" idx="12"/>
          </p:nvPr>
        </p:nvSpPr>
        <p:spPr/>
        <p:txBody>
          <a:bodyPr/>
          <a:lstStyle/>
          <a:p>
            <a:fld id="{B4EF692E-7FFE-0041-9E6A-84DDF7F61469}" type="slidenum">
              <a:rPr lang="en-US" smtClean="0"/>
              <a:t>‹#›</a:t>
            </a:fld>
            <a:endParaRPr lang="en-US"/>
          </a:p>
        </p:txBody>
      </p:sp>
    </p:spTree>
    <p:extLst>
      <p:ext uri="{BB962C8B-B14F-4D97-AF65-F5344CB8AC3E}">
        <p14:creationId xmlns:p14="http://schemas.microsoft.com/office/powerpoint/2010/main" val="7219810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7BC65FD-A6C7-E346-983C-22392B8BA898}"/>
              </a:ext>
            </a:extLst>
          </p:cNvPr>
          <p:cNvSpPr>
            <a:spLocks noGrp="1"/>
          </p:cNvSpPr>
          <p:nvPr>
            <p:ph type="dt" sz="half" idx="10"/>
          </p:nvPr>
        </p:nvSpPr>
        <p:spPr/>
        <p:txBody>
          <a:bodyPr/>
          <a:lstStyle/>
          <a:p>
            <a:fld id="{84A6C48F-AF21-4F4A-8AFF-A5C68B5A9CBB}" type="datetimeFigureOut">
              <a:rPr lang="en-US" smtClean="0"/>
              <a:t>11/3/19</a:t>
            </a:fld>
            <a:endParaRPr lang="en-US"/>
          </a:p>
        </p:txBody>
      </p:sp>
      <p:sp>
        <p:nvSpPr>
          <p:cNvPr id="3" name="Footer Placeholder 2">
            <a:extLst>
              <a:ext uri="{FF2B5EF4-FFF2-40B4-BE49-F238E27FC236}">
                <a16:creationId xmlns:a16="http://schemas.microsoft.com/office/drawing/2014/main" id="{92092AA1-9F60-F84B-9AC1-8AC43A2CF8C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C16A656-6A97-3948-951E-1D573CEE1D7F}"/>
              </a:ext>
            </a:extLst>
          </p:cNvPr>
          <p:cNvSpPr>
            <a:spLocks noGrp="1"/>
          </p:cNvSpPr>
          <p:nvPr>
            <p:ph type="sldNum" sz="quarter" idx="12"/>
          </p:nvPr>
        </p:nvSpPr>
        <p:spPr/>
        <p:txBody>
          <a:bodyPr/>
          <a:lstStyle/>
          <a:p>
            <a:fld id="{B4EF692E-7FFE-0041-9E6A-84DDF7F61469}" type="slidenum">
              <a:rPr lang="en-US" smtClean="0"/>
              <a:t>‹#›</a:t>
            </a:fld>
            <a:endParaRPr lang="en-US"/>
          </a:p>
        </p:txBody>
      </p:sp>
    </p:spTree>
    <p:extLst>
      <p:ext uri="{BB962C8B-B14F-4D97-AF65-F5344CB8AC3E}">
        <p14:creationId xmlns:p14="http://schemas.microsoft.com/office/powerpoint/2010/main" val="24567415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A83C3-B3F6-2A49-9631-2BEA4175FD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6F031F7-9679-024E-815C-64CE7BB0425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63FB5BB-91D8-C840-81AB-51E5C59736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F918CF-2D16-914F-AE8C-8B1B15AB59AA}"/>
              </a:ext>
            </a:extLst>
          </p:cNvPr>
          <p:cNvSpPr>
            <a:spLocks noGrp="1"/>
          </p:cNvSpPr>
          <p:nvPr>
            <p:ph type="dt" sz="half" idx="10"/>
          </p:nvPr>
        </p:nvSpPr>
        <p:spPr/>
        <p:txBody>
          <a:bodyPr/>
          <a:lstStyle/>
          <a:p>
            <a:fld id="{84A6C48F-AF21-4F4A-8AFF-A5C68B5A9CBB}" type="datetimeFigureOut">
              <a:rPr lang="en-US" smtClean="0"/>
              <a:t>11/3/19</a:t>
            </a:fld>
            <a:endParaRPr lang="en-US"/>
          </a:p>
        </p:txBody>
      </p:sp>
      <p:sp>
        <p:nvSpPr>
          <p:cNvPr id="6" name="Footer Placeholder 5">
            <a:extLst>
              <a:ext uri="{FF2B5EF4-FFF2-40B4-BE49-F238E27FC236}">
                <a16:creationId xmlns:a16="http://schemas.microsoft.com/office/drawing/2014/main" id="{D73EDA05-304C-1F40-BFDE-0735F578EF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393DFB-F8F3-C642-A4EE-219E5A6F9625}"/>
              </a:ext>
            </a:extLst>
          </p:cNvPr>
          <p:cNvSpPr>
            <a:spLocks noGrp="1"/>
          </p:cNvSpPr>
          <p:nvPr>
            <p:ph type="sldNum" sz="quarter" idx="12"/>
          </p:nvPr>
        </p:nvSpPr>
        <p:spPr/>
        <p:txBody>
          <a:bodyPr/>
          <a:lstStyle/>
          <a:p>
            <a:fld id="{B4EF692E-7FFE-0041-9E6A-84DDF7F61469}" type="slidenum">
              <a:rPr lang="en-US" smtClean="0"/>
              <a:t>‹#›</a:t>
            </a:fld>
            <a:endParaRPr lang="en-US"/>
          </a:p>
        </p:txBody>
      </p:sp>
    </p:spTree>
    <p:extLst>
      <p:ext uri="{BB962C8B-B14F-4D97-AF65-F5344CB8AC3E}">
        <p14:creationId xmlns:p14="http://schemas.microsoft.com/office/powerpoint/2010/main" val="1803018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F8579-F6C4-5348-AE9F-742C1FB28F7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35FD58-5C04-0E45-8F15-118796D399D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DD0093A-47E6-C94E-9306-1CD39C2A08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608473-2E22-4240-BD21-BF769B02CB3F}"/>
              </a:ext>
            </a:extLst>
          </p:cNvPr>
          <p:cNvSpPr>
            <a:spLocks noGrp="1"/>
          </p:cNvSpPr>
          <p:nvPr>
            <p:ph type="dt" sz="half" idx="10"/>
          </p:nvPr>
        </p:nvSpPr>
        <p:spPr/>
        <p:txBody>
          <a:bodyPr/>
          <a:lstStyle/>
          <a:p>
            <a:fld id="{84A6C48F-AF21-4F4A-8AFF-A5C68B5A9CBB}" type="datetimeFigureOut">
              <a:rPr lang="en-US" smtClean="0"/>
              <a:t>11/3/19</a:t>
            </a:fld>
            <a:endParaRPr lang="en-US"/>
          </a:p>
        </p:txBody>
      </p:sp>
      <p:sp>
        <p:nvSpPr>
          <p:cNvPr id="6" name="Footer Placeholder 5">
            <a:extLst>
              <a:ext uri="{FF2B5EF4-FFF2-40B4-BE49-F238E27FC236}">
                <a16:creationId xmlns:a16="http://schemas.microsoft.com/office/drawing/2014/main" id="{9114B59B-A17E-F046-BA5B-CACBCE6A95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28B529-2148-6B48-9039-D925ECF24349}"/>
              </a:ext>
            </a:extLst>
          </p:cNvPr>
          <p:cNvSpPr>
            <a:spLocks noGrp="1"/>
          </p:cNvSpPr>
          <p:nvPr>
            <p:ph type="sldNum" sz="quarter" idx="12"/>
          </p:nvPr>
        </p:nvSpPr>
        <p:spPr/>
        <p:txBody>
          <a:bodyPr/>
          <a:lstStyle/>
          <a:p>
            <a:fld id="{B4EF692E-7FFE-0041-9E6A-84DDF7F61469}" type="slidenum">
              <a:rPr lang="en-US" smtClean="0"/>
              <a:t>‹#›</a:t>
            </a:fld>
            <a:endParaRPr lang="en-US"/>
          </a:p>
        </p:txBody>
      </p:sp>
    </p:spTree>
    <p:extLst>
      <p:ext uri="{BB962C8B-B14F-4D97-AF65-F5344CB8AC3E}">
        <p14:creationId xmlns:p14="http://schemas.microsoft.com/office/powerpoint/2010/main" val="223349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3D68EC4-A5EA-894C-822E-60618E0C108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8B8C12-577F-094B-B36B-A4EE10E34E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1B3277-0138-AF48-9D83-C73E46803BD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A6C48F-AF21-4F4A-8AFF-A5C68B5A9CBB}" type="datetimeFigureOut">
              <a:rPr lang="en-US" smtClean="0"/>
              <a:t>11/3/19</a:t>
            </a:fld>
            <a:endParaRPr lang="en-US"/>
          </a:p>
        </p:txBody>
      </p:sp>
      <p:sp>
        <p:nvSpPr>
          <p:cNvPr id="5" name="Footer Placeholder 4">
            <a:extLst>
              <a:ext uri="{FF2B5EF4-FFF2-40B4-BE49-F238E27FC236}">
                <a16:creationId xmlns:a16="http://schemas.microsoft.com/office/drawing/2014/main" id="{ED421466-51E3-BF4C-ACDE-47F9F191A1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DDB37F9-0EB2-2648-8409-ADC1E5686D5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EF692E-7FFE-0041-9E6A-84DDF7F61469}" type="slidenum">
              <a:rPr lang="en-US" smtClean="0"/>
              <a:t>‹#›</a:t>
            </a:fld>
            <a:endParaRPr lang="en-US"/>
          </a:p>
        </p:txBody>
      </p:sp>
    </p:spTree>
    <p:extLst>
      <p:ext uri="{BB962C8B-B14F-4D97-AF65-F5344CB8AC3E}">
        <p14:creationId xmlns:p14="http://schemas.microsoft.com/office/powerpoint/2010/main" val="17516152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E9904-95E3-7A44-8DBC-85F1F0360A61}"/>
              </a:ext>
            </a:extLst>
          </p:cNvPr>
          <p:cNvSpPr>
            <a:spLocks noGrp="1"/>
          </p:cNvSpPr>
          <p:nvPr>
            <p:ph type="title"/>
          </p:nvPr>
        </p:nvSpPr>
        <p:spPr/>
        <p:txBody>
          <a:bodyPr/>
          <a:lstStyle/>
          <a:p>
            <a:r>
              <a:rPr lang="en-US" dirty="0"/>
              <a:t>Procedure </a:t>
            </a:r>
          </a:p>
        </p:txBody>
      </p:sp>
      <p:sp>
        <p:nvSpPr>
          <p:cNvPr id="3" name="Content Placeholder 2">
            <a:extLst>
              <a:ext uri="{FF2B5EF4-FFF2-40B4-BE49-F238E27FC236}">
                <a16:creationId xmlns:a16="http://schemas.microsoft.com/office/drawing/2014/main" id="{BE983459-171D-BC4B-9DD4-C5922BEA29CA}"/>
              </a:ext>
            </a:extLst>
          </p:cNvPr>
          <p:cNvSpPr>
            <a:spLocks noGrp="1"/>
          </p:cNvSpPr>
          <p:nvPr>
            <p:ph idx="1"/>
          </p:nvPr>
        </p:nvSpPr>
        <p:spPr/>
        <p:txBody>
          <a:bodyPr>
            <a:normAutofit fontScale="70000" lnSpcReduction="20000"/>
          </a:bodyPr>
          <a:lstStyle/>
          <a:p>
            <a:pPr lvl="0"/>
            <a:r>
              <a:rPr lang="en-CA" dirty="0"/>
              <a:t>Collect all source files and grep each raw document which is enclosed by “</a:t>
            </a:r>
            <a:r>
              <a:rPr lang="en-CA" dirty="0" err="1"/>
              <a:t>reuters</a:t>
            </a:r>
            <a:r>
              <a:rPr lang="en-CA" dirty="0"/>
              <a:t>” and then clean the source documents by retrieving a list of [</a:t>
            </a:r>
            <a:r>
              <a:rPr lang="en-CA" dirty="0" err="1"/>
              <a:t>newid</a:t>
            </a:r>
            <a:r>
              <a:rPr lang="en-CA" dirty="0"/>
              <a:t>, </a:t>
            </a:r>
            <a:r>
              <a:rPr lang="en-CA" dirty="0" err="1"/>
              <a:t>document_body</a:t>
            </a:r>
            <a:r>
              <a:rPr lang="en-CA" dirty="0"/>
              <a:t>] pair.</a:t>
            </a:r>
          </a:p>
          <a:p>
            <a:pPr marL="0" indent="0">
              <a:buNone/>
            </a:pPr>
            <a:endParaRPr lang="en-CA" dirty="0"/>
          </a:p>
          <a:p>
            <a:pPr lvl="0"/>
            <a:r>
              <a:rPr lang="en-CA" dirty="0"/>
              <a:t>Input the list from step one into the SPIMI algorithm and it will generate block files according to pre-determined capacity of memory for the global dictionary where temporary inverted-index is held.  </a:t>
            </a:r>
          </a:p>
          <a:p>
            <a:pPr marL="0" indent="0">
              <a:buNone/>
            </a:pPr>
            <a:endParaRPr lang="en-CA" dirty="0"/>
          </a:p>
          <a:p>
            <a:pPr lvl="0"/>
            <a:r>
              <a:rPr lang="en-CA" dirty="0"/>
              <a:t>Now all block files are generated in the disk. The terms in dictionary in each block file are sorted.</a:t>
            </a:r>
          </a:p>
          <a:p>
            <a:pPr marL="0" indent="0">
              <a:buNone/>
            </a:pPr>
            <a:endParaRPr lang="en-CA" dirty="0"/>
          </a:p>
          <a:p>
            <a:pPr lvl="0"/>
            <a:r>
              <a:rPr lang="en-CA" dirty="0"/>
              <a:t>All block files then are put into </a:t>
            </a:r>
            <a:r>
              <a:rPr lang="en-CA" dirty="0" err="1"/>
              <a:t>merge_blocks</a:t>
            </a:r>
            <a:r>
              <a:rPr lang="en-CA" dirty="0"/>
              <a:t> algorithm. The memory will only holds the current top line of each file and build the inverted-index. Since all terms in each file are sorted, it could be guaranteed that the minimum term will be first written into index file. Then the algorithm will read the next line from the files where the previous term comes. Each file is closed after the end of the line is reached and then after all files are exhausted, the algorithm is done. The direct result is index files are created according to the predefined size of index file. Meanwhile, all end words of index files are output as splitting words for directing search of query words.</a:t>
            </a:r>
          </a:p>
          <a:p>
            <a:endParaRPr lang="en-US" dirty="0"/>
          </a:p>
        </p:txBody>
      </p:sp>
    </p:spTree>
    <p:extLst>
      <p:ext uri="{BB962C8B-B14F-4D97-AF65-F5344CB8AC3E}">
        <p14:creationId xmlns:p14="http://schemas.microsoft.com/office/powerpoint/2010/main" val="37895072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3430D-AF4F-E34A-BA9E-ED513DF0F56E}"/>
              </a:ext>
            </a:extLst>
          </p:cNvPr>
          <p:cNvSpPr>
            <a:spLocks noGrp="1"/>
          </p:cNvSpPr>
          <p:nvPr>
            <p:ph type="title"/>
          </p:nvPr>
        </p:nvSpPr>
        <p:spPr/>
        <p:txBody>
          <a:bodyPr/>
          <a:lstStyle/>
          <a:p>
            <a:r>
              <a:rPr lang="en-US" dirty="0"/>
              <a:t>Filter</a:t>
            </a:r>
            <a:r>
              <a:rPr lang="zh-CN" altLang="en-US" dirty="0"/>
              <a:t> </a:t>
            </a:r>
            <a:r>
              <a:rPr lang="en-US" altLang="zh-CN" dirty="0"/>
              <a:t>Techniques</a:t>
            </a:r>
            <a:endParaRPr lang="en-US" dirty="0"/>
          </a:p>
        </p:txBody>
      </p:sp>
      <p:pic>
        <p:nvPicPr>
          <p:cNvPr id="4" name="Content Placeholder 3">
            <a:extLst>
              <a:ext uri="{FF2B5EF4-FFF2-40B4-BE49-F238E27FC236}">
                <a16:creationId xmlns:a16="http://schemas.microsoft.com/office/drawing/2014/main" id="{07553E35-9DC9-5945-AC6F-36D68BE31DE4}"/>
              </a:ext>
            </a:extLst>
          </p:cNvPr>
          <p:cNvPicPr>
            <a:picLocks noGrp="1"/>
          </p:cNvPicPr>
          <p:nvPr>
            <p:ph idx="1"/>
          </p:nvPr>
        </p:nvPicPr>
        <p:blipFill>
          <a:blip r:embed="rId2"/>
          <a:stretch>
            <a:fillRect/>
          </a:stretch>
        </p:blipFill>
        <p:spPr>
          <a:xfrm>
            <a:off x="838200" y="1690689"/>
            <a:ext cx="7486403" cy="2406298"/>
          </a:xfrm>
          <a:prstGeom prst="rect">
            <a:avLst/>
          </a:prstGeom>
        </p:spPr>
      </p:pic>
    </p:spTree>
    <p:extLst>
      <p:ext uri="{BB962C8B-B14F-4D97-AF65-F5344CB8AC3E}">
        <p14:creationId xmlns:p14="http://schemas.microsoft.com/office/powerpoint/2010/main" val="23091274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F034A-7867-F14A-AEFF-09FBBA806580}"/>
              </a:ext>
            </a:extLst>
          </p:cNvPr>
          <p:cNvSpPr>
            <a:spLocks noGrp="1"/>
          </p:cNvSpPr>
          <p:nvPr>
            <p:ph type="title"/>
          </p:nvPr>
        </p:nvSpPr>
        <p:spPr/>
        <p:txBody>
          <a:bodyPr/>
          <a:lstStyle/>
          <a:p>
            <a:r>
              <a:rPr lang="en-US" altLang="zh-CN" dirty="0"/>
              <a:t>Query</a:t>
            </a:r>
            <a:endParaRPr lang="en-US" dirty="0"/>
          </a:p>
        </p:txBody>
      </p:sp>
      <p:sp>
        <p:nvSpPr>
          <p:cNvPr id="3" name="Content Placeholder 2">
            <a:extLst>
              <a:ext uri="{FF2B5EF4-FFF2-40B4-BE49-F238E27FC236}">
                <a16:creationId xmlns:a16="http://schemas.microsoft.com/office/drawing/2014/main" id="{3B627DE6-66E1-DF4F-8459-304425A830A6}"/>
              </a:ext>
            </a:extLst>
          </p:cNvPr>
          <p:cNvSpPr>
            <a:spLocks noGrp="1"/>
          </p:cNvSpPr>
          <p:nvPr>
            <p:ph idx="1"/>
          </p:nvPr>
        </p:nvSpPr>
        <p:spPr/>
        <p:txBody>
          <a:bodyPr/>
          <a:lstStyle/>
          <a:p>
            <a:r>
              <a:rPr lang="en-US" altLang="zh-CN" dirty="0"/>
              <a:t>Support</a:t>
            </a:r>
            <a:r>
              <a:rPr lang="zh-CN" altLang="en-US" dirty="0"/>
              <a:t> </a:t>
            </a:r>
            <a:r>
              <a:rPr lang="en-US" altLang="zh-CN" dirty="0"/>
              <a:t>Complex</a:t>
            </a:r>
            <a:r>
              <a:rPr lang="zh-CN" altLang="en-US" dirty="0"/>
              <a:t> </a:t>
            </a:r>
            <a:r>
              <a:rPr lang="en-US" altLang="zh-CN" dirty="0"/>
              <a:t>Boolean</a:t>
            </a:r>
            <a:r>
              <a:rPr lang="zh-CN" altLang="en-US" dirty="0"/>
              <a:t> </a:t>
            </a:r>
            <a:r>
              <a:rPr lang="en-US" altLang="zh-CN" dirty="0"/>
              <a:t>queries</a:t>
            </a:r>
            <a:r>
              <a:rPr lang="zh-CN" altLang="en-US" dirty="0"/>
              <a:t> </a:t>
            </a:r>
            <a:r>
              <a:rPr lang="en-US" altLang="zh-CN" dirty="0"/>
              <a:t>(AND</a:t>
            </a:r>
            <a:r>
              <a:rPr lang="zh-CN" altLang="en-US" dirty="0"/>
              <a:t> </a:t>
            </a:r>
            <a:r>
              <a:rPr lang="en-US" altLang="zh-CN" dirty="0"/>
              <a:t>or</a:t>
            </a:r>
            <a:r>
              <a:rPr lang="zh-CN" altLang="en-US" dirty="0"/>
              <a:t> </a:t>
            </a:r>
            <a:r>
              <a:rPr lang="en-US" altLang="zh-CN" dirty="0"/>
              <a:t>OR)</a:t>
            </a:r>
          </a:p>
          <a:p>
            <a:r>
              <a:rPr lang="en-US" altLang="zh-CN" dirty="0"/>
              <a:t>Run</a:t>
            </a:r>
            <a:r>
              <a:rPr lang="zh-CN" altLang="en-US" dirty="0"/>
              <a:t> </a:t>
            </a:r>
            <a:r>
              <a:rPr lang="en-US" altLang="zh-CN" dirty="0"/>
              <a:t>with</a:t>
            </a:r>
            <a:r>
              <a:rPr lang="zh-CN" altLang="en-US" dirty="0"/>
              <a:t> </a:t>
            </a:r>
            <a:r>
              <a:rPr lang="en-US" altLang="zh-CN" dirty="0"/>
              <a:t>CMD</a:t>
            </a:r>
          </a:p>
          <a:p>
            <a:pPr lvl="1"/>
            <a:r>
              <a:rPr lang="en-CA" dirty="0"/>
              <a:t>python3 project_1_query.py -</a:t>
            </a:r>
            <a:r>
              <a:rPr lang="en-US" altLang="zh-CN" dirty="0"/>
              <a:t>a</a:t>
            </a:r>
            <a:r>
              <a:rPr lang="en-CA" dirty="0"/>
              <a:t> </a:t>
            </a:r>
            <a:r>
              <a:rPr lang="en-US" altLang="zh-CN" dirty="0"/>
              <a:t>“</a:t>
            </a:r>
            <a:r>
              <a:rPr lang="en-CA" dirty="0"/>
              <a:t>Jimmy Carter</a:t>
            </a:r>
            <a:r>
              <a:rPr lang="en-US" altLang="zh-CN" dirty="0"/>
              <a:t>”</a:t>
            </a:r>
            <a:r>
              <a:rPr lang="en-CA" dirty="0">
                <a:effectLst/>
              </a:rPr>
              <a:t> </a:t>
            </a:r>
          </a:p>
          <a:p>
            <a:pPr lvl="1"/>
            <a:r>
              <a:rPr lang="en-CA" dirty="0"/>
              <a:t>python3 project_1_query.py -</a:t>
            </a:r>
            <a:r>
              <a:rPr lang="en-US" altLang="zh-CN" dirty="0"/>
              <a:t>o</a:t>
            </a:r>
            <a:r>
              <a:rPr lang="en-CA" dirty="0"/>
              <a:t> </a:t>
            </a:r>
            <a:r>
              <a:rPr lang="en-US" altLang="zh-CN" dirty="0"/>
              <a:t>“</a:t>
            </a:r>
            <a:r>
              <a:rPr lang="en-CA" dirty="0"/>
              <a:t>environmentalist ecologist</a:t>
            </a:r>
            <a:r>
              <a:rPr lang="en-US" altLang="zh-CN" dirty="0"/>
              <a:t>”</a:t>
            </a:r>
            <a:r>
              <a:rPr lang="en-CA" dirty="0">
                <a:effectLst/>
              </a:rPr>
              <a:t> </a:t>
            </a:r>
          </a:p>
          <a:p>
            <a:r>
              <a:rPr lang="en-US" altLang="zh-CN" dirty="0">
                <a:effectLst/>
              </a:rPr>
              <a:t>AND</a:t>
            </a:r>
            <a:r>
              <a:rPr lang="zh-CN" altLang="en-US" dirty="0">
                <a:effectLst/>
              </a:rPr>
              <a:t> </a:t>
            </a:r>
            <a:r>
              <a:rPr lang="en-US" altLang="zh-CN" dirty="0">
                <a:effectLst/>
              </a:rPr>
              <a:t>–</a:t>
            </a:r>
            <a:r>
              <a:rPr lang="zh-CN" altLang="en-US" dirty="0">
                <a:effectLst/>
              </a:rPr>
              <a:t> </a:t>
            </a:r>
            <a:r>
              <a:rPr lang="en-US" altLang="zh-CN" dirty="0">
                <a:effectLst/>
              </a:rPr>
              <a:t>join</a:t>
            </a:r>
            <a:r>
              <a:rPr lang="zh-CN" altLang="en-US" dirty="0">
                <a:effectLst/>
              </a:rPr>
              <a:t> </a:t>
            </a:r>
            <a:r>
              <a:rPr lang="en-US" altLang="zh-CN" dirty="0">
                <a:effectLst/>
              </a:rPr>
              <a:t>multiple</a:t>
            </a:r>
            <a:r>
              <a:rPr lang="zh-CN" altLang="en-US" dirty="0">
                <a:effectLst/>
              </a:rPr>
              <a:t> </a:t>
            </a:r>
            <a:r>
              <a:rPr lang="en-US" altLang="zh-CN" dirty="0">
                <a:effectLst/>
              </a:rPr>
              <a:t>postings</a:t>
            </a:r>
          </a:p>
          <a:p>
            <a:r>
              <a:rPr lang="en-US" altLang="zh-CN" dirty="0"/>
              <a:t>OR</a:t>
            </a:r>
            <a:r>
              <a:rPr lang="zh-CN" altLang="en-US" dirty="0"/>
              <a:t> </a:t>
            </a:r>
            <a:r>
              <a:rPr lang="en-US" altLang="zh-CN" dirty="0"/>
              <a:t>–</a:t>
            </a:r>
            <a:r>
              <a:rPr lang="zh-CN" altLang="en-US" dirty="0"/>
              <a:t> </a:t>
            </a:r>
            <a:r>
              <a:rPr lang="en-US" altLang="zh-CN" dirty="0"/>
              <a:t>union</a:t>
            </a:r>
            <a:r>
              <a:rPr lang="zh-CN" altLang="en-US" dirty="0"/>
              <a:t> </a:t>
            </a:r>
            <a:r>
              <a:rPr lang="en-US" altLang="zh-CN" dirty="0"/>
              <a:t>multiple</a:t>
            </a:r>
            <a:r>
              <a:rPr lang="zh-CN" altLang="en-US" dirty="0"/>
              <a:t> </a:t>
            </a:r>
            <a:r>
              <a:rPr lang="en-US" altLang="zh-CN" dirty="0"/>
              <a:t>postings,</a:t>
            </a:r>
            <a:r>
              <a:rPr lang="zh-CN" altLang="en-US" dirty="0"/>
              <a:t> </a:t>
            </a:r>
            <a:r>
              <a:rPr lang="en-US" altLang="zh-CN" dirty="0"/>
              <a:t>and</a:t>
            </a:r>
            <a:r>
              <a:rPr lang="zh-CN" altLang="en-US" dirty="0"/>
              <a:t> </a:t>
            </a:r>
            <a:r>
              <a:rPr lang="en-US" altLang="zh-CN" dirty="0"/>
              <a:t>return</a:t>
            </a:r>
            <a:r>
              <a:rPr lang="zh-CN" altLang="en-US" dirty="0"/>
              <a:t> </a:t>
            </a:r>
            <a:r>
              <a:rPr lang="en-US" altLang="zh-CN" dirty="0"/>
              <a:t>most</a:t>
            </a:r>
            <a:r>
              <a:rPr lang="zh-CN" altLang="en-US" dirty="0"/>
              <a:t> </a:t>
            </a:r>
            <a:r>
              <a:rPr lang="en-US" altLang="zh-CN" dirty="0"/>
              <a:t>frequent</a:t>
            </a:r>
            <a:r>
              <a:rPr lang="zh-CN" altLang="en-US" dirty="0"/>
              <a:t> </a:t>
            </a:r>
            <a:r>
              <a:rPr lang="en-US" altLang="zh-CN" dirty="0"/>
              <a:t>IDs</a:t>
            </a:r>
            <a:r>
              <a:rPr lang="zh-CN" altLang="en-US" dirty="0"/>
              <a:t> </a:t>
            </a:r>
            <a:r>
              <a:rPr lang="en-US" altLang="zh-CN" dirty="0"/>
              <a:t>first</a:t>
            </a:r>
          </a:p>
          <a:p>
            <a:r>
              <a:rPr lang="en-US" altLang="zh-CN" dirty="0">
                <a:effectLst/>
              </a:rPr>
              <a:t>Splitting</a:t>
            </a:r>
            <a:r>
              <a:rPr lang="zh-CN" altLang="en-US" dirty="0">
                <a:effectLst/>
              </a:rPr>
              <a:t> </a:t>
            </a:r>
            <a:r>
              <a:rPr lang="en-US" altLang="zh-CN" dirty="0">
                <a:effectLst/>
              </a:rPr>
              <a:t>index</a:t>
            </a:r>
            <a:r>
              <a:rPr lang="zh-CN" altLang="en-US" dirty="0">
                <a:effectLst/>
              </a:rPr>
              <a:t> </a:t>
            </a:r>
            <a:r>
              <a:rPr lang="en-US" altLang="zh-CN" dirty="0">
                <a:effectLst/>
              </a:rPr>
              <a:t>into</a:t>
            </a:r>
            <a:r>
              <a:rPr lang="zh-CN" altLang="en-US" dirty="0">
                <a:effectLst/>
              </a:rPr>
              <a:t> </a:t>
            </a:r>
            <a:r>
              <a:rPr lang="en-US" altLang="zh-CN" dirty="0">
                <a:effectLst/>
              </a:rPr>
              <a:t>multiple</a:t>
            </a:r>
            <a:r>
              <a:rPr lang="zh-CN" altLang="en-US" dirty="0">
                <a:effectLst/>
              </a:rPr>
              <a:t> </a:t>
            </a:r>
            <a:r>
              <a:rPr lang="en-US" altLang="zh-CN" dirty="0"/>
              <a:t>small</a:t>
            </a:r>
            <a:r>
              <a:rPr lang="zh-CN" altLang="en-US" dirty="0"/>
              <a:t> </a:t>
            </a:r>
            <a:r>
              <a:rPr lang="en-US" altLang="zh-CN" dirty="0"/>
              <a:t>index</a:t>
            </a:r>
            <a:r>
              <a:rPr lang="zh-CN" altLang="en-US" dirty="0"/>
              <a:t> </a:t>
            </a:r>
            <a:r>
              <a:rPr lang="en-US" altLang="zh-CN" dirty="0"/>
              <a:t>files</a:t>
            </a:r>
            <a:r>
              <a:rPr lang="zh-CN" altLang="en-US" dirty="0"/>
              <a:t> </a:t>
            </a:r>
            <a:r>
              <a:rPr lang="en-US" altLang="zh-CN" dirty="0"/>
              <a:t>and</a:t>
            </a:r>
            <a:r>
              <a:rPr lang="zh-CN" altLang="en-US" dirty="0"/>
              <a:t> </a:t>
            </a:r>
            <a:r>
              <a:rPr lang="en-US" altLang="zh-CN" dirty="0"/>
              <a:t>search</a:t>
            </a:r>
            <a:r>
              <a:rPr lang="zh-CN" altLang="en-US" dirty="0"/>
              <a:t> </a:t>
            </a:r>
            <a:r>
              <a:rPr lang="en-US" altLang="zh-CN" dirty="0"/>
              <a:t>target</a:t>
            </a:r>
            <a:r>
              <a:rPr lang="zh-CN" altLang="en-US" dirty="0"/>
              <a:t> </a:t>
            </a:r>
            <a:r>
              <a:rPr lang="en-US" altLang="zh-CN" dirty="0"/>
              <a:t>index</a:t>
            </a:r>
            <a:r>
              <a:rPr lang="zh-CN" altLang="en-US" dirty="0"/>
              <a:t> </a:t>
            </a:r>
            <a:r>
              <a:rPr lang="en-US" altLang="zh-CN" dirty="0"/>
              <a:t>file</a:t>
            </a:r>
            <a:r>
              <a:rPr lang="zh-CN" altLang="en-US" dirty="0"/>
              <a:t> </a:t>
            </a:r>
            <a:r>
              <a:rPr lang="en-US" altLang="zh-CN" dirty="0"/>
              <a:t>depending</a:t>
            </a:r>
            <a:r>
              <a:rPr lang="zh-CN" altLang="en-US" dirty="0"/>
              <a:t> </a:t>
            </a:r>
            <a:r>
              <a:rPr lang="en-US" altLang="zh-CN" dirty="0"/>
              <a:t>on</a:t>
            </a:r>
            <a:r>
              <a:rPr lang="zh-CN" altLang="en-US" dirty="0"/>
              <a:t> </a:t>
            </a:r>
            <a:r>
              <a:rPr lang="en-US" altLang="zh-CN" dirty="0"/>
              <a:t>the</a:t>
            </a:r>
            <a:r>
              <a:rPr lang="zh-CN" altLang="en-US" dirty="0"/>
              <a:t> </a:t>
            </a:r>
            <a:r>
              <a:rPr lang="en-US" altLang="zh-CN" dirty="0"/>
              <a:t>word</a:t>
            </a:r>
            <a:r>
              <a:rPr lang="zh-CN" altLang="en-US" dirty="0"/>
              <a:t> </a:t>
            </a:r>
            <a:r>
              <a:rPr lang="en-US" altLang="zh-CN" dirty="0"/>
              <a:t>searched.</a:t>
            </a:r>
            <a:r>
              <a:rPr lang="zh-CN" altLang="en-US" dirty="0"/>
              <a:t> </a:t>
            </a:r>
            <a:r>
              <a:rPr lang="en-US" altLang="zh-CN" dirty="0"/>
              <a:t>(achieved</a:t>
            </a:r>
            <a:r>
              <a:rPr lang="zh-CN" altLang="en-US" dirty="0"/>
              <a:t> </a:t>
            </a:r>
            <a:r>
              <a:rPr lang="en-US" altLang="zh-CN" dirty="0"/>
              <a:t>time</a:t>
            </a:r>
            <a:r>
              <a:rPr lang="zh-CN" altLang="en-US" dirty="0"/>
              <a:t> </a:t>
            </a:r>
            <a:r>
              <a:rPr lang="en-US" altLang="zh-CN" dirty="0"/>
              <a:t>efficiency)</a:t>
            </a:r>
            <a:endParaRPr lang="en-CA" dirty="0">
              <a:effectLst/>
            </a:endParaRPr>
          </a:p>
          <a:p>
            <a:pPr lvl="1"/>
            <a:endParaRPr lang="en-US" dirty="0"/>
          </a:p>
        </p:txBody>
      </p:sp>
    </p:spTree>
    <p:extLst>
      <p:ext uri="{BB962C8B-B14F-4D97-AF65-F5344CB8AC3E}">
        <p14:creationId xmlns:p14="http://schemas.microsoft.com/office/powerpoint/2010/main" val="25580975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TotalTime>
  <Words>306</Words>
  <Application>Microsoft Macintosh PowerPoint</Application>
  <PresentationFormat>Widescreen</PresentationFormat>
  <Paragraphs>17</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Procedure </vt:lpstr>
      <vt:lpstr>Filter Techniques</vt:lpstr>
      <vt:lpstr>Query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Procedure </dc:title>
  <dc:creator>Wang, Shunyu</dc:creator>
  <cp:lastModifiedBy>Wang, Shunyu</cp:lastModifiedBy>
  <cp:revision>2</cp:revision>
  <dcterms:created xsi:type="dcterms:W3CDTF">2019-11-03T20:53:08Z</dcterms:created>
  <dcterms:modified xsi:type="dcterms:W3CDTF">2019-11-03T21:07:00Z</dcterms:modified>
</cp:coreProperties>
</file>