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0BD2-87AB-47F2-AB09-8861DCCF9B0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2FF8-5AE7-41B9-801B-1DBE6F2F0D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75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0BD2-87AB-47F2-AB09-8861DCCF9B0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2FF8-5AE7-41B9-801B-1DBE6F2F0D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26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0BD2-87AB-47F2-AB09-8861DCCF9B0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2FF8-5AE7-41B9-801B-1DBE6F2F0D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62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0BD2-87AB-47F2-AB09-8861DCCF9B0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2FF8-5AE7-41B9-801B-1DBE6F2F0D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38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0BD2-87AB-47F2-AB09-8861DCCF9B0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2FF8-5AE7-41B9-801B-1DBE6F2F0D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63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0BD2-87AB-47F2-AB09-8861DCCF9B0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2FF8-5AE7-41B9-801B-1DBE6F2F0D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796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0BD2-87AB-47F2-AB09-8861DCCF9B0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2FF8-5AE7-41B9-801B-1DBE6F2F0D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98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0BD2-87AB-47F2-AB09-8861DCCF9B0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2FF8-5AE7-41B9-801B-1DBE6F2F0D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531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0BD2-87AB-47F2-AB09-8861DCCF9B0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2FF8-5AE7-41B9-801B-1DBE6F2F0D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204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0BD2-87AB-47F2-AB09-8861DCCF9B0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2FF8-5AE7-41B9-801B-1DBE6F2F0D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17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0BD2-87AB-47F2-AB09-8861DCCF9B0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2FF8-5AE7-41B9-801B-1DBE6F2F0D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87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D0BD2-87AB-47F2-AB09-8861DCCF9B0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F2FF8-5AE7-41B9-801B-1DBE6F2F0D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01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04514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755640"/>
            <a:ext cx="3763347" cy="1617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312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Walz</dc:creator>
  <cp:lastModifiedBy>Walz</cp:lastModifiedBy>
  <cp:revision>3</cp:revision>
  <dcterms:created xsi:type="dcterms:W3CDTF">2023-11-09T08:47:01Z</dcterms:created>
  <dcterms:modified xsi:type="dcterms:W3CDTF">2023-11-09T09:11:42Z</dcterms:modified>
</cp:coreProperties>
</file>