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15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67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95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0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6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2401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072605" y="1449356"/>
            <a:ext cx="5038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Walz</dc:creator>
  <cp:lastModifiedBy>Walz</cp:lastModifiedBy>
  <cp:revision>1</cp:revision>
  <dcterms:created xsi:type="dcterms:W3CDTF">2023-11-09T09:11:58Z</dcterms:created>
  <dcterms:modified xsi:type="dcterms:W3CDTF">2023-11-09T09:18:41Z</dcterms:modified>
</cp:coreProperties>
</file>