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6D3D-8B47-4E9B-B975-8AEF09BE12BE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5263-8BDF-4A2B-9E1A-4E69E3EAD6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1837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6D3D-8B47-4E9B-B975-8AEF09BE12BE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5263-8BDF-4A2B-9E1A-4E69E3EAD6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2158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6D3D-8B47-4E9B-B975-8AEF09BE12BE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5263-8BDF-4A2B-9E1A-4E69E3EAD6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7413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6D3D-8B47-4E9B-B975-8AEF09BE12BE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5263-8BDF-4A2B-9E1A-4E69E3EAD6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1266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6D3D-8B47-4E9B-B975-8AEF09BE12BE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5263-8BDF-4A2B-9E1A-4E69E3EAD6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5678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6D3D-8B47-4E9B-B975-8AEF09BE12BE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5263-8BDF-4A2B-9E1A-4E69E3EAD6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5180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6D3D-8B47-4E9B-B975-8AEF09BE12BE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5263-8BDF-4A2B-9E1A-4E69E3EAD6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58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6D3D-8B47-4E9B-B975-8AEF09BE12BE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5263-8BDF-4A2B-9E1A-4E69E3EAD6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9523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6D3D-8B47-4E9B-B975-8AEF09BE12BE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5263-8BDF-4A2B-9E1A-4E69E3EAD6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5954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6D3D-8B47-4E9B-B975-8AEF09BE12BE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5263-8BDF-4A2B-9E1A-4E69E3EAD6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2089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6D3D-8B47-4E9B-B975-8AEF09BE12BE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5263-8BDF-4A2B-9E1A-4E69E3EAD6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163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06D3D-8B47-4E9B-B975-8AEF09BE12BE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05263-8BDF-4A2B-9E1A-4E69E3EAD6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6256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H="1">
            <a:off x="7072605" y="1449356"/>
            <a:ext cx="50385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17286" cy="227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187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Walz</dc:creator>
  <cp:lastModifiedBy>Walz</cp:lastModifiedBy>
  <cp:revision>3</cp:revision>
  <dcterms:created xsi:type="dcterms:W3CDTF">2023-11-09T09:11:58Z</dcterms:created>
  <dcterms:modified xsi:type="dcterms:W3CDTF">2023-11-09T10:53:51Z</dcterms:modified>
</cp:coreProperties>
</file>