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74" y="2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3770"/>
            <a:ext cx="91440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80951"/>
            <a:ext cx="91440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51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4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70392"/>
            <a:ext cx="2628900" cy="27121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392"/>
            <a:ext cx="7734300" cy="27121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66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78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97878"/>
            <a:ext cx="1051560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41750"/>
            <a:ext cx="1051560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26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51959"/>
            <a:ext cx="5181600" cy="20306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51959"/>
            <a:ext cx="5181600" cy="20306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27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0392"/>
            <a:ext cx="10515600" cy="6185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84543"/>
            <a:ext cx="5157787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69035"/>
            <a:ext cx="5157787" cy="1719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84543"/>
            <a:ext cx="5183188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69035"/>
            <a:ext cx="5183188" cy="1719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0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7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3360"/>
            <a:ext cx="393223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0799"/>
            <a:ext cx="617220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60120"/>
            <a:ext cx="393223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11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3360"/>
            <a:ext cx="393223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0799"/>
            <a:ext cx="617220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60120"/>
            <a:ext cx="393223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82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0392"/>
            <a:ext cx="1051560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51959"/>
            <a:ext cx="1051560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966297"/>
            <a:ext cx="27432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6D3D-8B47-4E9B-B975-8AEF09BE12BE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966297"/>
            <a:ext cx="4114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966297"/>
            <a:ext cx="27432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96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151"/>
            <a:ext cx="12192000" cy="228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87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Walz</dc:creator>
  <cp:lastModifiedBy>Walz</cp:lastModifiedBy>
  <cp:revision>4</cp:revision>
  <dcterms:created xsi:type="dcterms:W3CDTF">2023-11-09T09:11:58Z</dcterms:created>
  <dcterms:modified xsi:type="dcterms:W3CDTF">2023-11-25T11:24:35Z</dcterms:modified>
</cp:coreProperties>
</file>