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265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3877"/>
            <a:ext cx="9144000" cy="922984"/>
          </a:xfrm>
        </p:spPr>
        <p:txBody>
          <a:bodyPr anchor="b"/>
          <a:lstStyle>
            <a:lvl1pPr algn="ctr">
              <a:defRPr sz="2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2454"/>
            <a:ext cx="9144000" cy="640075"/>
          </a:xfrm>
        </p:spPr>
        <p:txBody>
          <a:bodyPr/>
          <a:lstStyle>
            <a:lvl1pPr marL="0" indent="0" algn="ctr">
              <a:buNone/>
              <a:defRPr sz="928"/>
            </a:lvl1pPr>
            <a:lvl2pPr marL="176754" indent="0" algn="ctr">
              <a:buNone/>
              <a:defRPr sz="773"/>
            </a:lvl2pPr>
            <a:lvl3pPr marL="353507" indent="0" algn="ctr">
              <a:buNone/>
              <a:defRPr sz="696"/>
            </a:lvl3pPr>
            <a:lvl4pPr marL="530261" indent="0" algn="ctr">
              <a:buNone/>
              <a:defRPr sz="619"/>
            </a:lvl4pPr>
            <a:lvl5pPr marL="707014" indent="0" algn="ctr">
              <a:buNone/>
              <a:defRPr sz="619"/>
            </a:lvl5pPr>
            <a:lvl6pPr marL="883768" indent="0" algn="ctr">
              <a:buNone/>
              <a:defRPr sz="619"/>
            </a:lvl6pPr>
            <a:lvl7pPr marL="1060521" indent="0" algn="ctr">
              <a:buNone/>
              <a:defRPr sz="619"/>
            </a:lvl7pPr>
            <a:lvl8pPr marL="1237275" indent="0" algn="ctr">
              <a:buNone/>
              <a:defRPr sz="619"/>
            </a:lvl8pPr>
            <a:lvl9pPr marL="1414028" indent="0" algn="ctr">
              <a:buNone/>
              <a:defRPr sz="6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3DE4-619F-4134-ACFB-832219262A82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7BBD-2F0D-43CA-AAC5-4094CA8945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3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3DE4-619F-4134-ACFB-832219262A82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7BBD-2F0D-43CA-AAC5-4094CA8945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2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1148"/>
            <a:ext cx="2628900" cy="2246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1148"/>
            <a:ext cx="7734300" cy="22467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3DE4-619F-4134-ACFB-832219262A82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7BBD-2F0D-43CA-AAC5-4094CA8945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3DE4-619F-4134-ACFB-832219262A82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7BBD-2F0D-43CA-AAC5-4094CA8945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60941"/>
            <a:ext cx="10515600" cy="1102794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774168"/>
            <a:ext cx="10515600" cy="579933"/>
          </a:xfrm>
        </p:spPr>
        <p:txBody>
          <a:bodyPr/>
          <a:lstStyle>
            <a:lvl1pPr marL="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1pPr>
            <a:lvl2pPr marL="176754" indent="0">
              <a:buNone/>
              <a:defRPr sz="773">
                <a:solidFill>
                  <a:schemeClr val="tx1">
                    <a:tint val="75000"/>
                  </a:schemeClr>
                </a:solidFill>
              </a:defRPr>
            </a:lvl2pPr>
            <a:lvl3pPr marL="353507" indent="0">
              <a:buNone/>
              <a:defRPr sz="696">
                <a:solidFill>
                  <a:schemeClr val="tx1">
                    <a:tint val="75000"/>
                  </a:schemeClr>
                </a:solidFill>
              </a:defRPr>
            </a:lvl3pPr>
            <a:lvl4pPr marL="53026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4pPr>
            <a:lvl5pPr marL="707014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5pPr>
            <a:lvl6pPr marL="883768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6pPr>
            <a:lvl7pPr marL="106052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7pPr>
            <a:lvl8pPr marL="1237275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8pPr>
            <a:lvl9pPr marL="1414028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3DE4-619F-4134-ACFB-832219262A82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7BBD-2F0D-43CA-AAC5-4094CA8945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17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05740"/>
            <a:ext cx="5181600" cy="1682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05740"/>
            <a:ext cx="5181600" cy="1682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3DE4-619F-4134-ACFB-832219262A82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7BBD-2F0D-43CA-AAC5-4094CA8945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73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148"/>
            <a:ext cx="10515600" cy="5124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49894"/>
            <a:ext cx="5157787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68397"/>
            <a:ext cx="5157787" cy="14243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49894"/>
            <a:ext cx="5183188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68397"/>
            <a:ext cx="5183188" cy="14243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3DE4-619F-4134-ACFB-832219262A82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7BBD-2F0D-43CA-AAC5-4094CA8945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99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3DE4-619F-4134-ACFB-832219262A82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7BBD-2F0D-43CA-AAC5-4094CA8945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3DE4-619F-4134-ACFB-832219262A82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7BBD-2F0D-43CA-AAC5-4094CA8945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65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76742"/>
            <a:ext cx="3932237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81713"/>
            <a:ext cx="6172200" cy="1884017"/>
          </a:xfrm>
        </p:spPr>
        <p:txBody>
          <a:bodyPr/>
          <a:lstStyle>
            <a:lvl1pPr>
              <a:defRPr sz="1237"/>
            </a:lvl1pPr>
            <a:lvl2pPr>
              <a:defRPr sz="1082"/>
            </a:lvl2pPr>
            <a:lvl3pPr>
              <a:defRPr sz="928"/>
            </a:lvl3pPr>
            <a:lvl4pPr>
              <a:defRPr sz="773"/>
            </a:lvl4pPr>
            <a:lvl5pPr>
              <a:defRPr sz="773"/>
            </a:lvl5pPr>
            <a:lvl6pPr>
              <a:defRPr sz="773"/>
            </a:lvl6pPr>
            <a:lvl7pPr>
              <a:defRPr sz="773"/>
            </a:lvl7pPr>
            <a:lvl8pPr>
              <a:defRPr sz="773"/>
            </a:lvl8pPr>
            <a:lvl9pPr>
              <a:defRPr sz="77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95338"/>
            <a:ext cx="3932237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3DE4-619F-4134-ACFB-832219262A82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7BBD-2F0D-43CA-AAC5-4094CA8945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1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76742"/>
            <a:ext cx="3932237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81713"/>
            <a:ext cx="6172200" cy="1884017"/>
          </a:xfrm>
        </p:spPr>
        <p:txBody>
          <a:bodyPr anchor="t"/>
          <a:lstStyle>
            <a:lvl1pPr marL="0" indent="0">
              <a:buNone/>
              <a:defRPr sz="1237"/>
            </a:lvl1pPr>
            <a:lvl2pPr marL="176754" indent="0">
              <a:buNone/>
              <a:defRPr sz="1082"/>
            </a:lvl2pPr>
            <a:lvl3pPr marL="353507" indent="0">
              <a:buNone/>
              <a:defRPr sz="928"/>
            </a:lvl3pPr>
            <a:lvl4pPr marL="530261" indent="0">
              <a:buNone/>
              <a:defRPr sz="773"/>
            </a:lvl4pPr>
            <a:lvl5pPr marL="707014" indent="0">
              <a:buNone/>
              <a:defRPr sz="773"/>
            </a:lvl5pPr>
            <a:lvl6pPr marL="883768" indent="0">
              <a:buNone/>
              <a:defRPr sz="773"/>
            </a:lvl6pPr>
            <a:lvl7pPr marL="1060521" indent="0">
              <a:buNone/>
              <a:defRPr sz="773"/>
            </a:lvl7pPr>
            <a:lvl8pPr marL="1237275" indent="0">
              <a:buNone/>
              <a:defRPr sz="773"/>
            </a:lvl8pPr>
            <a:lvl9pPr marL="1414028" indent="0">
              <a:buNone/>
              <a:defRPr sz="77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95338"/>
            <a:ext cx="3932237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3DE4-619F-4134-ACFB-832219262A82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7BBD-2F0D-43CA-AAC5-4094CA8945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75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148"/>
            <a:ext cx="10515600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05740"/>
            <a:ext cx="10515600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457200"/>
            <a:ext cx="2743200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3DE4-619F-4134-ACFB-832219262A82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457200"/>
            <a:ext cx="4114800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457200"/>
            <a:ext cx="2743200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47BBD-2F0D-43CA-AAC5-4094CA8945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9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53507" rtl="0" eaLnBrk="1" latinLnBrk="0" hangingPunct="1">
        <a:lnSpc>
          <a:spcPct val="90000"/>
        </a:lnSpc>
        <a:spcBef>
          <a:spcPct val="0"/>
        </a:spcBef>
        <a:buNone/>
        <a:defRPr sz="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377" indent="-88377" algn="l" defTabSz="35350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082" kern="1200">
          <a:solidFill>
            <a:schemeClr val="tx1"/>
          </a:solidFill>
          <a:latin typeface="+mn-lt"/>
          <a:ea typeface="+mn-ea"/>
          <a:cs typeface="+mn-cs"/>
        </a:defRPr>
      </a:lvl1pPr>
      <a:lvl2pPr marL="265130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928" kern="1200">
          <a:solidFill>
            <a:schemeClr val="tx1"/>
          </a:solidFill>
          <a:latin typeface="+mn-lt"/>
          <a:ea typeface="+mn-ea"/>
          <a:cs typeface="+mn-cs"/>
        </a:defRPr>
      </a:lvl2pPr>
      <a:lvl3pPr marL="44188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773" kern="1200">
          <a:solidFill>
            <a:schemeClr val="tx1"/>
          </a:solidFill>
          <a:latin typeface="+mn-lt"/>
          <a:ea typeface="+mn-ea"/>
          <a:cs typeface="+mn-cs"/>
        </a:defRPr>
      </a:lvl3pPr>
      <a:lvl4pPr marL="618637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9539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97214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148898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32565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502405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1pPr>
      <a:lvl2pPr marL="17675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2pPr>
      <a:lvl3pPr marL="353507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3pPr>
      <a:lvl4pPr marL="53026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0701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88376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06052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237275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41402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7" y="350273"/>
            <a:ext cx="9445228" cy="1561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043" y="1525571"/>
            <a:ext cx="2680996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63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Walz</dc:creator>
  <cp:lastModifiedBy>Walz</cp:lastModifiedBy>
  <cp:revision>3</cp:revision>
  <dcterms:created xsi:type="dcterms:W3CDTF">2023-11-25T11:17:56Z</dcterms:created>
  <dcterms:modified xsi:type="dcterms:W3CDTF">2023-11-25T11:22:21Z</dcterms:modified>
</cp:coreProperties>
</file>