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17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3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76"/>
          <p:cNvCxnSpPr>
            <a:stCxn id="38" idx="2"/>
            <a:endCxn id="33" idx="0"/>
          </p:cNvCxnSpPr>
          <p:nvPr/>
        </p:nvCxnSpPr>
        <p:spPr>
          <a:xfrm rot="16200000" flipH="1">
            <a:off x="2690968" y="6308406"/>
            <a:ext cx="2009971" cy="145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 flipH="1">
            <a:off x="3846508" y="2104359"/>
            <a:ext cx="163573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00340" y="2114261"/>
            <a:ext cx="1047824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1720061" y="2114261"/>
            <a:ext cx="645910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724088" y="2104359"/>
            <a:ext cx="550151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7" y="999603"/>
            <a:ext cx="1100302" cy="1104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32868" y="637246"/>
            <a:ext cx="104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Ground</a:t>
            </a:r>
            <a:r>
              <a:rPr lang="de-DE" sz="1200" dirty="0"/>
              <a:t> Plots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2" y="999603"/>
            <a:ext cx="1114658" cy="11146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47311" y="544915"/>
            <a:ext cx="123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Remote </a:t>
            </a:r>
            <a:r>
              <a:rPr lang="de-DE" sz="1200" dirty="0" err="1"/>
              <a:t>Sensing</a:t>
            </a:r>
            <a:r>
              <a:rPr lang="de-DE" sz="1200" dirty="0"/>
              <a:t> Information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03" y="999603"/>
            <a:ext cx="1104756" cy="1104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6" y="4199391"/>
            <a:ext cx="1089412" cy="11047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10" y="7314118"/>
            <a:ext cx="1117937" cy="1107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2" y="1006580"/>
            <a:ext cx="1107681" cy="11076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38" y="7306469"/>
            <a:ext cx="1125705" cy="11153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57702" y="637245"/>
            <a:ext cx="110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Hexagon Cells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10" y="4199391"/>
            <a:ext cx="1115033" cy="11047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096862" y="544915"/>
            <a:ext cx="110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Existing</a:t>
            </a:r>
            <a:r>
              <a:rPr lang="de-DE" sz="1200" dirty="0"/>
              <a:t> Stand Geometries</a:t>
            </a:r>
          </a:p>
        </p:txBody>
      </p:sp>
      <p:sp>
        <p:nvSpPr>
          <p:cNvPr id="40" name="Textfeld 35"/>
          <p:cNvSpPr txBox="1"/>
          <p:nvPr/>
        </p:nvSpPr>
        <p:spPr>
          <a:xfrm>
            <a:off x="904084" y="2480353"/>
            <a:ext cx="1211455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Coregistrate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Variables:</a:t>
            </a:r>
          </a:p>
        </p:txBody>
      </p:sp>
      <p:sp>
        <p:nvSpPr>
          <p:cNvPr id="41" name="Textfeld 35"/>
          <p:cNvSpPr txBox="1"/>
          <p:nvPr/>
        </p:nvSpPr>
        <p:spPr>
          <a:xfrm>
            <a:off x="843063" y="3240825"/>
            <a:ext cx="1333499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i="1" dirty="0">
                <a:latin typeface="+mn-lt"/>
              </a:rPr>
              <a:t>Height, </a:t>
            </a:r>
            <a:r>
              <a:rPr lang="de-DE" sz="1200" i="1" dirty="0" err="1">
                <a:latin typeface="+mn-lt"/>
              </a:rPr>
              <a:t>variability</a:t>
            </a:r>
            <a:r>
              <a:rPr lang="de-DE" sz="1200" i="1" dirty="0">
                <a:latin typeface="+mn-lt"/>
              </a:rPr>
              <a:t>, </a:t>
            </a:r>
            <a:r>
              <a:rPr lang="de-DE" sz="1200" i="1" dirty="0" err="1">
                <a:latin typeface="+mn-lt"/>
              </a:rPr>
              <a:t>canopy</a:t>
            </a:r>
            <a:r>
              <a:rPr lang="de-DE" sz="1200" i="1" dirty="0">
                <a:latin typeface="+mn-lt"/>
              </a:rPr>
              <a:t> cover &amp; </a:t>
            </a:r>
            <a:r>
              <a:rPr lang="de-DE" sz="1200" i="1" dirty="0" err="1">
                <a:latin typeface="+mn-lt"/>
              </a:rPr>
              <a:t>spectral</a:t>
            </a:r>
            <a:r>
              <a:rPr lang="de-DE" sz="1200" i="1" dirty="0">
                <a:latin typeface="+mn-lt"/>
              </a:rPr>
              <a:t> </a:t>
            </a:r>
            <a:r>
              <a:rPr lang="de-DE" sz="1200" i="1" dirty="0" err="1"/>
              <a:t>M</a:t>
            </a:r>
            <a:r>
              <a:rPr lang="de-DE" sz="1200" i="1" dirty="0" err="1">
                <a:latin typeface="+mn-lt"/>
              </a:rPr>
              <a:t>etrics</a:t>
            </a:r>
            <a:endParaRPr lang="de-DE" sz="1200" i="1" dirty="0">
              <a:latin typeface="+mn-lt"/>
            </a:endParaRPr>
          </a:p>
        </p:txBody>
      </p:sp>
      <p:sp>
        <p:nvSpPr>
          <p:cNvPr id="42" name="Textfeld 35"/>
          <p:cNvSpPr txBox="1"/>
          <p:nvPr/>
        </p:nvSpPr>
        <p:spPr>
          <a:xfrm>
            <a:off x="2569007" y="2651921"/>
            <a:ext cx="196309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wall-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algn="ctr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all Cells</a:t>
            </a:r>
          </a:p>
        </p:txBody>
      </p:sp>
      <p:sp>
        <p:nvSpPr>
          <p:cNvPr id="66" name="Rechteck 23"/>
          <p:cNvSpPr/>
          <p:nvPr/>
        </p:nvSpPr>
        <p:spPr>
          <a:xfrm>
            <a:off x="549677" y="6132258"/>
            <a:ext cx="192026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Regression Models</a:t>
            </a:r>
          </a:p>
        </p:txBody>
      </p:sp>
      <p:sp>
        <p:nvSpPr>
          <p:cNvPr id="67" name="Textfeld 35"/>
          <p:cNvSpPr txBox="1"/>
          <p:nvPr/>
        </p:nvSpPr>
        <p:spPr>
          <a:xfrm>
            <a:off x="3076685" y="6086091"/>
            <a:ext cx="121145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Models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wall-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-wall Mapping</a:t>
            </a:r>
          </a:p>
        </p:txBody>
      </p:sp>
      <p:cxnSp>
        <p:nvCxnSpPr>
          <p:cNvPr id="69" name="Straight Arrow Connector 68"/>
          <p:cNvCxnSpPr>
            <a:stCxn id="32" idx="2"/>
            <a:endCxn id="66" idx="0"/>
          </p:cNvCxnSpPr>
          <p:nvPr/>
        </p:nvCxnSpPr>
        <p:spPr>
          <a:xfrm flipH="1">
            <a:off x="1509809" y="5304147"/>
            <a:ext cx="3" cy="82811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5" idx="0"/>
          </p:cNvCxnSpPr>
          <p:nvPr/>
        </p:nvCxnSpPr>
        <p:spPr>
          <a:xfrm flipH="1">
            <a:off x="5641691" y="2114261"/>
            <a:ext cx="9012" cy="51922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feld 35"/>
          <p:cNvSpPr txBox="1"/>
          <p:nvPr/>
        </p:nvSpPr>
        <p:spPr>
          <a:xfrm>
            <a:off x="4782217" y="5993758"/>
            <a:ext cx="1718945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stand-level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33" idx="3"/>
            <a:endCxn id="35" idx="1"/>
          </p:cNvCxnSpPr>
          <p:nvPr/>
        </p:nvCxnSpPr>
        <p:spPr>
          <a:xfrm flipV="1">
            <a:off x="4255647" y="7864134"/>
            <a:ext cx="823191" cy="38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3"/>
            <a:endCxn id="67" idx="1"/>
          </p:cNvCxnSpPr>
          <p:nvPr/>
        </p:nvCxnSpPr>
        <p:spPr>
          <a:xfrm flipV="1">
            <a:off x="2469940" y="6363090"/>
            <a:ext cx="60674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Stepper</dc:creator>
  <cp:lastModifiedBy>Christoph Stepper</cp:lastModifiedBy>
  <cp:revision>12</cp:revision>
  <dcterms:created xsi:type="dcterms:W3CDTF">2016-04-15T13:00:06Z</dcterms:created>
  <dcterms:modified xsi:type="dcterms:W3CDTF">2016-04-15T14:26:27Z</dcterms:modified>
</cp:coreProperties>
</file>