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75" d="100"/>
          <a:sy n="75" d="100"/>
        </p:scale>
        <p:origin x="1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27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3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29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81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32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22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4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02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34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05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34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409C-E45F-48D1-9C89-A537710CF052}" type="datetimeFigureOut">
              <a:rPr lang="de-DE" smtClean="0"/>
              <a:t>15.04.2016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B09D0-59F6-4C10-9DDC-D6AE7259A2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35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/>
          <p:cNvCxnSpPr>
            <a:stCxn id="27" idx="2"/>
          </p:cNvCxnSpPr>
          <p:nvPr/>
        </p:nvCxnSpPr>
        <p:spPr>
          <a:xfrm>
            <a:off x="889188" y="2104359"/>
            <a:ext cx="550151" cy="209503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38" idx="2"/>
            <a:endCxn id="33" idx="0"/>
          </p:cNvCxnSpPr>
          <p:nvPr/>
        </p:nvCxnSpPr>
        <p:spPr>
          <a:xfrm rot="16200000" flipH="1">
            <a:off x="2856068" y="6308406"/>
            <a:ext cx="2009971" cy="145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1" idx="2"/>
          </p:cNvCxnSpPr>
          <p:nvPr/>
        </p:nvCxnSpPr>
        <p:spPr>
          <a:xfrm flipH="1">
            <a:off x="4011608" y="2104359"/>
            <a:ext cx="163573" cy="209503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5440" y="2114261"/>
            <a:ext cx="1047824" cy="20851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2"/>
          </p:cNvCxnSpPr>
          <p:nvPr/>
        </p:nvCxnSpPr>
        <p:spPr>
          <a:xfrm flipH="1">
            <a:off x="1885161" y="2114261"/>
            <a:ext cx="645910" cy="20851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37" y="999603"/>
            <a:ext cx="1100302" cy="110475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50717" y="554689"/>
            <a:ext cx="127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Plots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42" y="999603"/>
            <a:ext cx="1114658" cy="111465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779126" y="446967"/>
            <a:ext cx="1503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Remote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03" y="999603"/>
            <a:ext cx="1104756" cy="1104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06" y="4199391"/>
            <a:ext cx="1089412" cy="110475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10" y="7314118"/>
            <a:ext cx="1117937" cy="110768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62" y="1006580"/>
            <a:ext cx="1107681" cy="110768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38" y="7306469"/>
            <a:ext cx="1125705" cy="11153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622803" y="446967"/>
            <a:ext cx="110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Hexagon Cells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10" y="4199391"/>
            <a:ext cx="1115033" cy="110475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113652" y="446967"/>
            <a:ext cx="140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Stand Geometries</a:t>
            </a:r>
          </a:p>
        </p:txBody>
      </p:sp>
      <p:sp>
        <p:nvSpPr>
          <p:cNvPr id="42" name="Textfeld 35"/>
          <p:cNvSpPr txBox="1"/>
          <p:nvPr/>
        </p:nvSpPr>
        <p:spPr>
          <a:xfrm>
            <a:off x="2869247" y="2654375"/>
            <a:ext cx="1963095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wall-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-wall</a:t>
            </a:r>
          </a:p>
          <a:p>
            <a:pPr algn="ctr"/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Predictor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all Cells</a:t>
            </a:r>
          </a:p>
        </p:txBody>
      </p:sp>
      <p:sp>
        <p:nvSpPr>
          <p:cNvPr id="66" name="Rechteck 23"/>
          <p:cNvSpPr/>
          <p:nvPr/>
        </p:nvSpPr>
        <p:spPr>
          <a:xfrm>
            <a:off x="714777" y="6132258"/>
            <a:ext cx="1920263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Train </a:t>
            </a: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predictive</a:t>
            </a: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 Regression Models</a:t>
            </a:r>
          </a:p>
        </p:txBody>
      </p:sp>
      <p:sp>
        <p:nvSpPr>
          <p:cNvPr id="67" name="Textfeld 35"/>
          <p:cNvSpPr txBox="1"/>
          <p:nvPr/>
        </p:nvSpPr>
        <p:spPr>
          <a:xfrm>
            <a:off x="3241786" y="6086091"/>
            <a:ext cx="1176058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Models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wall-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-wall Mapping</a:t>
            </a:r>
          </a:p>
        </p:txBody>
      </p:sp>
      <p:cxnSp>
        <p:nvCxnSpPr>
          <p:cNvPr id="69" name="Straight Arrow Connector 68"/>
          <p:cNvCxnSpPr>
            <a:stCxn id="32" idx="2"/>
            <a:endCxn id="66" idx="0"/>
          </p:cNvCxnSpPr>
          <p:nvPr/>
        </p:nvCxnSpPr>
        <p:spPr>
          <a:xfrm flipH="1">
            <a:off x="1674909" y="5304147"/>
            <a:ext cx="3" cy="82811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4" idx="2"/>
            <a:endCxn id="35" idx="0"/>
          </p:cNvCxnSpPr>
          <p:nvPr/>
        </p:nvCxnSpPr>
        <p:spPr>
          <a:xfrm flipH="1">
            <a:off x="5806791" y="2114261"/>
            <a:ext cx="9012" cy="519220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feld 35"/>
          <p:cNvSpPr txBox="1"/>
          <p:nvPr/>
        </p:nvSpPr>
        <p:spPr>
          <a:xfrm>
            <a:off x="656233" y="2473628"/>
            <a:ext cx="2029933" cy="12926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b="0" dirty="0" err="1"/>
              <a:t>Coregistrate</a:t>
            </a:r>
            <a:r>
              <a:rPr lang="de-DE" b="0" dirty="0"/>
              <a:t> &amp; </a:t>
            </a:r>
            <a:r>
              <a:rPr lang="de-DE" b="0" dirty="0" err="1"/>
              <a:t>derivate</a:t>
            </a:r>
            <a:endParaRPr lang="de-DE" b="0" dirty="0"/>
          </a:p>
          <a:p>
            <a:r>
              <a:rPr lang="de-DE" b="0" dirty="0" err="1"/>
              <a:t>Predictor</a:t>
            </a:r>
            <a:r>
              <a:rPr lang="de-DE" b="0" dirty="0"/>
              <a:t> Variables:</a:t>
            </a:r>
          </a:p>
          <a:p>
            <a:endParaRPr lang="de-DE" sz="800" b="0" dirty="0"/>
          </a:p>
          <a:p>
            <a:r>
              <a:rPr lang="de-DE" b="0" i="1" dirty="0"/>
              <a:t>Height, </a:t>
            </a:r>
            <a:r>
              <a:rPr lang="de-DE" b="0" i="1" dirty="0" err="1"/>
              <a:t>variability</a:t>
            </a:r>
            <a:r>
              <a:rPr lang="de-DE" b="0" i="1" dirty="0"/>
              <a:t>, </a:t>
            </a:r>
            <a:r>
              <a:rPr lang="de-DE" b="0" i="1" dirty="0" err="1"/>
              <a:t>canopy</a:t>
            </a:r>
            <a:r>
              <a:rPr lang="de-DE" b="0" i="1" dirty="0"/>
              <a:t> </a:t>
            </a:r>
            <a:r>
              <a:rPr lang="de-DE" b="0" i="1" dirty="0" err="1"/>
              <a:t>cover</a:t>
            </a:r>
            <a:r>
              <a:rPr lang="de-DE" b="0" i="1" dirty="0"/>
              <a:t> &amp; </a:t>
            </a:r>
            <a:r>
              <a:rPr lang="de-DE" b="0" i="1" dirty="0" err="1"/>
              <a:t>spectral</a:t>
            </a:r>
            <a:r>
              <a:rPr lang="de-DE" b="0" i="1" dirty="0"/>
              <a:t> </a:t>
            </a:r>
            <a:r>
              <a:rPr lang="de-DE" b="0" i="1" dirty="0" err="1"/>
              <a:t>Metrics</a:t>
            </a:r>
            <a:endParaRPr lang="de-DE" b="0" i="1" dirty="0"/>
          </a:p>
        </p:txBody>
      </p:sp>
      <p:sp>
        <p:nvSpPr>
          <p:cNvPr id="81" name="Textfeld 35"/>
          <p:cNvSpPr txBox="1"/>
          <p:nvPr/>
        </p:nvSpPr>
        <p:spPr>
          <a:xfrm>
            <a:off x="4947317" y="5993758"/>
            <a:ext cx="1718945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Aggregate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derive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stand-level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Estimates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Arrow Connector 83"/>
          <p:cNvCxnSpPr>
            <a:stCxn id="33" idx="3"/>
            <a:endCxn id="35" idx="1"/>
          </p:cNvCxnSpPr>
          <p:nvPr/>
        </p:nvCxnSpPr>
        <p:spPr>
          <a:xfrm flipV="1">
            <a:off x="4420747" y="7864134"/>
            <a:ext cx="823191" cy="382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6" idx="3"/>
            <a:endCxn id="67" idx="1"/>
          </p:cNvCxnSpPr>
          <p:nvPr/>
        </p:nvCxnSpPr>
        <p:spPr>
          <a:xfrm>
            <a:off x="2635040" y="6393868"/>
            <a:ext cx="606746" cy="1538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82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</Words>
  <Application>Microsoft Office PowerPoint</Application>
  <PresentationFormat>A4 Paper (210x297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Stepper</dc:creator>
  <cp:lastModifiedBy>Christoph Stepper</cp:lastModifiedBy>
  <cp:revision>16</cp:revision>
  <dcterms:created xsi:type="dcterms:W3CDTF">2016-04-15T13:00:06Z</dcterms:created>
  <dcterms:modified xsi:type="dcterms:W3CDTF">2016-04-15T14:59:58Z</dcterms:modified>
</cp:coreProperties>
</file>