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17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3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889188" y="2104359"/>
            <a:ext cx="550151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2"/>
            <a:endCxn id="33" idx="0"/>
          </p:cNvCxnSpPr>
          <p:nvPr/>
        </p:nvCxnSpPr>
        <p:spPr>
          <a:xfrm rot="16200000" flipH="1">
            <a:off x="2817968" y="6346506"/>
            <a:ext cx="2086171" cy="145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 flipH="1">
            <a:off x="4011608" y="2104359"/>
            <a:ext cx="163573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5440" y="2114261"/>
            <a:ext cx="1047824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1885161" y="2114261"/>
            <a:ext cx="645910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7" y="999603"/>
            <a:ext cx="1100302" cy="1104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0717" y="500828"/>
            <a:ext cx="118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Plots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42" y="999603"/>
            <a:ext cx="1114658" cy="11146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79126" y="500828"/>
            <a:ext cx="150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03" y="999603"/>
            <a:ext cx="1104756" cy="1104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06" y="4199391"/>
            <a:ext cx="1089412" cy="11047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7390318"/>
            <a:ext cx="1117937" cy="1107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62" y="1006580"/>
            <a:ext cx="1107681" cy="11076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38" y="7382669"/>
            <a:ext cx="1125705" cy="11153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22803" y="500828"/>
            <a:ext cx="11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Hexagon Cells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4199391"/>
            <a:ext cx="1115033" cy="11047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113652" y="500828"/>
            <a:ext cx="140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Stand Geometries</a:t>
            </a:r>
          </a:p>
        </p:txBody>
      </p:sp>
      <p:sp>
        <p:nvSpPr>
          <p:cNvPr id="42" name="Textfeld 35"/>
          <p:cNvSpPr txBox="1"/>
          <p:nvPr/>
        </p:nvSpPr>
        <p:spPr>
          <a:xfrm>
            <a:off x="2869247" y="2654375"/>
            <a:ext cx="1963095" cy="82808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Generate</a:t>
            </a:r>
            <a:r>
              <a:rPr lang="de-DE" dirty="0"/>
              <a:t> wall-</a:t>
            </a:r>
            <a:r>
              <a:rPr lang="de-DE" dirty="0" err="1"/>
              <a:t>to</a:t>
            </a:r>
            <a:r>
              <a:rPr lang="de-DE" dirty="0"/>
              <a:t>-wall</a:t>
            </a:r>
          </a:p>
          <a:p>
            <a:r>
              <a:rPr lang="de-DE" dirty="0" err="1"/>
              <a:t>Predictor</a:t>
            </a:r>
            <a:r>
              <a:rPr lang="de-DE" dirty="0"/>
              <a:t> Variables </a:t>
            </a:r>
          </a:p>
          <a:p>
            <a:r>
              <a:rPr lang="de-DE" dirty="0" err="1"/>
              <a:t>for</a:t>
            </a:r>
            <a:r>
              <a:rPr lang="de-DE" dirty="0"/>
              <a:t> all Cells</a:t>
            </a:r>
          </a:p>
        </p:txBody>
      </p:sp>
      <p:sp>
        <p:nvSpPr>
          <p:cNvPr id="66" name="Rechteck 23"/>
          <p:cNvSpPr/>
          <p:nvPr/>
        </p:nvSpPr>
        <p:spPr>
          <a:xfrm>
            <a:off x="711067" y="5931502"/>
            <a:ext cx="1920263" cy="6126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tIns="90000" bIns="90000">
            <a:spAutoFit/>
          </a:bodyPr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Regression Models</a:t>
            </a:r>
          </a:p>
        </p:txBody>
      </p:sp>
      <p:sp>
        <p:nvSpPr>
          <p:cNvPr id="67" name="Textfeld 35"/>
          <p:cNvSpPr txBox="1"/>
          <p:nvPr/>
        </p:nvSpPr>
        <p:spPr>
          <a:xfrm>
            <a:off x="3176231" y="5823781"/>
            <a:ext cx="1368189" cy="82808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Apply</a:t>
            </a:r>
            <a:r>
              <a:rPr lang="de-DE" dirty="0"/>
              <a:t> Models </a:t>
            </a:r>
            <a:r>
              <a:rPr lang="de-DE" dirty="0" err="1"/>
              <a:t>for</a:t>
            </a:r>
            <a:r>
              <a:rPr lang="de-DE" dirty="0"/>
              <a:t> wall-</a:t>
            </a:r>
            <a:r>
              <a:rPr lang="de-DE" dirty="0" err="1"/>
              <a:t>to</a:t>
            </a:r>
            <a:r>
              <a:rPr lang="de-DE" dirty="0"/>
              <a:t>-wall Mapping</a:t>
            </a:r>
          </a:p>
        </p:txBody>
      </p:sp>
      <p:cxnSp>
        <p:nvCxnSpPr>
          <p:cNvPr id="69" name="Straight Arrow Connector 68"/>
          <p:cNvCxnSpPr>
            <a:stCxn id="32" idx="2"/>
            <a:endCxn id="66" idx="0"/>
          </p:cNvCxnSpPr>
          <p:nvPr/>
        </p:nvCxnSpPr>
        <p:spPr>
          <a:xfrm flipH="1">
            <a:off x="1671199" y="5304147"/>
            <a:ext cx="3713" cy="62735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5" idx="0"/>
          </p:cNvCxnSpPr>
          <p:nvPr/>
        </p:nvCxnSpPr>
        <p:spPr>
          <a:xfrm flipH="1">
            <a:off x="5806791" y="2114261"/>
            <a:ext cx="9012" cy="52684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5"/>
          <p:cNvSpPr txBox="1"/>
          <p:nvPr/>
        </p:nvSpPr>
        <p:spPr>
          <a:xfrm>
            <a:off x="656233" y="2473628"/>
            <a:ext cx="2029933" cy="13820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b="0" dirty="0" err="1"/>
              <a:t>Coregistrate</a:t>
            </a:r>
            <a:r>
              <a:rPr lang="de-DE" b="0" dirty="0"/>
              <a:t> &amp; </a:t>
            </a:r>
            <a:r>
              <a:rPr lang="de-DE" b="0" dirty="0" err="1"/>
              <a:t>derivate</a:t>
            </a:r>
            <a:endParaRPr lang="de-DE" b="0" dirty="0"/>
          </a:p>
          <a:p>
            <a:r>
              <a:rPr lang="de-DE" b="0" dirty="0" err="1"/>
              <a:t>Predictor</a:t>
            </a:r>
            <a:r>
              <a:rPr lang="de-DE" b="0" dirty="0"/>
              <a:t> Variables:</a:t>
            </a:r>
          </a:p>
          <a:p>
            <a:endParaRPr lang="de-DE" sz="800" b="0" dirty="0"/>
          </a:p>
          <a:p>
            <a:r>
              <a:rPr lang="de-DE" b="0" i="1" dirty="0"/>
              <a:t>Height, </a:t>
            </a:r>
            <a:r>
              <a:rPr lang="de-DE" b="0" i="1" dirty="0" err="1"/>
              <a:t>variability</a:t>
            </a:r>
            <a:r>
              <a:rPr lang="de-DE" b="0" i="1" dirty="0"/>
              <a:t>, </a:t>
            </a:r>
            <a:r>
              <a:rPr lang="de-DE" b="0" i="1" dirty="0" err="1"/>
              <a:t>canopy</a:t>
            </a:r>
            <a:r>
              <a:rPr lang="de-DE" b="0" i="1" dirty="0"/>
              <a:t> </a:t>
            </a:r>
            <a:r>
              <a:rPr lang="de-DE" b="0" i="1" dirty="0" err="1"/>
              <a:t>cover</a:t>
            </a:r>
            <a:r>
              <a:rPr lang="de-DE" b="0" i="1" dirty="0"/>
              <a:t> &amp; </a:t>
            </a:r>
            <a:r>
              <a:rPr lang="de-DE" b="0" i="1" dirty="0" err="1"/>
              <a:t>spectral</a:t>
            </a:r>
            <a:r>
              <a:rPr lang="de-DE" b="0" i="1" dirty="0"/>
              <a:t> </a:t>
            </a:r>
            <a:r>
              <a:rPr lang="de-DE" b="0" i="1" dirty="0" err="1"/>
              <a:t>Metrics</a:t>
            </a:r>
            <a:endParaRPr lang="de-DE" b="0" i="1" dirty="0"/>
          </a:p>
        </p:txBody>
      </p:sp>
      <p:sp>
        <p:nvSpPr>
          <p:cNvPr id="81" name="Textfeld 35"/>
          <p:cNvSpPr txBox="1"/>
          <p:nvPr/>
        </p:nvSpPr>
        <p:spPr>
          <a:xfrm>
            <a:off x="4947318" y="5716060"/>
            <a:ext cx="1718945" cy="10435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Aggregate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stand-level </a:t>
            </a:r>
            <a:r>
              <a:rPr lang="de-DE" dirty="0" err="1"/>
              <a:t>Estimates</a:t>
            </a:r>
            <a:endParaRPr lang="de-DE" dirty="0"/>
          </a:p>
        </p:txBody>
      </p:sp>
      <p:cxnSp>
        <p:nvCxnSpPr>
          <p:cNvPr id="84" name="Straight Arrow Connector 83"/>
          <p:cNvCxnSpPr>
            <a:stCxn id="33" idx="3"/>
            <a:endCxn id="35" idx="1"/>
          </p:cNvCxnSpPr>
          <p:nvPr/>
        </p:nvCxnSpPr>
        <p:spPr>
          <a:xfrm flipV="1">
            <a:off x="4420747" y="7940334"/>
            <a:ext cx="823191" cy="38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3"/>
            <a:endCxn id="67" idx="1"/>
          </p:cNvCxnSpPr>
          <p:nvPr/>
        </p:nvCxnSpPr>
        <p:spPr>
          <a:xfrm>
            <a:off x="2631330" y="6237825"/>
            <a:ext cx="54490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Stepper</dc:creator>
  <cp:lastModifiedBy>Christoph Stepper</cp:lastModifiedBy>
  <cp:revision>21</cp:revision>
  <dcterms:created xsi:type="dcterms:W3CDTF">2016-04-15T13:00:06Z</dcterms:created>
  <dcterms:modified xsi:type="dcterms:W3CDTF">2016-04-15T16:26:01Z</dcterms:modified>
</cp:coreProperties>
</file>