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1B40-3AE4-4ADE-B0C0-5D973D01615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A33F-8121-49DC-AA02-31EB13F2FA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7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1B40-3AE4-4ADE-B0C0-5D973D01615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A33F-8121-49DC-AA02-31EB13F2FA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6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1B40-3AE4-4ADE-B0C0-5D973D01615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A33F-8121-49DC-AA02-31EB13F2FA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8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1B40-3AE4-4ADE-B0C0-5D973D01615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A33F-8121-49DC-AA02-31EB13F2FA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9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1B40-3AE4-4ADE-B0C0-5D973D01615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A33F-8121-49DC-AA02-31EB13F2FA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8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1B40-3AE4-4ADE-B0C0-5D973D01615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A33F-8121-49DC-AA02-31EB13F2FA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3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1B40-3AE4-4ADE-B0C0-5D973D01615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A33F-8121-49DC-AA02-31EB13F2FA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2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1B40-3AE4-4ADE-B0C0-5D973D01615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A33F-8121-49DC-AA02-31EB13F2FA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1B40-3AE4-4ADE-B0C0-5D973D01615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A33F-8121-49DC-AA02-31EB13F2FA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1B40-3AE4-4ADE-B0C0-5D973D01615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A33F-8121-49DC-AA02-31EB13F2FA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1B40-3AE4-4ADE-B0C0-5D973D01615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A33F-8121-49DC-AA02-31EB13F2FA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C1B40-3AE4-4ADE-B0C0-5D973D01615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CA33F-8121-49DC-AA02-31EB13F2FA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/>
          <p:cNvCxnSpPr/>
          <p:nvPr/>
        </p:nvCxnSpPr>
        <p:spPr>
          <a:xfrm rot="5400000" flipH="1" flipV="1">
            <a:off x="2031491" y="293827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ogen 7"/>
          <p:cNvSpPr/>
          <p:nvPr/>
        </p:nvSpPr>
        <p:spPr>
          <a:xfrm rot="11995768" flipH="1" flipV="1">
            <a:off x="2506365" y="1224495"/>
            <a:ext cx="2828276" cy="5127397"/>
          </a:xfrm>
          <a:prstGeom prst="arc">
            <a:avLst>
              <a:gd name="adj1" fmla="val 10428852"/>
              <a:gd name="adj2" fmla="val 1729821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Bogen 8"/>
          <p:cNvSpPr/>
          <p:nvPr/>
        </p:nvSpPr>
        <p:spPr>
          <a:xfrm rot="9063010" flipH="1">
            <a:off x="5186204" y="-3247467"/>
            <a:ext cx="4551793" cy="8660759"/>
          </a:xfrm>
          <a:prstGeom prst="arc">
            <a:avLst>
              <a:gd name="adj1" fmla="val 10417223"/>
              <a:gd name="adj2" fmla="val 1525100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Gerader Verbinder 9"/>
          <p:cNvCxnSpPr/>
          <p:nvPr/>
        </p:nvCxnSpPr>
        <p:spPr>
          <a:xfrm rot="5400000" flipH="1" flipV="1">
            <a:off x="9526250" y="3747992"/>
            <a:ext cx="0" cy="2377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2542031" y="3431031"/>
            <a:ext cx="0" cy="2743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4557424" y="1373631"/>
            <a:ext cx="0" cy="47548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H="1">
            <a:off x="1536192" y="704088"/>
            <a:ext cx="0" cy="5486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rot="16200000" flipH="1">
            <a:off x="6108192" y="1588008"/>
            <a:ext cx="0" cy="914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556261" y="5780536"/>
            <a:ext cx="97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smtClean="0"/>
              <a:t>bsorb</a:t>
            </a:r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4563897" y="5796772"/>
            <a:ext cx="97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Recover</a:t>
            </a:r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8302269" y="5778484"/>
            <a:ext cx="203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Adapt &amp; Transform</a:t>
            </a:r>
            <a:endParaRPr lang="en-US"/>
          </a:p>
        </p:txBody>
      </p:sp>
      <p:cxnSp>
        <p:nvCxnSpPr>
          <p:cNvPr id="28" name="Gerader Verbinder 27"/>
          <p:cNvCxnSpPr/>
          <p:nvPr/>
        </p:nvCxnSpPr>
        <p:spPr>
          <a:xfrm flipV="1">
            <a:off x="8302269" y="4936712"/>
            <a:ext cx="0" cy="11887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10113626" y="6123038"/>
            <a:ext cx="97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smtClean="0"/>
              <a:t>Time</a:t>
            </a:r>
            <a:endParaRPr lang="en-US" i="1"/>
          </a:p>
        </p:txBody>
      </p:sp>
      <p:sp>
        <p:nvSpPr>
          <p:cNvPr id="30" name="Textfeld 29"/>
          <p:cNvSpPr txBox="1"/>
          <p:nvPr/>
        </p:nvSpPr>
        <p:spPr>
          <a:xfrm>
            <a:off x="356545" y="691897"/>
            <a:ext cx="1270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smtClean="0"/>
              <a:t>Land-use Probability</a:t>
            </a:r>
            <a:endParaRPr lang="en-US" i="1"/>
          </a:p>
        </p:txBody>
      </p:sp>
      <p:sp>
        <p:nvSpPr>
          <p:cNvPr id="31" name="Textfeld 30"/>
          <p:cNvSpPr txBox="1"/>
          <p:nvPr/>
        </p:nvSpPr>
        <p:spPr>
          <a:xfrm>
            <a:off x="1600271" y="2229950"/>
            <a:ext cx="134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smtClean="0">
                <a:latin typeface="Segoe UI" panose="020B0502040204020203" pitchFamily="34" charset="0"/>
                <a:cs typeface="Segoe UI" panose="020B0502040204020203" pitchFamily="34" charset="0"/>
              </a:rPr>
              <a:t>Weather shock</a:t>
            </a:r>
            <a:endParaRPr lang="en-US" b="1" i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Gerader Verbinder 2"/>
          <p:cNvCxnSpPr/>
          <p:nvPr/>
        </p:nvCxnSpPr>
        <p:spPr>
          <a:xfrm>
            <a:off x="2239897" y="2839981"/>
            <a:ext cx="274320" cy="548640"/>
          </a:xfrm>
          <a:prstGeom prst="line">
            <a:avLst/>
          </a:prstGeom>
          <a:ln w="19050">
            <a:solidFill>
              <a:schemeClr val="tx1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 flipH="1">
            <a:off x="6720457" y="-765048"/>
            <a:ext cx="0" cy="841248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7591577" y="3388621"/>
            <a:ext cx="3460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smtClean="0"/>
              <a:t>Baseline weather (e.g. 30 year average)</a:t>
            </a:r>
            <a:endParaRPr lang="en-US" sz="1600" i="1"/>
          </a:p>
        </p:txBody>
      </p:sp>
      <p:sp>
        <p:nvSpPr>
          <p:cNvPr id="22" name="Textfeld 21"/>
          <p:cNvSpPr txBox="1"/>
          <p:nvPr/>
        </p:nvSpPr>
        <p:spPr>
          <a:xfrm>
            <a:off x="9362554" y="4871889"/>
            <a:ext cx="3460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smtClean="0"/>
              <a:t>Shocked system </a:t>
            </a:r>
            <a:endParaRPr lang="en-US" sz="1600" i="1"/>
          </a:p>
        </p:txBody>
      </p:sp>
      <p:sp>
        <p:nvSpPr>
          <p:cNvPr id="4" name="Textfeld 3"/>
          <p:cNvSpPr txBox="1"/>
          <p:nvPr/>
        </p:nvSpPr>
        <p:spPr>
          <a:xfrm>
            <a:off x="191950" y="131305"/>
            <a:ext cx="761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Dynamic Adaptation behavior due to extreme weather events/climate change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23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 flipH="1">
            <a:off x="1536192" y="704088"/>
            <a:ext cx="0" cy="5486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rot="16200000" flipH="1">
            <a:off x="6108192" y="1588008"/>
            <a:ext cx="0" cy="914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rot="16200000" flipH="1">
            <a:off x="2039111" y="2938272"/>
            <a:ext cx="0" cy="10058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ogen 7"/>
          <p:cNvSpPr/>
          <p:nvPr/>
        </p:nvSpPr>
        <p:spPr>
          <a:xfrm rot="9604232" flipH="1">
            <a:off x="2502308" y="538695"/>
            <a:ext cx="2828276" cy="5127397"/>
          </a:xfrm>
          <a:prstGeom prst="arc">
            <a:avLst>
              <a:gd name="adj1" fmla="val 10428852"/>
              <a:gd name="adj2" fmla="val 1729821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Bogen 8"/>
          <p:cNvSpPr/>
          <p:nvPr/>
        </p:nvSpPr>
        <p:spPr>
          <a:xfrm rot="12536990" flipH="1" flipV="1">
            <a:off x="5167870" y="1503525"/>
            <a:ext cx="4551793" cy="8660759"/>
          </a:xfrm>
          <a:prstGeom prst="arc">
            <a:avLst>
              <a:gd name="adj1" fmla="val 10417223"/>
              <a:gd name="adj2" fmla="val 1525100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Gerader Verbinder 9"/>
          <p:cNvCxnSpPr/>
          <p:nvPr/>
        </p:nvCxnSpPr>
        <p:spPr>
          <a:xfrm rot="16200000" flipH="1">
            <a:off x="9511010" y="791432"/>
            <a:ext cx="0" cy="2377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2542031" y="3431031"/>
            <a:ext cx="0" cy="2743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4747531" y="5560756"/>
            <a:ext cx="0" cy="6400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8298844" y="2027044"/>
            <a:ext cx="0" cy="41148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2556261" y="5780536"/>
            <a:ext cx="97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smtClean="0"/>
              <a:t>bsorb</a:t>
            </a:r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4754397" y="5796772"/>
            <a:ext cx="97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Recover</a:t>
            </a:r>
            <a:endParaRPr lang="en-US"/>
          </a:p>
        </p:txBody>
      </p:sp>
      <p:sp>
        <p:nvSpPr>
          <p:cNvPr id="26" name="Textfeld 25"/>
          <p:cNvSpPr txBox="1"/>
          <p:nvPr/>
        </p:nvSpPr>
        <p:spPr>
          <a:xfrm>
            <a:off x="8302269" y="5778484"/>
            <a:ext cx="203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Adapt &amp; Transform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2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Stetter, Christian</dc:creator>
  <cp:lastModifiedBy>Stetter, Christian</cp:lastModifiedBy>
  <cp:revision>8</cp:revision>
  <dcterms:created xsi:type="dcterms:W3CDTF">2021-08-01T08:37:45Z</dcterms:created>
  <dcterms:modified xsi:type="dcterms:W3CDTF">2021-09-22T07:33:23Z</dcterms:modified>
</cp:coreProperties>
</file>