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C921-AC51-4994-BD32-211C45F00F4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A915-B996-4FBD-B6D8-5C86CCC8C5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4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C921-AC51-4994-BD32-211C45F00F4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A915-B996-4FBD-B6D8-5C86CCC8C5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C921-AC51-4994-BD32-211C45F00F4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A915-B996-4FBD-B6D8-5C86CCC8C5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4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C921-AC51-4994-BD32-211C45F00F4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A915-B996-4FBD-B6D8-5C86CCC8C5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8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C921-AC51-4994-BD32-211C45F00F4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A915-B996-4FBD-B6D8-5C86CCC8C5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9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C921-AC51-4994-BD32-211C45F00F4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A915-B996-4FBD-B6D8-5C86CCC8C5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5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C921-AC51-4994-BD32-211C45F00F4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A915-B996-4FBD-B6D8-5C86CCC8C5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C921-AC51-4994-BD32-211C45F00F4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A915-B996-4FBD-B6D8-5C86CCC8C5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2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C921-AC51-4994-BD32-211C45F00F4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A915-B996-4FBD-B6D8-5C86CCC8C5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1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C921-AC51-4994-BD32-211C45F00F4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A915-B996-4FBD-B6D8-5C86CCC8C5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2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C921-AC51-4994-BD32-211C45F00F4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A915-B996-4FBD-B6D8-5C86CCC8C5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5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0C921-AC51-4994-BD32-211C45F00F4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8A915-B996-4FBD-B6D8-5C86CCC8C5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210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100.png"/><Relationship Id="rId24" Type="http://schemas.openxmlformats.org/officeDocument/2006/relationships/image" Target="../media/image230.png"/><Relationship Id="rId32" Type="http://schemas.openxmlformats.org/officeDocument/2006/relationships/image" Target="../media/image49.png"/><Relationship Id="rId5" Type="http://schemas.openxmlformats.org/officeDocument/2006/relationships/image" Target="../media/image41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28" Type="http://schemas.openxmlformats.org/officeDocument/2006/relationships/image" Target="../media/image27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31" Type="http://schemas.openxmlformats.org/officeDocument/2006/relationships/image" Target="../media/image30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feld 26"/>
          <p:cNvSpPr txBox="1"/>
          <p:nvPr/>
        </p:nvSpPr>
        <p:spPr>
          <a:xfrm>
            <a:off x="9367755" y="308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8</a:t>
            </a:r>
            <a:endParaRPr lang="en-US" b="1"/>
          </a:p>
        </p:txBody>
      </p:sp>
      <p:cxnSp>
        <p:nvCxnSpPr>
          <p:cNvPr id="7" name="Gerader Verbinder 6"/>
          <p:cNvCxnSpPr/>
          <p:nvPr/>
        </p:nvCxnSpPr>
        <p:spPr>
          <a:xfrm>
            <a:off x="1588174" y="663230"/>
            <a:ext cx="10424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09966" y="571790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27414" y="574838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038766" y="562646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950118" y="559598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5870614" y="565694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6781966" y="562646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7693318" y="559598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8613814" y="574838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9525166" y="562646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10436518" y="568742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11357014" y="574838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968918" y="308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1</a:t>
            </a:r>
            <a:endParaRPr lang="en-US" b="1"/>
          </a:p>
        </p:txBody>
      </p:sp>
      <p:sp>
        <p:nvSpPr>
          <p:cNvPr id="23" name="Textfeld 22"/>
          <p:cNvSpPr txBox="1"/>
          <p:nvPr/>
        </p:nvSpPr>
        <p:spPr>
          <a:xfrm>
            <a:off x="2057024" y="302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0</a:t>
            </a:r>
            <a:endParaRPr lang="en-US" b="1"/>
          </a:p>
        </p:txBody>
      </p:sp>
      <p:sp>
        <p:nvSpPr>
          <p:cNvPr id="24" name="Textfeld 23"/>
          <p:cNvSpPr txBox="1"/>
          <p:nvPr/>
        </p:nvSpPr>
        <p:spPr>
          <a:xfrm>
            <a:off x="6626519" y="307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5</a:t>
            </a:r>
            <a:endParaRPr lang="en-US" b="1"/>
          </a:p>
        </p:txBody>
      </p:sp>
      <p:sp>
        <p:nvSpPr>
          <p:cNvPr id="25" name="Textfeld 24"/>
          <p:cNvSpPr txBox="1"/>
          <p:nvPr/>
        </p:nvSpPr>
        <p:spPr>
          <a:xfrm>
            <a:off x="7538077" y="308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6</a:t>
            </a:r>
            <a:endParaRPr lang="en-US" b="1"/>
          </a:p>
        </p:txBody>
      </p:sp>
      <p:sp>
        <p:nvSpPr>
          <p:cNvPr id="26" name="Textfeld 25"/>
          <p:cNvSpPr txBox="1"/>
          <p:nvPr/>
        </p:nvSpPr>
        <p:spPr>
          <a:xfrm>
            <a:off x="8457488" y="302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7</a:t>
            </a:r>
            <a:endParaRPr lang="en-US" b="1"/>
          </a:p>
        </p:txBody>
      </p:sp>
      <p:sp>
        <p:nvSpPr>
          <p:cNvPr id="28" name="Textfeld 27"/>
          <p:cNvSpPr txBox="1"/>
          <p:nvPr/>
        </p:nvSpPr>
        <p:spPr>
          <a:xfrm>
            <a:off x="10287166" y="305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9</a:t>
            </a:r>
            <a:endParaRPr lang="en-US" b="1"/>
          </a:p>
        </p:txBody>
      </p:sp>
      <p:sp>
        <p:nvSpPr>
          <p:cNvPr id="29" name="Textfeld 28"/>
          <p:cNvSpPr txBox="1"/>
          <p:nvPr/>
        </p:nvSpPr>
        <p:spPr>
          <a:xfrm>
            <a:off x="11155846" y="302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10</a:t>
            </a:r>
            <a:endParaRPr lang="en-US" b="1"/>
          </a:p>
        </p:txBody>
      </p:sp>
      <p:sp>
        <p:nvSpPr>
          <p:cNvPr id="30" name="Textfeld 29"/>
          <p:cNvSpPr txBox="1"/>
          <p:nvPr/>
        </p:nvSpPr>
        <p:spPr>
          <a:xfrm>
            <a:off x="3884067" y="299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2</a:t>
            </a:r>
            <a:endParaRPr lang="en-US" b="1"/>
          </a:p>
        </p:txBody>
      </p:sp>
      <p:sp>
        <p:nvSpPr>
          <p:cNvPr id="31" name="Textfeld 30"/>
          <p:cNvSpPr txBox="1"/>
          <p:nvPr/>
        </p:nvSpPr>
        <p:spPr>
          <a:xfrm>
            <a:off x="4795419" y="303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3</a:t>
            </a:r>
            <a:endParaRPr lang="en-US" b="1"/>
          </a:p>
        </p:txBody>
      </p:sp>
      <p:sp>
        <p:nvSpPr>
          <p:cNvPr id="32" name="Textfeld 31"/>
          <p:cNvSpPr txBox="1"/>
          <p:nvPr/>
        </p:nvSpPr>
        <p:spPr>
          <a:xfrm>
            <a:off x="5706229" y="302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4</a:t>
            </a:r>
            <a:endParaRPr lang="en-US" b="1"/>
          </a:p>
        </p:txBody>
      </p:sp>
      <p:cxnSp>
        <p:nvCxnSpPr>
          <p:cNvPr id="34" name="Gerader Verbinder 33"/>
          <p:cNvCxnSpPr/>
          <p:nvPr/>
        </p:nvCxnSpPr>
        <p:spPr>
          <a:xfrm>
            <a:off x="893230" y="663230"/>
            <a:ext cx="7315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975526" y="827822"/>
            <a:ext cx="11064240" cy="91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/>
          <p:cNvSpPr/>
          <p:nvPr/>
        </p:nvSpPr>
        <p:spPr>
          <a:xfrm>
            <a:off x="1914309" y="825354"/>
            <a:ext cx="608984" cy="93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/>
          <p:cNvSpPr/>
          <p:nvPr/>
        </p:nvSpPr>
        <p:spPr>
          <a:xfrm>
            <a:off x="975526" y="2434118"/>
            <a:ext cx="11064240" cy="91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/>
          <p:cNvSpPr/>
          <p:nvPr/>
        </p:nvSpPr>
        <p:spPr>
          <a:xfrm>
            <a:off x="1914310" y="2428639"/>
            <a:ext cx="1554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39"/>
          <p:cNvSpPr txBox="1"/>
          <p:nvPr/>
        </p:nvSpPr>
        <p:spPr>
          <a:xfrm>
            <a:off x="379462" y="984331"/>
            <a:ext cx="896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weath1to3</a:t>
            </a:r>
          </a:p>
          <a:p>
            <a:r>
              <a:rPr lang="de-DE" sz="1200" smtClean="0"/>
              <a:t>short-term </a:t>
            </a:r>
          </a:p>
          <a:p>
            <a:r>
              <a:rPr lang="de-DE" sz="1200" smtClean="0"/>
              <a:t>(lag 1-3)</a:t>
            </a:r>
            <a:endParaRPr lang="en-US" sz="1200"/>
          </a:p>
        </p:txBody>
      </p:sp>
      <p:sp>
        <p:nvSpPr>
          <p:cNvPr id="41" name="Textfeld 40"/>
          <p:cNvSpPr txBox="1"/>
          <p:nvPr/>
        </p:nvSpPr>
        <p:spPr>
          <a:xfrm>
            <a:off x="370944" y="1614232"/>
            <a:ext cx="941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weath4to10</a:t>
            </a:r>
          </a:p>
          <a:p>
            <a:r>
              <a:rPr lang="de-DE" sz="1200"/>
              <a:t>l</a:t>
            </a:r>
            <a:r>
              <a:rPr lang="de-DE" sz="1200" smtClean="0"/>
              <a:t>ong-term </a:t>
            </a:r>
          </a:p>
          <a:p>
            <a:r>
              <a:rPr lang="de-DE" sz="1200" smtClean="0"/>
              <a:t>(lag 4-10)</a:t>
            </a:r>
            <a:endParaRPr lang="en-US" sz="1200"/>
          </a:p>
        </p:txBody>
      </p:sp>
      <p:sp>
        <p:nvSpPr>
          <p:cNvPr id="42" name="Textfeld 41"/>
          <p:cNvSpPr txBox="1"/>
          <p:nvPr/>
        </p:nvSpPr>
        <p:spPr>
          <a:xfrm>
            <a:off x="1392896" y="1042937"/>
            <a:ext cx="42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LTA</a:t>
            </a:r>
            <a:endParaRPr lang="en-US" sz="1400"/>
          </a:p>
        </p:txBody>
      </p:sp>
      <p:sp>
        <p:nvSpPr>
          <p:cNvPr id="43" name="Textfeld 42"/>
          <p:cNvSpPr txBox="1"/>
          <p:nvPr/>
        </p:nvSpPr>
        <p:spPr>
          <a:xfrm>
            <a:off x="1392896" y="126239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2018</a:t>
            </a:r>
            <a:endParaRPr lang="en-US" sz="1400"/>
          </a:p>
        </p:txBody>
      </p:sp>
      <p:sp>
        <p:nvSpPr>
          <p:cNvPr id="44" name="Textfeld 43"/>
          <p:cNvSpPr txBox="1"/>
          <p:nvPr/>
        </p:nvSpPr>
        <p:spPr>
          <a:xfrm>
            <a:off x="1392896" y="1663314"/>
            <a:ext cx="42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LTA</a:t>
            </a:r>
            <a:endParaRPr lang="en-US" sz="1400"/>
          </a:p>
        </p:txBody>
      </p:sp>
      <p:sp>
        <p:nvSpPr>
          <p:cNvPr id="45" name="Textfeld 44"/>
          <p:cNvSpPr txBox="1"/>
          <p:nvPr/>
        </p:nvSpPr>
        <p:spPr>
          <a:xfrm>
            <a:off x="1392896" y="192627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2018</a:t>
            </a:r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feld 46"/>
              <p:cNvSpPr txBox="1"/>
              <p:nvPr/>
            </p:nvSpPr>
            <p:spPr>
              <a:xfrm>
                <a:off x="1953934" y="1065566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34" y="1065566"/>
                <a:ext cx="522900" cy="307777"/>
              </a:xfrm>
              <a:prstGeom prst="rect">
                <a:avLst/>
              </a:prstGeom>
              <a:blipFill>
                <a:blip r:embed="rId2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/>
              <p:cNvSpPr txBox="1"/>
              <p:nvPr/>
            </p:nvSpPr>
            <p:spPr>
              <a:xfrm>
                <a:off x="2889881" y="1062564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81" y="1062564"/>
                <a:ext cx="522900" cy="307777"/>
              </a:xfrm>
              <a:prstGeom prst="rect">
                <a:avLst/>
              </a:prstGeom>
              <a:blipFill>
                <a:blip r:embed="rId3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/>
              <p:cNvSpPr txBox="1"/>
              <p:nvPr/>
            </p:nvSpPr>
            <p:spPr>
              <a:xfrm>
                <a:off x="2889881" y="1256573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81" y="1256573"/>
                <a:ext cx="522900" cy="307777"/>
              </a:xfrm>
              <a:prstGeom prst="rect">
                <a:avLst/>
              </a:prstGeom>
              <a:blipFill>
                <a:blip r:embed="rId4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/>
              <p:cNvSpPr txBox="1"/>
              <p:nvPr/>
            </p:nvSpPr>
            <p:spPr>
              <a:xfrm>
                <a:off x="3801233" y="106877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233" y="1068770"/>
                <a:ext cx="522900" cy="307777"/>
              </a:xfrm>
              <a:prstGeom prst="rect">
                <a:avLst/>
              </a:prstGeom>
              <a:blipFill>
                <a:blip r:embed="rId5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/>
              <p:cNvSpPr txBox="1"/>
              <p:nvPr/>
            </p:nvSpPr>
            <p:spPr>
              <a:xfrm>
                <a:off x="3801233" y="1262779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233" y="1262779"/>
                <a:ext cx="522900" cy="307777"/>
              </a:xfrm>
              <a:prstGeom prst="rect">
                <a:avLst/>
              </a:prstGeom>
              <a:blipFill>
                <a:blip r:embed="rId6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4700608" y="1059956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608" y="1059956"/>
                <a:ext cx="522900" cy="307777"/>
              </a:xfrm>
              <a:prstGeom prst="rect">
                <a:avLst/>
              </a:prstGeom>
              <a:blipFill>
                <a:blip r:embed="rId7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/>
              <p:cNvSpPr txBox="1"/>
              <p:nvPr/>
            </p:nvSpPr>
            <p:spPr>
              <a:xfrm>
                <a:off x="4700608" y="1253965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608" y="1253965"/>
                <a:ext cx="522900" cy="307777"/>
              </a:xfrm>
              <a:prstGeom prst="rect">
                <a:avLst/>
              </a:prstGeom>
              <a:blipFill>
                <a:blip r:embed="rId8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feld 59"/>
              <p:cNvSpPr txBox="1"/>
              <p:nvPr/>
            </p:nvSpPr>
            <p:spPr>
              <a:xfrm>
                <a:off x="5636554" y="1065181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54" y="1065181"/>
                <a:ext cx="522900" cy="307777"/>
              </a:xfrm>
              <a:prstGeom prst="rect">
                <a:avLst/>
              </a:prstGeom>
              <a:blipFill>
                <a:blip r:embed="rId2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feld 60"/>
              <p:cNvSpPr txBox="1"/>
              <p:nvPr/>
            </p:nvSpPr>
            <p:spPr>
              <a:xfrm>
                <a:off x="5636554" y="125919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54" y="1259190"/>
                <a:ext cx="522900" cy="307777"/>
              </a:xfrm>
              <a:prstGeom prst="rect">
                <a:avLst/>
              </a:prstGeom>
              <a:blipFill>
                <a:blip r:embed="rId2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feld 61"/>
              <p:cNvSpPr txBox="1"/>
              <p:nvPr/>
            </p:nvSpPr>
            <p:spPr>
              <a:xfrm>
                <a:off x="6535929" y="1059956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29" y="1059956"/>
                <a:ext cx="522900" cy="307777"/>
              </a:xfrm>
              <a:prstGeom prst="rect">
                <a:avLst/>
              </a:prstGeom>
              <a:blipFill>
                <a:blip r:embed="rId9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feld 62"/>
              <p:cNvSpPr txBox="1"/>
              <p:nvPr/>
            </p:nvSpPr>
            <p:spPr>
              <a:xfrm>
                <a:off x="6535929" y="1253965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29" y="1253965"/>
                <a:ext cx="522900" cy="307777"/>
              </a:xfrm>
              <a:prstGeom prst="rect">
                <a:avLst/>
              </a:prstGeom>
              <a:blipFill>
                <a:blip r:embed="rId9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feld 63"/>
              <p:cNvSpPr txBox="1"/>
              <p:nvPr/>
            </p:nvSpPr>
            <p:spPr>
              <a:xfrm>
                <a:off x="7471875" y="1040606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64" name="Textfeld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875" y="1040606"/>
                <a:ext cx="522900" cy="307777"/>
              </a:xfrm>
              <a:prstGeom prst="rect">
                <a:avLst/>
              </a:prstGeom>
              <a:blipFill>
                <a:blip r:embed="rId2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feld 64"/>
              <p:cNvSpPr txBox="1"/>
              <p:nvPr/>
            </p:nvSpPr>
            <p:spPr>
              <a:xfrm>
                <a:off x="7471875" y="1234615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65" name="Textfeld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875" y="1234615"/>
                <a:ext cx="522900" cy="307777"/>
              </a:xfrm>
              <a:prstGeom prst="rect">
                <a:avLst/>
              </a:prstGeom>
              <a:blipFill>
                <a:blip r:embed="rId2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feld 65"/>
              <p:cNvSpPr txBox="1"/>
              <p:nvPr/>
            </p:nvSpPr>
            <p:spPr>
              <a:xfrm>
                <a:off x="8388258" y="1054932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258" y="1054932"/>
                <a:ext cx="522900" cy="307777"/>
              </a:xfrm>
              <a:prstGeom prst="rect">
                <a:avLst/>
              </a:prstGeom>
              <a:blipFill>
                <a:blip r:embed="rId10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feld 66"/>
              <p:cNvSpPr txBox="1"/>
              <p:nvPr/>
            </p:nvSpPr>
            <p:spPr>
              <a:xfrm>
                <a:off x="8388258" y="1248941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258" y="1248941"/>
                <a:ext cx="522900" cy="307777"/>
              </a:xfrm>
              <a:prstGeom prst="rect">
                <a:avLst/>
              </a:prstGeom>
              <a:blipFill>
                <a:blip r:embed="rId9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/>
              <p:cNvSpPr txBox="1"/>
              <p:nvPr/>
            </p:nvSpPr>
            <p:spPr>
              <a:xfrm>
                <a:off x="9299610" y="1061138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610" y="1061138"/>
                <a:ext cx="522900" cy="307777"/>
              </a:xfrm>
              <a:prstGeom prst="rect">
                <a:avLst/>
              </a:prstGeom>
              <a:blipFill>
                <a:blip r:embed="rId11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feld 68"/>
              <p:cNvSpPr txBox="1"/>
              <p:nvPr/>
            </p:nvSpPr>
            <p:spPr>
              <a:xfrm>
                <a:off x="9299610" y="1255147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610" y="1255147"/>
                <a:ext cx="522900" cy="307777"/>
              </a:xfrm>
              <a:prstGeom prst="rect">
                <a:avLst/>
              </a:prstGeom>
              <a:blipFill>
                <a:blip r:embed="rId2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feld 69"/>
              <p:cNvSpPr txBox="1"/>
              <p:nvPr/>
            </p:nvSpPr>
            <p:spPr>
              <a:xfrm>
                <a:off x="10198985" y="1052324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985" y="1052324"/>
                <a:ext cx="522900" cy="307777"/>
              </a:xfrm>
              <a:prstGeom prst="rect">
                <a:avLst/>
              </a:prstGeom>
              <a:blipFill>
                <a:blip r:embed="rId9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/>
              <p:cNvSpPr txBox="1"/>
              <p:nvPr/>
            </p:nvSpPr>
            <p:spPr>
              <a:xfrm>
                <a:off x="10198985" y="1246333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985" y="1246333"/>
                <a:ext cx="522900" cy="307777"/>
              </a:xfrm>
              <a:prstGeom prst="rect">
                <a:avLst/>
              </a:prstGeom>
              <a:blipFill>
                <a:blip r:embed="rId10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feld 71"/>
              <p:cNvSpPr txBox="1"/>
              <p:nvPr/>
            </p:nvSpPr>
            <p:spPr>
              <a:xfrm>
                <a:off x="11134931" y="1057549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931" y="1057549"/>
                <a:ext cx="522900" cy="307777"/>
              </a:xfrm>
              <a:prstGeom prst="rect">
                <a:avLst/>
              </a:prstGeom>
              <a:blipFill>
                <a:blip r:embed="rId11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feld 72"/>
              <p:cNvSpPr txBox="1"/>
              <p:nvPr/>
            </p:nvSpPr>
            <p:spPr>
              <a:xfrm>
                <a:off x="11134931" y="1251558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931" y="1251558"/>
                <a:ext cx="522900" cy="307777"/>
              </a:xfrm>
              <a:prstGeom prst="rect">
                <a:avLst/>
              </a:prstGeom>
              <a:blipFill>
                <a:blip r:embed="rId11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feld 77"/>
              <p:cNvSpPr txBox="1"/>
              <p:nvPr/>
            </p:nvSpPr>
            <p:spPr>
              <a:xfrm>
                <a:off x="1953934" y="1668078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78" name="Textfeld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34" y="1668078"/>
                <a:ext cx="522900" cy="307777"/>
              </a:xfrm>
              <a:prstGeom prst="rect">
                <a:avLst/>
              </a:prstGeom>
              <a:blipFill>
                <a:blip r:embed="rId12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feld 78"/>
              <p:cNvSpPr txBox="1"/>
              <p:nvPr/>
            </p:nvSpPr>
            <p:spPr>
              <a:xfrm>
                <a:off x="2889881" y="1665076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81" y="1665076"/>
                <a:ext cx="522900" cy="307777"/>
              </a:xfrm>
              <a:prstGeom prst="rect">
                <a:avLst/>
              </a:prstGeom>
              <a:blipFill>
                <a:blip r:embed="rId13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feld 79"/>
              <p:cNvSpPr txBox="1"/>
              <p:nvPr/>
            </p:nvSpPr>
            <p:spPr>
              <a:xfrm>
                <a:off x="2889881" y="1859085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81" y="1859085"/>
                <a:ext cx="522900" cy="307777"/>
              </a:xfrm>
              <a:prstGeom prst="rect">
                <a:avLst/>
              </a:prstGeom>
              <a:blipFill>
                <a:blip r:embed="rId14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feld 80"/>
              <p:cNvSpPr txBox="1"/>
              <p:nvPr/>
            </p:nvSpPr>
            <p:spPr>
              <a:xfrm>
                <a:off x="3801233" y="1671282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233" y="1671282"/>
                <a:ext cx="522900" cy="307777"/>
              </a:xfrm>
              <a:prstGeom prst="rect">
                <a:avLst/>
              </a:prstGeom>
              <a:blipFill>
                <a:blip r:embed="rId15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feld 81"/>
              <p:cNvSpPr txBox="1"/>
              <p:nvPr/>
            </p:nvSpPr>
            <p:spPr>
              <a:xfrm>
                <a:off x="3801233" y="1865291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233" y="1865291"/>
                <a:ext cx="522900" cy="307777"/>
              </a:xfrm>
              <a:prstGeom prst="rect">
                <a:avLst/>
              </a:prstGeom>
              <a:blipFill>
                <a:blip r:embed="rId16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feld 82"/>
              <p:cNvSpPr txBox="1"/>
              <p:nvPr/>
            </p:nvSpPr>
            <p:spPr>
              <a:xfrm>
                <a:off x="4700608" y="1662468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83" name="Textfeld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608" y="1662468"/>
                <a:ext cx="522900" cy="307777"/>
              </a:xfrm>
              <a:prstGeom prst="rect">
                <a:avLst/>
              </a:prstGeom>
              <a:blipFill>
                <a:blip r:embed="rId17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feld 83"/>
              <p:cNvSpPr txBox="1"/>
              <p:nvPr/>
            </p:nvSpPr>
            <p:spPr>
              <a:xfrm>
                <a:off x="4700608" y="1856477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608" y="1856477"/>
                <a:ext cx="522900" cy="307777"/>
              </a:xfrm>
              <a:prstGeom prst="rect">
                <a:avLst/>
              </a:prstGeom>
              <a:blipFill>
                <a:blip r:embed="rId14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feld 84"/>
              <p:cNvSpPr txBox="1"/>
              <p:nvPr/>
            </p:nvSpPr>
            <p:spPr>
              <a:xfrm>
                <a:off x="5636554" y="1667693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85" name="Textfeld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54" y="1667693"/>
                <a:ext cx="522900" cy="307777"/>
              </a:xfrm>
              <a:prstGeom prst="rect">
                <a:avLst/>
              </a:prstGeom>
              <a:blipFill>
                <a:blip r:embed="rId18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feld 85"/>
              <p:cNvSpPr txBox="1"/>
              <p:nvPr/>
            </p:nvSpPr>
            <p:spPr>
              <a:xfrm>
                <a:off x="5636554" y="1861702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86" name="Textfeld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54" y="1861702"/>
                <a:ext cx="522900" cy="307777"/>
              </a:xfrm>
              <a:prstGeom prst="rect">
                <a:avLst/>
              </a:prstGeom>
              <a:blipFill>
                <a:blip r:embed="rId19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feld 86"/>
              <p:cNvSpPr txBox="1"/>
              <p:nvPr/>
            </p:nvSpPr>
            <p:spPr>
              <a:xfrm>
                <a:off x="6535929" y="1662468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29" y="1662468"/>
                <a:ext cx="522900" cy="307777"/>
              </a:xfrm>
              <a:prstGeom prst="rect">
                <a:avLst/>
              </a:prstGeom>
              <a:blipFill>
                <a:blip r:embed="rId20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feld 87"/>
              <p:cNvSpPr txBox="1"/>
              <p:nvPr/>
            </p:nvSpPr>
            <p:spPr>
              <a:xfrm>
                <a:off x="6535929" y="1856477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88" name="Textfeld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29" y="1856477"/>
                <a:ext cx="522900" cy="307777"/>
              </a:xfrm>
              <a:prstGeom prst="rect">
                <a:avLst/>
              </a:prstGeom>
              <a:blipFill>
                <a:blip r:embed="rId21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feld 88"/>
              <p:cNvSpPr txBox="1"/>
              <p:nvPr/>
            </p:nvSpPr>
            <p:spPr>
              <a:xfrm>
                <a:off x="7471875" y="1643118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89" name="Textfeld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875" y="1643118"/>
                <a:ext cx="522900" cy="307777"/>
              </a:xfrm>
              <a:prstGeom prst="rect">
                <a:avLst/>
              </a:prstGeom>
              <a:blipFill>
                <a:blip r:embed="rId18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feld 89"/>
              <p:cNvSpPr txBox="1"/>
              <p:nvPr/>
            </p:nvSpPr>
            <p:spPr>
              <a:xfrm>
                <a:off x="7471875" y="1837127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90" name="Textfeld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875" y="1837127"/>
                <a:ext cx="522900" cy="307777"/>
              </a:xfrm>
              <a:prstGeom prst="rect">
                <a:avLst/>
              </a:prstGeom>
              <a:blipFill>
                <a:blip r:embed="rId19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/>
              <p:cNvSpPr txBox="1"/>
              <p:nvPr/>
            </p:nvSpPr>
            <p:spPr>
              <a:xfrm>
                <a:off x="8388258" y="1657444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91" name="Textfeld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258" y="1657444"/>
                <a:ext cx="522900" cy="307777"/>
              </a:xfrm>
              <a:prstGeom prst="rect">
                <a:avLst/>
              </a:prstGeom>
              <a:blipFill>
                <a:blip r:embed="rId20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feld 91"/>
              <p:cNvSpPr txBox="1"/>
              <p:nvPr/>
            </p:nvSpPr>
            <p:spPr>
              <a:xfrm>
                <a:off x="8388258" y="1851453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92" name="Textfeld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258" y="1851453"/>
                <a:ext cx="522900" cy="307777"/>
              </a:xfrm>
              <a:prstGeom prst="rect">
                <a:avLst/>
              </a:prstGeom>
              <a:blipFill>
                <a:blip r:embed="rId21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feld 92"/>
              <p:cNvSpPr txBox="1"/>
              <p:nvPr/>
            </p:nvSpPr>
            <p:spPr>
              <a:xfrm>
                <a:off x="9299610" y="166365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93" name="Textfeld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610" y="1663650"/>
                <a:ext cx="522900" cy="307777"/>
              </a:xfrm>
              <a:prstGeom prst="rect">
                <a:avLst/>
              </a:prstGeom>
              <a:blipFill>
                <a:blip r:embed="rId18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feld 93"/>
              <p:cNvSpPr txBox="1"/>
              <p:nvPr/>
            </p:nvSpPr>
            <p:spPr>
              <a:xfrm>
                <a:off x="9299610" y="1857659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94" name="Textfeld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610" y="1857659"/>
                <a:ext cx="522900" cy="307777"/>
              </a:xfrm>
              <a:prstGeom prst="rect">
                <a:avLst/>
              </a:prstGeom>
              <a:blipFill>
                <a:blip r:embed="rId22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feld 94"/>
              <p:cNvSpPr txBox="1"/>
              <p:nvPr/>
            </p:nvSpPr>
            <p:spPr>
              <a:xfrm>
                <a:off x="10198985" y="1654836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95" name="Textfeld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985" y="1654836"/>
                <a:ext cx="522900" cy="307777"/>
              </a:xfrm>
              <a:prstGeom prst="rect">
                <a:avLst/>
              </a:prstGeom>
              <a:blipFill>
                <a:blip r:embed="rId23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feld 95"/>
              <p:cNvSpPr txBox="1"/>
              <p:nvPr/>
            </p:nvSpPr>
            <p:spPr>
              <a:xfrm>
                <a:off x="10198985" y="1848845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985" y="1848845"/>
                <a:ext cx="522900" cy="307777"/>
              </a:xfrm>
              <a:prstGeom prst="rect">
                <a:avLst/>
              </a:prstGeom>
              <a:blipFill>
                <a:blip r:embed="rId24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feld 96"/>
              <p:cNvSpPr txBox="1"/>
              <p:nvPr/>
            </p:nvSpPr>
            <p:spPr>
              <a:xfrm>
                <a:off x="11134931" y="1660061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931" y="1660061"/>
                <a:ext cx="522900" cy="307777"/>
              </a:xfrm>
              <a:prstGeom prst="rect">
                <a:avLst/>
              </a:prstGeom>
              <a:blipFill>
                <a:blip r:embed="rId25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feld 97"/>
              <p:cNvSpPr txBox="1"/>
              <p:nvPr/>
            </p:nvSpPr>
            <p:spPr>
              <a:xfrm>
                <a:off x="11134931" y="185407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98" name="Textfeld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931" y="1854070"/>
                <a:ext cx="522900" cy="307777"/>
              </a:xfrm>
              <a:prstGeom prst="rect">
                <a:avLst/>
              </a:prstGeom>
              <a:blipFill>
                <a:blip r:embed="rId19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feld 100"/>
          <p:cNvSpPr txBox="1"/>
          <p:nvPr/>
        </p:nvSpPr>
        <p:spPr>
          <a:xfrm>
            <a:off x="1392896" y="2705433"/>
            <a:ext cx="42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LTA</a:t>
            </a:r>
            <a:endParaRPr lang="en-US" sz="1400"/>
          </a:p>
        </p:txBody>
      </p:sp>
      <p:sp>
        <p:nvSpPr>
          <p:cNvPr id="102" name="Textfeld 101"/>
          <p:cNvSpPr txBox="1"/>
          <p:nvPr/>
        </p:nvSpPr>
        <p:spPr>
          <a:xfrm>
            <a:off x="1392896" y="292488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2018</a:t>
            </a:r>
            <a:endParaRPr lang="en-US" sz="1400"/>
          </a:p>
        </p:txBody>
      </p:sp>
      <p:sp>
        <p:nvSpPr>
          <p:cNvPr id="103" name="Textfeld 102"/>
          <p:cNvSpPr txBox="1"/>
          <p:nvPr/>
        </p:nvSpPr>
        <p:spPr>
          <a:xfrm>
            <a:off x="1392896" y="3353242"/>
            <a:ext cx="42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LTA</a:t>
            </a:r>
            <a:endParaRPr lang="en-US" sz="1400"/>
          </a:p>
        </p:txBody>
      </p:sp>
      <p:sp>
        <p:nvSpPr>
          <p:cNvPr id="104" name="Textfeld 103"/>
          <p:cNvSpPr txBox="1"/>
          <p:nvPr/>
        </p:nvSpPr>
        <p:spPr>
          <a:xfrm>
            <a:off x="1392896" y="361620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2018</a:t>
            </a:r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feld 104"/>
              <p:cNvSpPr txBox="1"/>
              <p:nvPr/>
            </p:nvSpPr>
            <p:spPr>
              <a:xfrm>
                <a:off x="1953934" y="2728062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05" name="Textfeld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34" y="2728062"/>
                <a:ext cx="522899" cy="307777"/>
              </a:xfrm>
              <a:prstGeom prst="rect">
                <a:avLst/>
              </a:prstGeom>
              <a:blipFill>
                <a:blip r:embed="rId2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feld 105"/>
              <p:cNvSpPr txBox="1"/>
              <p:nvPr/>
            </p:nvSpPr>
            <p:spPr>
              <a:xfrm>
                <a:off x="2889881" y="2725060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06" name="Textfeld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81" y="2725060"/>
                <a:ext cx="522899" cy="307777"/>
              </a:xfrm>
              <a:prstGeom prst="rect">
                <a:avLst/>
              </a:prstGeom>
              <a:blipFill>
                <a:blip r:embed="rId3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feld 106"/>
              <p:cNvSpPr txBox="1"/>
              <p:nvPr/>
            </p:nvSpPr>
            <p:spPr>
              <a:xfrm>
                <a:off x="2889881" y="2919069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07" name="Textfeld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81" y="2919069"/>
                <a:ext cx="522899" cy="307777"/>
              </a:xfrm>
              <a:prstGeom prst="rect">
                <a:avLst/>
              </a:prstGeom>
              <a:blipFill>
                <a:blip r:embed="rId8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feld 107"/>
              <p:cNvSpPr txBox="1"/>
              <p:nvPr/>
            </p:nvSpPr>
            <p:spPr>
              <a:xfrm>
                <a:off x="3801233" y="2731266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08" name="Textfeld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233" y="2731266"/>
                <a:ext cx="522899" cy="307777"/>
              </a:xfrm>
              <a:prstGeom prst="rect">
                <a:avLst/>
              </a:prstGeom>
              <a:blipFill>
                <a:blip r:embed="rId6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feld 108"/>
              <p:cNvSpPr txBox="1"/>
              <p:nvPr/>
            </p:nvSpPr>
            <p:spPr>
              <a:xfrm>
                <a:off x="3801233" y="2925275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09" name="Textfeld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233" y="2925275"/>
                <a:ext cx="522899" cy="307777"/>
              </a:xfrm>
              <a:prstGeom prst="rect">
                <a:avLst/>
              </a:prstGeom>
              <a:blipFill>
                <a:blip r:embed="rId26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feld 109"/>
              <p:cNvSpPr txBox="1"/>
              <p:nvPr/>
            </p:nvSpPr>
            <p:spPr>
              <a:xfrm>
                <a:off x="4700608" y="2722452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10" name="Textfeld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608" y="2722452"/>
                <a:ext cx="522899" cy="307777"/>
              </a:xfrm>
              <a:prstGeom prst="rect">
                <a:avLst/>
              </a:prstGeom>
              <a:blipFill>
                <a:blip r:embed="rId8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feld 110"/>
              <p:cNvSpPr txBox="1"/>
              <p:nvPr/>
            </p:nvSpPr>
            <p:spPr>
              <a:xfrm>
                <a:off x="4700608" y="2916461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11" name="Textfeld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608" y="2916461"/>
                <a:ext cx="522899" cy="307777"/>
              </a:xfrm>
              <a:prstGeom prst="rect">
                <a:avLst/>
              </a:prstGeom>
              <a:blipFill>
                <a:blip r:embed="rId3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feld 111"/>
              <p:cNvSpPr txBox="1"/>
              <p:nvPr/>
            </p:nvSpPr>
            <p:spPr>
              <a:xfrm>
                <a:off x="5636554" y="2727677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12" name="Textfeld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54" y="2727677"/>
                <a:ext cx="522899" cy="307777"/>
              </a:xfrm>
              <a:prstGeom prst="rect">
                <a:avLst/>
              </a:prstGeom>
              <a:blipFill>
                <a:blip r:embed="rId5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feld 112"/>
              <p:cNvSpPr txBox="1"/>
              <p:nvPr/>
            </p:nvSpPr>
            <p:spPr>
              <a:xfrm>
                <a:off x="5636554" y="2921686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13" name="Textfeld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54" y="2921686"/>
                <a:ext cx="522899" cy="307777"/>
              </a:xfrm>
              <a:prstGeom prst="rect">
                <a:avLst/>
              </a:prstGeom>
              <a:blipFill>
                <a:blip r:embed="rId6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feld 113"/>
              <p:cNvSpPr txBox="1"/>
              <p:nvPr/>
            </p:nvSpPr>
            <p:spPr>
              <a:xfrm>
                <a:off x="6535929" y="2722452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14" name="Textfeld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29" y="2722452"/>
                <a:ext cx="522899" cy="307777"/>
              </a:xfrm>
              <a:prstGeom prst="rect">
                <a:avLst/>
              </a:prstGeom>
              <a:blipFill>
                <a:blip r:embed="rId9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feld 114"/>
              <p:cNvSpPr txBox="1"/>
              <p:nvPr/>
            </p:nvSpPr>
            <p:spPr>
              <a:xfrm>
                <a:off x="6535929" y="2916461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15" name="Textfeld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29" y="2916461"/>
                <a:ext cx="522899" cy="307777"/>
              </a:xfrm>
              <a:prstGeom prst="rect">
                <a:avLst/>
              </a:prstGeom>
              <a:blipFill>
                <a:blip r:embed="rId27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feld 115"/>
              <p:cNvSpPr txBox="1"/>
              <p:nvPr/>
            </p:nvSpPr>
            <p:spPr>
              <a:xfrm>
                <a:off x="7471875" y="2703102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16" name="Textfeld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875" y="2703102"/>
                <a:ext cx="522899" cy="307777"/>
              </a:xfrm>
              <a:prstGeom prst="rect">
                <a:avLst/>
              </a:prstGeom>
              <a:blipFill>
                <a:blip r:embed="rId11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feld 116"/>
              <p:cNvSpPr txBox="1"/>
              <p:nvPr/>
            </p:nvSpPr>
            <p:spPr>
              <a:xfrm>
                <a:off x="7471875" y="2897111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17" name="Textfeld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875" y="2897111"/>
                <a:ext cx="522899" cy="307777"/>
              </a:xfrm>
              <a:prstGeom prst="rect">
                <a:avLst/>
              </a:prstGeom>
              <a:blipFill>
                <a:blip r:embed="rId28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feld 117"/>
              <p:cNvSpPr txBox="1"/>
              <p:nvPr/>
            </p:nvSpPr>
            <p:spPr>
              <a:xfrm>
                <a:off x="8388258" y="2717428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18" name="Textfeld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258" y="2717428"/>
                <a:ext cx="522899" cy="307777"/>
              </a:xfrm>
              <a:prstGeom prst="rect">
                <a:avLst/>
              </a:prstGeom>
              <a:blipFill>
                <a:blip r:embed="rId9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feld 118"/>
              <p:cNvSpPr txBox="1"/>
              <p:nvPr/>
            </p:nvSpPr>
            <p:spPr>
              <a:xfrm>
                <a:off x="8388258" y="2911437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19" name="Textfeld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258" y="2911437"/>
                <a:ext cx="522899" cy="307777"/>
              </a:xfrm>
              <a:prstGeom prst="rect">
                <a:avLst/>
              </a:prstGeom>
              <a:blipFill>
                <a:blip r:embed="rId29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feld 119"/>
              <p:cNvSpPr txBox="1"/>
              <p:nvPr/>
            </p:nvSpPr>
            <p:spPr>
              <a:xfrm>
                <a:off x="9299610" y="2723634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610" y="2723634"/>
                <a:ext cx="522899" cy="307777"/>
              </a:xfrm>
              <a:prstGeom prst="rect">
                <a:avLst/>
              </a:prstGeom>
              <a:blipFill>
                <a:blip r:embed="rId2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feld 120"/>
              <p:cNvSpPr txBox="1"/>
              <p:nvPr/>
            </p:nvSpPr>
            <p:spPr>
              <a:xfrm>
                <a:off x="9299610" y="2917643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21" name="Textfeld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610" y="2917643"/>
                <a:ext cx="522899" cy="307777"/>
              </a:xfrm>
              <a:prstGeom prst="rect">
                <a:avLst/>
              </a:prstGeom>
              <a:blipFill>
                <a:blip r:embed="rId30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feld 121"/>
              <p:cNvSpPr txBox="1"/>
              <p:nvPr/>
            </p:nvSpPr>
            <p:spPr>
              <a:xfrm>
                <a:off x="10198985" y="2714820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22" name="Textfeld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985" y="2714820"/>
                <a:ext cx="522899" cy="307777"/>
              </a:xfrm>
              <a:prstGeom prst="rect">
                <a:avLst/>
              </a:prstGeom>
              <a:blipFill>
                <a:blip r:embed="rId10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feld 122"/>
              <p:cNvSpPr txBox="1"/>
              <p:nvPr/>
            </p:nvSpPr>
            <p:spPr>
              <a:xfrm>
                <a:off x="10198985" y="2908829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23" name="Textfeld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985" y="2908829"/>
                <a:ext cx="522899" cy="307777"/>
              </a:xfrm>
              <a:prstGeom prst="rect">
                <a:avLst/>
              </a:prstGeom>
              <a:blipFill>
                <a:blip r:embed="rId27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feld 123"/>
              <p:cNvSpPr txBox="1"/>
              <p:nvPr/>
            </p:nvSpPr>
            <p:spPr>
              <a:xfrm>
                <a:off x="11134931" y="2720045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24" name="Textfeld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931" y="2720045"/>
                <a:ext cx="522899" cy="307777"/>
              </a:xfrm>
              <a:prstGeom prst="rect">
                <a:avLst/>
              </a:prstGeom>
              <a:blipFill>
                <a:blip r:embed="rId11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feld 124"/>
              <p:cNvSpPr txBox="1"/>
              <p:nvPr/>
            </p:nvSpPr>
            <p:spPr>
              <a:xfrm>
                <a:off x="11134931" y="2914054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25" name="Textfeld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931" y="2914054"/>
                <a:ext cx="522899" cy="307777"/>
              </a:xfrm>
              <a:prstGeom prst="rect">
                <a:avLst/>
              </a:prstGeom>
              <a:blipFill>
                <a:blip r:embed="rId28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feld 125"/>
              <p:cNvSpPr txBox="1"/>
              <p:nvPr/>
            </p:nvSpPr>
            <p:spPr>
              <a:xfrm>
                <a:off x="1953934" y="3358006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26" name="Textfeld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34" y="3358006"/>
                <a:ext cx="522899" cy="307777"/>
              </a:xfrm>
              <a:prstGeom prst="rect">
                <a:avLst/>
              </a:prstGeom>
              <a:blipFill>
                <a:blip r:embed="rId12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feld 126"/>
              <p:cNvSpPr txBox="1"/>
              <p:nvPr/>
            </p:nvSpPr>
            <p:spPr>
              <a:xfrm>
                <a:off x="2889881" y="3355004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27" name="Textfeld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81" y="3355004"/>
                <a:ext cx="522899" cy="307777"/>
              </a:xfrm>
              <a:prstGeom prst="rect">
                <a:avLst/>
              </a:prstGeom>
              <a:blipFill>
                <a:blip r:embed="rId13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feld 127"/>
              <p:cNvSpPr txBox="1"/>
              <p:nvPr/>
            </p:nvSpPr>
            <p:spPr>
              <a:xfrm>
                <a:off x="2889881" y="3549013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28" name="Textfeld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81" y="3549013"/>
                <a:ext cx="522899" cy="307777"/>
              </a:xfrm>
              <a:prstGeom prst="rect">
                <a:avLst/>
              </a:prstGeom>
              <a:blipFill>
                <a:blip r:embed="rId31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feld 128"/>
              <p:cNvSpPr txBox="1"/>
              <p:nvPr/>
            </p:nvSpPr>
            <p:spPr>
              <a:xfrm>
                <a:off x="3801233" y="3361210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29" name="Textfeld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233" y="3361210"/>
                <a:ext cx="522899" cy="307777"/>
              </a:xfrm>
              <a:prstGeom prst="rect">
                <a:avLst/>
              </a:prstGeom>
              <a:blipFill>
                <a:blip r:embed="rId15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feld 129"/>
              <p:cNvSpPr txBox="1"/>
              <p:nvPr/>
            </p:nvSpPr>
            <p:spPr>
              <a:xfrm>
                <a:off x="3801233" y="3555219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30" name="Textfeld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233" y="3555219"/>
                <a:ext cx="522899" cy="307777"/>
              </a:xfrm>
              <a:prstGeom prst="rect">
                <a:avLst/>
              </a:prstGeom>
              <a:blipFill>
                <a:blip r:embed="rId16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feld 130"/>
              <p:cNvSpPr txBox="1"/>
              <p:nvPr/>
            </p:nvSpPr>
            <p:spPr>
              <a:xfrm>
                <a:off x="4700608" y="3352396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31" name="Textfeld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608" y="3352396"/>
                <a:ext cx="522899" cy="307777"/>
              </a:xfrm>
              <a:prstGeom prst="rect">
                <a:avLst/>
              </a:prstGeom>
              <a:blipFill>
                <a:blip r:embed="rId17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feld 131"/>
              <p:cNvSpPr txBox="1"/>
              <p:nvPr/>
            </p:nvSpPr>
            <p:spPr>
              <a:xfrm>
                <a:off x="4700608" y="3546405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32" name="Textfeld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608" y="3546405"/>
                <a:ext cx="522899" cy="307777"/>
              </a:xfrm>
              <a:prstGeom prst="rect">
                <a:avLst/>
              </a:prstGeom>
              <a:blipFill>
                <a:blip r:embed="rId14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feld 132"/>
              <p:cNvSpPr txBox="1"/>
              <p:nvPr/>
            </p:nvSpPr>
            <p:spPr>
              <a:xfrm>
                <a:off x="5636554" y="3357621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33" name="Textfeld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54" y="3357621"/>
                <a:ext cx="522899" cy="307777"/>
              </a:xfrm>
              <a:prstGeom prst="rect">
                <a:avLst/>
              </a:prstGeom>
              <a:blipFill>
                <a:blip r:embed="rId18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feld 133"/>
              <p:cNvSpPr txBox="1"/>
              <p:nvPr/>
            </p:nvSpPr>
            <p:spPr>
              <a:xfrm>
                <a:off x="5636554" y="3551630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34" name="Textfeld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54" y="3551630"/>
                <a:ext cx="522899" cy="307777"/>
              </a:xfrm>
              <a:prstGeom prst="rect">
                <a:avLst/>
              </a:prstGeom>
              <a:blipFill>
                <a:blip r:embed="rId22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feld 134"/>
              <p:cNvSpPr txBox="1"/>
              <p:nvPr/>
            </p:nvSpPr>
            <p:spPr>
              <a:xfrm>
                <a:off x="6535929" y="3352396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35" name="Textfeld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29" y="3352396"/>
                <a:ext cx="522899" cy="307777"/>
              </a:xfrm>
              <a:prstGeom prst="rect">
                <a:avLst/>
              </a:prstGeom>
              <a:blipFill>
                <a:blip r:embed="rId32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feld 135"/>
              <p:cNvSpPr txBox="1"/>
              <p:nvPr/>
            </p:nvSpPr>
            <p:spPr>
              <a:xfrm>
                <a:off x="6535929" y="3546405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36" name="Textfeld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29" y="3546405"/>
                <a:ext cx="522899" cy="307777"/>
              </a:xfrm>
              <a:prstGeom prst="rect">
                <a:avLst/>
              </a:prstGeom>
              <a:blipFill>
                <a:blip r:embed="rId33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feld 136"/>
              <p:cNvSpPr txBox="1"/>
              <p:nvPr/>
            </p:nvSpPr>
            <p:spPr>
              <a:xfrm>
                <a:off x="7471875" y="3333046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37" name="Textfeld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875" y="3333046"/>
                <a:ext cx="522899" cy="307777"/>
              </a:xfrm>
              <a:prstGeom prst="rect">
                <a:avLst/>
              </a:prstGeom>
              <a:blipFill>
                <a:blip r:embed="rId34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feld 137"/>
              <p:cNvSpPr txBox="1"/>
              <p:nvPr/>
            </p:nvSpPr>
            <p:spPr>
              <a:xfrm>
                <a:off x="7471875" y="3527055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38" name="Textfeld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875" y="3527055"/>
                <a:ext cx="522899" cy="307777"/>
              </a:xfrm>
              <a:prstGeom prst="rect">
                <a:avLst/>
              </a:prstGeom>
              <a:blipFill>
                <a:blip r:embed="rId35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feld 138"/>
              <p:cNvSpPr txBox="1"/>
              <p:nvPr/>
            </p:nvSpPr>
            <p:spPr>
              <a:xfrm>
                <a:off x="8388258" y="3347372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39" name="Textfeld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258" y="3347372"/>
                <a:ext cx="522899" cy="307777"/>
              </a:xfrm>
              <a:prstGeom prst="rect">
                <a:avLst/>
              </a:prstGeom>
              <a:blipFill>
                <a:blip r:embed="rId36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feld 139"/>
              <p:cNvSpPr txBox="1"/>
              <p:nvPr/>
            </p:nvSpPr>
            <p:spPr>
              <a:xfrm>
                <a:off x="8388258" y="3541381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40" name="Textfeld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258" y="3541381"/>
                <a:ext cx="522899" cy="307777"/>
              </a:xfrm>
              <a:prstGeom prst="rect">
                <a:avLst/>
              </a:prstGeom>
              <a:blipFill>
                <a:blip r:embed="rId33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feld 140"/>
              <p:cNvSpPr txBox="1"/>
              <p:nvPr/>
            </p:nvSpPr>
            <p:spPr>
              <a:xfrm>
                <a:off x="9299610" y="3353578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41" name="Textfeld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610" y="3353578"/>
                <a:ext cx="522899" cy="307777"/>
              </a:xfrm>
              <a:prstGeom prst="rect">
                <a:avLst/>
              </a:prstGeom>
              <a:blipFill>
                <a:blip r:embed="rId37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feld 141"/>
              <p:cNvSpPr txBox="1"/>
              <p:nvPr/>
            </p:nvSpPr>
            <p:spPr>
              <a:xfrm>
                <a:off x="9299610" y="3547587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42" name="Textfeld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610" y="3547587"/>
                <a:ext cx="522899" cy="307777"/>
              </a:xfrm>
              <a:prstGeom prst="rect">
                <a:avLst/>
              </a:prstGeom>
              <a:blipFill>
                <a:blip r:embed="rId35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feld 142"/>
              <p:cNvSpPr txBox="1"/>
              <p:nvPr/>
            </p:nvSpPr>
            <p:spPr>
              <a:xfrm>
                <a:off x="10198985" y="3344764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43" name="Textfeld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985" y="3344764"/>
                <a:ext cx="522899" cy="307777"/>
              </a:xfrm>
              <a:prstGeom prst="rect">
                <a:avLst/>
              </a:prstGeom>
              <a:blipFill>
                <a:blip r:embed="rId32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feld 143"/>
              <p:cNvSpPr txBox="1"/>
              <p:nvPr/>
            </p:nvSpPr>
            <p:spPr>
              <a:xfrm>
                <a:off x="10198985" y="3538773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44" name="Textfeld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985" y="3538773"/>
                <a:ext cx="522899" cy="307777"/>
              </a:xfrm>
              <a:prstGeom prst="rect">
                <a:avLst/>
              </a:prstGeom>
              <a:blipFill>
                <a:blip r:embed="rId33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feld 144"/>
              <p:cNvSpPr txBox="1"/>
              <p:nvPr/>
            </p:nvSpPr>
            <p:spPr>
              <a:xfrm>
                <a:off x="11134931" y="3349989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45" name="Textfeld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931" y="3349989"/>
                <a:ext cx="522899" cy="307777"/>
              </a:xfrm>
              <a:prstGeom prst="rect">
                <a:avLst/>
              </a:prstGeom>
              <a:blipFill>
                <a:blip r:embed="rId34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feld 145"/>
              <p:cNvSpPr txBox="1"/>
              <p:nvPr/>
            </p:nvSpPr>
            <p:spPr>
              <a:xfrm>
                <a:off x="11134931" y="3543998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46" name="Textfeld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931" y="3543998"/>
                <a:ext cx="522899" cy="307777"/>
              </a:xfrm>
              <a:prstGeom prst="rect">
                <a:avLst/>
              </a:prstGeom>
              <a:blipFill>
                <a:blip r:embed="rId38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chteck 146"/>
          <p:cNvSpPr/>
          <p:nvPr/>
        </p:nvSpPr>
        <p:spPr>
          <a:xfrm>
            <a:off x="975525" y="4209182"/>
            <a:ext cx="11064240" cy="91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hteck 147"/>
          <p:cNvSpPr/>
          <p:nvPr/>
        </p:nvSpPr>
        <p:spPr>
          <a:xfrm>
            <a:off x="1914309" y="4215278"/>
            <a:ext cx="256032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feld 150"/>
          <p:cNvSpPr txBox="1"/>
          <p:nvPr/>
        </p:nvSpPr>
        <p:spPr>
          <a:xfrm>
            <a:off x="1392895" y="4480497"/>
            <a:ext cx="42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LTA</a:t>
            </a:r>
            <a:endParaRPr lang="en-US" sz="1400"/>
          </a:p>
        </p:txBody>
      </p:sp>
      <p:sp>
        <p:nvSpPr>
          <p:cNvPr id="152" name="Textfeld 151"/>
          <p:cNvSpPr txBox="1"/>
          <p:nvPr/>
        </p:nvSpPr>
        <p:spPr>
          <a:xfrm>
            <a:off x="1392895" y="469995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2018</a:t>
            </a:r>
            <a:endParaRPr lang="en-US" sz="1400"/>
          </a:p>
        </p:txBody>
      </p:sp>
      <p:sp>
        <p:nvSpPr>
          <p:cNvPr id="153" name="Textfeld 152"/>
          <p:cNvSpPr txBox="1"/>
          <p:nvPr/>
        </p:nvSpPr>
        <p:spPr>
          <a:xfrm>
            <a:off x="1392895" y="5128306"/>
            <a:ext cx="42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LTA</a:t>
            </a:r>
            <a:endParaRPr lang="en-US" sz="1400"/>
          </a:p>
        </p:txBody>
      </p:sp>
      <p:sp>
        <p:nvSpPr>
          <p:cNvPr id="154" name="Textfeld 153"/>
          <p:cNvSpPr txBox="1"/>
          <p:nvPr/>
        </p:nvSpPr>
        <p:spPr>
          <a:xfrm>
            <a:off x="1392895" y="539127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2018</a:t>
            </a:r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feld 154"/>
              <p:cNvSpPr txBox="1"/>
              <p:nvPr/>
            </p:nvSpPr>
            <p:spPr>
              <a:xfrm>
                <a:off x="1953933" y="4503126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55" name="Textfeld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33" y="4503126"/>
                <a:ext cx="522900" cy="307777"/>
              </a:xfrm>
              <a:prstGeom prst="rect">
                <a:avLst/>
              </a:prstGeom>
              <a:blipFill>
                <a:blip r:embed="rId2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feld 155"/>
              <p:cNvSpPr txBox="1"/>
              <p:nvPr/>
            </p:nvSpPr>
            <p:spPr>
              <a:xfrm>
                <a:off x="2889880" y="4500124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56" name="Textfeld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80" y="4500124"/>
                <a:ext cx="522900" cy="307777"/>
              </a:xfrm>
              <a:prstGeom prst="rect">
                <a:avLst/>
              </a:prstGeom>
              <a:blipFill>
                <a:blip r:embed="rId3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feld 156"/>
              <p:cNvSpPr txBox="1"/>
              <p:nvPr/>
            </p:nvSpPr>
            <p:spPr>
              <a:xfrm>
                <a:off x="2889880" y="4694133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57" name="Textfeld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80" y="4694133"/>
                <a:ext cx="522900" cy="307777"/>
              </a:xfrm>
              <a:prstGeom prst="rect">
                <a:avLst/>
              </a:prstGeom>
              <a:blipFill>
                <a:blip r:embed="rId4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feld 157"/>
              <p:cNvSpPr txBox="1"/>
              <p:nvPr/>
            </p:nvSpPr>
            <p:spPr>
              <a:xfrm>
                <a:off x="3801232" y="450633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58" name="Textfeld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232" y="4506330"/>
                <a:ext cx="522900" cy="307777"/>
              </a:xfrm>
              <a:prstGeom prst="rect">
                <a:avLst/>
              </a:prstGeom>
              <a:blipFill>
                <a:blip r:embed="rId6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feld 158"/>
              <p:cNvSpPr txBox="1"/>
              <p:nvPr/>
            </p:nvSpPr>
            <p:spPr>
              <a:xfrm>
                <a:off x="3801232" y="4700339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59" name="Textfeld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232" y="4700339"/>
                <a:ext cx="522900" cy="307777"/>
              </a:xfrm>
              <a:prstGeom prst="rect">
                <a:avLst/>
              </a:prstGeom>
              <a:blipFill>
                <a:blip r:embed="rId5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feld 159"/>
              <p:cNvSpPr txBox="1"/>
              <p:nvPr/>
            </p:nvSpPr>
            <p:spPr>
              <a:xfrm>
                <a:off x="4700607" y="4497516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60" name="Textfeld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607" y="4497516"/>
                <a:ext cx="522900" cy="307777"/>
              </a:xfrm>
              <a:prstGeom prst="rect">
                <a:avLst/>
              </a:prstGeom>
              <a:blipFill>
                <a:blip r:embed="rId29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feld 160"/>
              <p:cNvSpPr txBox="1"/>
              <p:nvPr/>
            </p:nvSpPr>
            <p:spPr>
              <a:xfrm>
                <a:off x="4700607" y="4691525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61" name="Textfeld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607" y="4691525"/>
                <a:ext cx="522900" cy="307777"/>
              </a:xfrm>
              <a:prstGeom prst="rect">
                <a:avLst/>
              </a:prstGeom>
              <a:blipFill>
                <a:blip r:embed="rId9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161"/>
              <p:cNvSpPr txBox="1"/>
              <p:nvPr/>
            </p:nvSpPr>
            <p:spPr>
              <a:xfrm>
                <a:off x="5636553" y="4502741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62" name="Textfeld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53" y="4502741"/>
                <a:ext cx="522900" cy="307777"/>
              </a:xfrm>
              <a:prstGeom prst="rect">
                <a:avLst/>
              </a:prstGeom>
              <a:blipFill>
                <a:blip r:embed="rId39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feld 162"/>
              <p:cNvSpPr txBox="1"/>
              <p:nvPr/>
            </p:nvSpPr>
            <p:spPr>
              <a:xfrm>
                <a:off x="5636553" y="469675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63" name="Textfeld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53" y="4696750"/>
                <a:ext cx="522900" cy="307777"/>
              </a:xfrm>
              <a:prstGeom prst="rect">
                <a:avLst/>
              </a:prstGeom>
              <a:blipFill>
                <a:blip r:embed="rId5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feld 163"/>
              <p:cNvSpPr txBox="1"/>
              <p:nvPr/>
            </p:nvSpPr>
            <p:spPr>
              <a:xfrm>
                <a:off x="6535928" y="4497516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64" name="Textfeld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28" y="4497516"/>
                <a:ext cx="522900" cy="307777"/>
              </a:xfrm>
              <a:prstGeom prst="rect">
                <a:avLst/>
              </a:prstGeom>
              <a:blipFill>
                <a:blip r:embed="rId7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164"/>
              <p:cNvSpPr txBox="1"/>
              <p:nvPr/>
            </p:nvSpPr>
            <p:spPr>
              <a:xfrm>
                <a:off x="6535928" y="4691525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65" name="Textfeld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28" y="4691525"/>
                <a:ext cx="522900" cy="307777"/>
              </a:xfrm>
              <a:prstGeom prst="rect">
                <a:avLst/>
              </a:prstGeom>
              <a:blipFill>
                <a:blip r:embed="rId8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feld 165"/>
              <p:cNvSpPr txBox="1"/>
              <p:nvPr/>
            </p:nvSpPr>
            <p:spPr>
              <a:xfrm>
                <a:off x="7471874" y="4478166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66" name="Textfeld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874" y="4478166"/>
                <a:ext cx="522900" cy="307777"/>
              </a:xfrm>
              <a:prstGeom prst="rect">
                <a:avLst/>
              </a:prstGeom>
              <a:blipFill>
                <a:blip r:embed="rId2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feld 166"/>
              <p:cNvSpPr txBox="1"/>
              <p:nvPr/>
            </p:nvSpPr>
            <p:spPr>
              <a:xfrm>
                <a:off x="7471874" y="4672175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67" name="Textfeld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874" y="4672175"/>
                <a:ext cx="522900" cy="307777"/>
              </a:xfrm>
              <a:prstGeom prst="rect">
                <a:avLst/>
              </a:prstGeom>
              <a:blipFill>
                <a:blip r:embed="rId28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feld 167"/>
              <p:cNvSpPr txBox="1"/>
              <p:nvPr/>
            </p:nvSpPr>
            <p:spPr>
              <a:xfrm>
                <a:off x="8388257" y="4492492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68" name="Textfeld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257" y="4492492"/>
                <a:ext cx="522900" cy="307777"/>
              </a:xfrm>
              <a:prstGeom prst="rect">
                <a:avLst/>
              </a:prstGeom>
              <a:blipFill>
                <a:blip r:embed="rId9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feld 168"/>
              <p:cNvSpPr txBox="1"/>
              <p:nvPr/>
            </p:nvSpPr>
            <p:spPr>
              <a:xfrm>
                <a:off x="8388257" y="4686501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69" name="Textfeld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257" y="4686501"/>
                <a:ext cx="522900" cy="307777"/>
              </a:xfrm>
              <a:prstGeom prst="rect">
                <a:avLst/>
              </a:prstGeom>
              <a:blipFill>
                <a:blip r:embed="rId29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feld 169"/>
              <p:cNvSpPr txBox="1"/>
              <p:nvPr/>
            </p:nvSpPr>
            <p:spPr>
              <a:xfrm>
                <a:off x="9299609" y="4498698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70" name="Textfeld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609" y="4498698"/>
                <a:ext cx="522900" cy="307777"/>
              </a:xfrm>
              <a:prstGeom prst="rect">
                <a:avLst/>
              </a:prstGeom>
              <a:blipFill>
                <a:blip r:embed="rId11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feld 170"/>
              <p:cNvSpPr txBox="1"/>
              <p:nvPr/>
            </p:nvSpPr>
            <p:spPr>
              <a:xfrm>
                <a:off x="9299609" y="4692707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71" name="Textfeld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609" y="4692707"/>
                <a:ext cx="522900" cy="307777"/>
              </a:xfrm>
              <a:prstGeom prst="rect">
                <a:avLst/>
              </a:prstGeom>
              <a:blipFill>
                <a:blip r:embed="rId30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feld 171"/>
              <p:cNvSpPr txBox="1"/>
              <p:nvPr/>
            </p:nvSpPr>
            <p:spPr>
              <a:xfrm>
                <a:off x="10198984" y="4489884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72" name="Textfeld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984" y="4489884"/>
                <a:ext cx="522900" cy="307777"/>
              </a:xfrm>
              <a:prstGeom prst="rect">
                <a:avLst/>
              </a:prstGeom>
              <a:blipFill>
                <a:blip r:embed="rId9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feld 172"/>
              <p:cNvSpPr txBox="1"/>
              <p:nvPr/>
            </p:nvSpPr>
            <p:spPr>
              <a:xfrm>
                <a:off x="10198984" y="4683893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73" name="Textfeld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984" y="4683893"/>
                <a:ext cx="522900" cy="307777"/>
              </a:xfrm>
              <a:prstGeom prst="rect">
                <a:avLst/>
              </a:prstGeom>
              <a:blipFill>
                <a:blip r:embed="rId27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feld 173"/>
              <p:cNvSpPr txBox="1"/>
              <p:nvPr/>
            </p:nvSpPr>
            <p:spPr>
              <a:xfrm>
                <a:off x="11134930" y="4495109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74" name="Textfeld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930" y="4495109"/>
                <a:ext cx="522900" cy="307777"/>
              </a:xfrm>
              <a:prstGeom prst="rect">
                <a:avLst/>
              </a:prstGeom>
              <a:blipFill>
                <a:blip r:embed="rId11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feld 174"/>
              <p:cNvSpPr txBox="1"/>
              <p:nvPr/>
            </p:nvSpPr>
            <p:spPr>
              <a:xfrm>
                <a:off x="11134930" y="4689118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75" name="Textfeld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930" y="4689118"/>
                <a:ext cx="522900" cy="307777"/>
              </a:xfrm>
              <a:prstGeom prst="rect">
                <a:avLst/>
              </a:prstGeom>
              <a:blipFill>
                <a:blip r:embed="rId28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feld 175"/>
              <p:cNvSpPr txBox="1"/>
              <p:nvPr/>
            </p:nvSpPr>
            <p:spPr>
              <a:xfrm>
                <a:off x="1953933" y="513307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76" name="Textfeld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33" y="5133070"/>
                <a:ext cx="522900" cy="307777"/>
              </a:xfrm>
              <a:prstGeom prst="rect">
                <a:avLst/>
              </a:prstGeom>
              <a:blipFill>
                <a:blip r:embed="rId15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feld 176"/>
              <p:cNvSpPr txBox="1"/>
              <p:nvPr/>
            </p:nvSpPr>
            <p:spPr>
              <a:xfrm>
                <a:off x="2889880" y="5130068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77" name="Textfeld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80" y="5130068"/>
                <a:ext cx="522900" cy="307777"/>
              </a:xfrm>
              <a:prstGeom prst="rect">
                <a:avLst/>
              </a:prstGeom>
              <a:blipFill>
                <a:blip r:embed="rId17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feld 177"/>
              <p:cNvSpPr txBox="1"/>
              <p:nvPr/>
            </p:nvSpPr>
            <p:spPr>
              <a:xfrm>
                <a:off x="2889880" y="5324077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78" name="Textfeld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80" y="5324077"/>
                <a:ext cx="522900" cy="307777"/>
              </a:xfrm>
              <a:prstGeom prst="rect">
                <a:avLst/>
              </a:prstGeom>
              <a:blipFill>
                <a:blip r:embed="rId31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feld 178"/>
              <p:cNvSpPr txBox="1"/>
              <p:nvPr/>
            </p:nvSpPr>
            <p:spPr>
              <a:xfrm>
                <a:off x="3801232" y="5136274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79" name="Textfeld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232" y="5136274"/>
                <a:ext cx="522900" cy="307777"/>
              </a:xfrm>
              <a:prstGeom prst="rect">
                <a:avLst/>
              </a:prstGeom>
              <a:blipFill>
                <a:blip r:embed="rId12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feld 179"/>
              <p:cNvSpPr txBox="1"/>
              <p:nvPr/>
            </p:nvSpPr>
            <p:spPr>
              <a:xfrm>
                <a:off x="3801232" y="5330283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80" name="Textfeld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232" y="5330283"/>
                <a:ext cx="522900" cy="307777"/>
              </a:xfrm>
              <a:prstGeom prst="rect">
                <a:avLst/>
              </a:prstGeom>
              <a:blipFill>
                <a:blip r:embed="rId16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feld 180"/>
              <p:cNvSpPr txBox="1"/>
              <p:nvPr/>
            </p:nvSpPr>
            <p:spPr>
              <a:xfrm>
                <a:off x="4700607" y="512746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81" name="Textfeld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607" y="5127460"/>
                <a:ext cx="522900" cy="307777"/>
              </a:xfrm>
              <a:prstGeom prst="rect">
                <a:avLst/>
              </a:prstGeom>
              <a:blipFill>
                <a:blip r:embed="rId13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feld 181"/>
              <p:cNvSpPr txBox="1"/>
              <p:nvPr/>
            </p:nvSpPr>
            <p:spPr>
              <a:xfrm>
                <a:off x="4700607" y="5321469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82" name="Textfeld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607" y="5321469"/>
                <a:ext cx="522900" cy="307777"/>
              </a:xfrm>
              <a:prstGeom prst="rect">
                <a:avLst/>
              </a:prstGeom>
              <a:blipFill>
                <a:blip r:embed="rId14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feld 182"/>
              <p:cNvSpPr txBox="1"/>
              <p:nvPr/>
            </p:nvSpPr>
            <p:spPr>
              <a:xfrm>
                <a:off x="5636553" y="5132685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83" name="Textfeld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53" y="5132685"/>
                <a:ext cx="522900" cy="307777"/>
              </a:xfrm>
              <a:prstGeom prst="rect">
                <a:avLst/>
              </a:prstGeom>
              <a:blipFill>
                <a:blip r:embed="rId25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feld 183"/>
              <p:cNvSpPr txBox="1"/>
              <p:nvPr/>
            </p:nvSpPr>
            <p:spPr>
              <a:xfrm>
                <a:off x="5636553" y="5326694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84" name="Textfeld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53" y="5326694"/>
                <a:ext cx="522900" cy="307777"/>
              </a:xfrm>
              <a:prstGeom prst="rect">
                <a:avLst/>
              </a:prstGeom>
              <a:blipFill>
                <a:blip r:embed="rId22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feld 184"/>
              <p:cNvSpPr txBox="1"/>
              <p:nvPr/>
            </p:nvSpPr>
            <p:spPr>
              <a:xfrm>
                <a:off x="6535928" y="512746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85" name="Textfeld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28" y="5127460"/>
                <a:ext cx="522900" cy="307777"/>
              </a:xfrm>
              <a:prstGeom prst="rect">
                <a:avLst/>
              </a:prstGeom>
              <a:blipFill>
                <a:blip r:embed="rId36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feld 185"/>
              <p:cNvSpPr txBox="1"/>
              <p:nvPr/>
            </p:nvSpPr>
            <p:spPr>
              <a:xfrm>
                <a:off x="6535928" y="5321469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86" name="Textfeld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28" y="5321469"/>
                <a:ext cx="522900" cy="307777"/>
              </a:xfrm>
              <a:prstGeom prst="rect">
                <a:avLst/>
              </a:prstGeom>
              <a:blipFill>
                <a:blip r:embed="rId33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feld 186"/>
              <p:cNvSpPr txBox="1"/>
              <p:nvPr/>
            </p:nvSpPr>
            <p:spPr>
              <a:xfrm>
                <a:off x="7471874" y="510811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87" name="Textfeld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874" y="5108110"/>
                <a:ext cx="522900" cy="307777"/>
              </a:xfrm>
              <a:prstGeom prst="rect">
                <a:avLst/>
              </a:prstGeom>
              <a:blipFill>
                <a:blip r:embed="rId40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feld 187"/>
              <p:cNvSpPr txBox="1"/>
              <p:nvPr/>
            </p:nvSpPr>
            <p:spPr>
              <a:xfrm>
                <a:off x="7471874" y="5302119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88" name="Textfeld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874" y="5302119"/>
                <a:ext cx="522900" cy="307777"/>
              </a:xfrm>
              <a:prstGeom prst="rect">
                <a:avLst/>
              </a:prstGeom>
              <a:blipFill>
                <a:blip r:embed="rId41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feld 188"/>
              <p:cNvSpPr txBox="1"/>
              <p:nvPr/>
            </p:nvSpPr>
            <p:spPr>
              <a:xfrm>
                <a:off x="8388257" y="5122436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89" name="Textfeld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257" y="5122436"/>
                <a:ext cx="522900" cy="307777"/>
              </a:xfrm>
              <a:prstGeom prst="rect">
                <a:avLst/>
              </a:prstGeom>
              <a:blipFill>
                <a:blip r:embed="rId42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feld 189"/>
              <p:cNvSpPr txBox="1"/>
              <p:nvPr/>
            </p:nvSpPr>
            <p:spPr>
              <a:xfrm>
                <a:off x="8388257" y="5316445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90" name="Textfeld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257" y="5316445"/>
                <a:ext cx="522900" cy="307777"/>
              </a:xfrm>
              <a:prstGeom prst="rect">
                <a:avLst/>
              </a:prstGeom>
              <a:blipFill>
                <a:blip r:embed="rId43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feld 190"/>
              <p:cNvSpPr txBox="1"/>
              <p:nvPr/>
            </p:nvSpPr>
            <p:spPr>
              <a:xfrm>
                <a:off x="9299609" y="5128642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91" name="Textfeld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609" y="5128642"/>
                <a:ext cx="522900" cy="307777"/>
              </a:xfrm>
              <a:prstGeom prst="rect">
                <a:avLst/>
              </a:prstGeom>
              <a:blipFill>
                <a:blip r:embed="rId44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feld 191"/>
              <p:cNvSpPr txBox="1"/>
              <p:nvPr/>
            </p:nvSpPr>
            <p:spPr>
              <a:xfrm>
                <a:off x="9299609" y="5322651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92" name="Textfeld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609" y="5322651"/>
                <a:ext cx="522900" cy="307777"/>
              </a:xfrm>
              <a:prstGeom prst="rect">
                <a:avLst/>
              </a:prstGeom>
              <a:blipFill>
                <a:blip r:embed="rId45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feld 192"/>
              <p:cNvSpPr txBox="1"/>
              <p:nvPr/>
            </p:nvSpPr>
            <p:spPr>
              <a:xfrm>
                <a:off x="10198984" y="5119828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93" name="Textfeld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984" y="5119828"/>
                <a:ext cx="522900" cy="307777"/>
              </a:xfrm>
              <a:prstGeom prst="rect">
                <a:avLst/>
              </a:prstGeom>
              <a:blipFill>
                <a:blip r:embed="rId46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feld 193"/>
              <p:cNvSpPr txBox="1"/>
              <p:nvPr/>
            </p:nvSpPr>
            <p:spPr>
              <a:xfrm>
                <a:off x="10198984" y="5313837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94" name="Textfeld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984" y="5313837"/>
                <a:ext cx="522900" cy="307777"/>
              </a:xfrm>
              <a:prstGeom prst="rect">
                <a:avLst/>
              </a:prstGeom>
              <a:blipFill>
                <a:blip r:embed="rId47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feld 194"/>
              <p:cNvSpPr txBox="1"/>
              <p:nvPr/>
            </p:nvSpPr>
            <p:spPr>
              <a:xfrm>
                <a:off x="11134930" y="5125053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95" name="Textfeld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930" y="5125053"/>
                <a:ext cx="522900" cy="307777"/>
              </a:xfrm>
              <a:prstGeom prst="rect">
                <a:avLst/>
              </a:prstGeom>
              <a:blipFill>
                <a:blip r:embed="rId40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feld 195"/>
              <p:cNvSpPr txBox="1"/>
              <p:nvPr/>
            </p:nvSpPr>
            <p:spPr>
              <a:xfrm>
                <a:off x="11134930" y="5319062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96" name="Textfeld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930" y="5319062"/>
                <a:ext cx="522900" cy="307777"/>
              </a:xfrm>
              <a:prstGeom prst="rect">
                <a:avLst/>
              </a:prstGeom>
              <a:blipFill>
                <a:blip r:embed="rId41"/>
                <a:stretch>
                  <a:fillRect l="-18824" t="-96000" r="-65882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Rechteck 196"/>
          <p:cNvSpPr/>
          <p:nvPr/>
        </p:nvSpPr>
        <p:spPr>
          <a:xfrm>
            <a:off x="9174004" y="155339"/>
            <a:ext cx="1828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0094910" y="152334"/>
            <a:ext cx="182880" cy="914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feld 198"/>
          <p:cNvSpPr txBox="1"/>
          <p:nvPr/>
        </p:nvSpPr>
        <p:spPr>
          <a:xfrm>
            <a:off x="9337098" y="23219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smtClean="0"/>
              <a:t>Shock</a:t>
            </a:r>
            <a:endParaRPr lang="en-US" sz="1600" b="1"/>
          </a:p>
        </p:txBody>
      </p:sp>
      <p:sp>
        <p:nvSpPr>
          <p:cNvPr id="200" name="Textfeld 199"/>
          <p:cNvSpPr txBox="1"/>
          <p:nvPr/>
        </p:nvSpPr>
        <p:spPr>
          <a:xfrm>
            <a:off x="10251431" y="29958"/>
            <a:ext cx="1775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smtClean="0"/>
              <a:t>Long-term average</a:t>
            </a:r>
            <a:endParaRPr lang="en-US" sz="1600" b="1"/>
          </a:p>
        </p:txBody>
      </p:sp>
      <p:sp>
        <p:nvSpPr>
          <p:cNvPr id="204" name="Textfeld 203"/>
          <p:cNvSpPr txBox="1"/>
          <p:nvPr/>
        </p:nvSpPr>
        <p:spPr>
          <a:xfrm>
            <a:off x="-33316" y="341993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i="1" smtClean="0"/>
              <a:t>Time period</a:t>
            </a:r>
            <a:endParaRPr lang="en-US" sz="1600" b="1" i="1"/>
          </a:p>
        </p:txBody>
      </p:sp>
      <p:sp>
        <p:nvSpPr>
          <p:cNvPr id="211" name="Textfeld 210"/>
          <p:cNvSpPr txBox="1"/>
          <p:nvPr/>
        </p:nvSpPr>
        <p:spPr>
          <a:xfrm>
            <a:off x="-32541" y="739896"/>
            <a:ext cx="998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smtClean="0"/>
              <a:t>1-year-shock</a:t>
            </a:r>
            <a:endParaRPr lang="en-US" sz="1200" b="1"/>
          </a:p>
        </p:txBody>
      </p:sp>
      <p:sp>
        <p:nvSpPr>
          <p:cNvPr id="212" name="Textfeld 211"/>
          <p:cNvSpPr txBox="1"/>
          <p:nvPr/>
        </p:nvSpPr>
        <p:spPr>
          <a:xfrm>
            <a:off x="-12546" y="2350452"/>
            <a:ext cx="998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2</a:t>
            </a:r>
            <a:r>
              <a:rPr lang="de-DE" sz="1200" b="1" smtClean="0"/>
              <a:t>-year-shock</a:t>
            </a:r>
            <a:endParaRPr lang="en-US" sz="1200" b="1"/>
          </a:p>
        </p:txBody>
      </p:sp>
      <p:sp>
        <p:nvSpPr>
          <p:cNvPr id="213" name="Textfeld 212"/>
          <p:cNvSpPr txBox="1"/>
          <p:nvPr/>
        </p:nvSpPr>
        <p:spPr>
          <a:xfrm>
            <a:off x="19950" y="4120329"/>
            <a:ext cx="998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3</a:t>
            </a:r>
            <a:r>
              <a:rPr lang="de-DE" sz="1200" b="1" smtClean="0"/>
              <a:t>-year-shock</a:t>
            </a:r>
            <a:endParaRPr lang="en-US" sz="1200" b="1"/>
          </a:p>
        </p:txBody>
      </p:sp>
      <p:sp>
        <p:nvSpPr>
          <p:cNvPr id="249" name="Textfeld 248"/>
          <p:cNvSpPr txBox="1"/>
          <p:nvPr/>
        </p:nvSpPr>
        <p:spPr>
          <a:xfrm>
            <a:off x="333742" y="2676968"/>
            <a:ext cx="896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weath1to3</a:t>
            </a:r>
          </a:p>
          <a:p>
            <a:r>
              <a:rPr lang="de-DE" sz="1200" smtClean="0"/>
              <a:t>short-term </a:t>
            </a:r>
          </a:p>
          <a:p>
            <a:r>
              <a:rPr lang="de-DE" sz="1200" smtClean="0"/>
              <a:t>(lag 1-3)</a:t>
            </a:r>
            <a:endParaRPr lang="en-US" sz="1200"/>
          </a:p>
        </p:txBody>
      </p:sp>
      <p:sp>
        <p:nvSpPr>
          <p:cNvPr id="250" name="Textfeld 249"/>
          <p:cNvSpPr txBox="1"/>
          <p:nvPr/>
        </p:nvSpPr>
        <p:spPr>
          <a:xfrm>
            <a:off x="325224" y="3306869"/>
            <a:ext cx="941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weath4to10</a:t>
            </a:r>
          </a:p>
          <a:p>
            <a:r>
              <a:rPr lang="de-DE" sz="1200"/>
              <a:t>l</a:t>
            </a:r>
            <a:r>
              <a:rPr lang="de-DE" sz="1200" smtClean="0"/>
              <a:t>ong-term </a:t>
            </a:r>
          </a:p>
          <a:p>
            <a:r>
              <a:rPr lang="de-DE" sz="1200" smtClean="0"/>
              <a:t>(lag 4-10)</a:t>
            </a:r>
            <a:endParaRPr lang="en-US" sz="1200"/>
          </a:p>
        </p:txBody>
      </p:sp>
      <p:sp>
        <p:nvSpPr>
          <p:cNvPr id="253" name="Textfeld 252"/>
          <p:cNvSpPr txBox="1"/>
          <p:nvPr/>
        </p:nvSpPr>
        <p:spPr>
          <a:xfrm>
            <a:off x="336196" y="4473142"/>
            <a:ext cx="896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weath1to3</a:t>
            </a:r>
          </a:p>
          <a:p>
            <a:r>
              <a:rPr lang="de-DE" sz="1200" smtClean="0"/>
              <a:t>short-term </a:t>
            </a:r>
          </a:p>
          <a:p>
            <a:r>
              <a:rPr lang="de-DE" sz="1200" smtClean="0"/>
              <a:t>(lag 1-3)</a:t>
            </a:r>
            <a:endParaRPr lang="en-US" sz="1200"/>
          </a:p>
        </p:txBody>
      </p:sp>
      <p:sp>
        <p:nvSpPr>
          <p:cNvPr id="254" name="Textfeld 253"/>
          <p:cNvSpPr txBox="1"/>
          <p:nvPr/>
        </p:nvSpPr>
        <p:spPr>
          <a:xfrm>
            <a:off x="327678" y="5103043"/>
            <a:ext cx="941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weath4to10</a:t>
            </a:r>
          </a:p>
          <a:p>
            <a:r>
              <a:rPr lang="de-DE" sz="1200"/>
              <a:t>l</a:t>
            </a:r>
            <a:r>
              <a:rPr lang="de-DE" sz="1200" smtClean="0"/>
              <a:t>ong-term </a:t>
            </a:r>
          </a:p>
          <a:p>
            <a:r>
              <a:rPr lang="de-DE" sz="1200" smtClean="0"/>
              <a:t>(lag 4-10)</a:t>
            </a:r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feld 254"/>
              <p:cNvSpPr txBox="1"/>
              <p:nvPr/>
            </p:nvSpPr>
            <p:spPr>
              <a:xfrm>
                <a:off x="1953933" y="5335842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55" name="Textfeld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33" y="5335842"/>
                <a:ext cx="522900" cy="307777"/>
              </a:xfrm>
              <a:prstGeom prst="rect">
                <a:avLst/>
              </a:prstGeom>
              <a:blipFill>
                <a:blip r:embed="rId16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feld 255"/>
              <p:cNvSpPr txBox="1"/>
              <p:nvPr/>
            </p:nvSpPr>
            <p:spPr>
              <a:xfrm>
                <a:off x="1944327" y="3556069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56" name="Textfeld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327" y="3556069"/>
                <a:ext cx="522899" cy="307777"/>
              </a:xfrm>
              <a:prstGeom prst="rect">
                <a:avLst/>
              </a:prstGeom>
              <a:blipFill>
                <a:blip r:embed="rId16"/>
                <a:stretch>
                  <a:fillRect l="-18605" t="-94118" r="-63953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feld 256"/>
              <p:cNvSpPr txBox="1"/>
              <p:nvPr/>
            </p:nvSpPr>
            <p:spPr>
              <a:xfrm>
                <a:off x="1958444" y="1867051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257" name="Textfeld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444" y="1867051"/>
                <a:ext cx="522900" cy="307777"/>
              </a:xfrm>
              <a:prstGeom prst="rect">
                <a:avLst/>
              </a:prstGeom>
              <a:blipFill>
                <a:blip r:embed="rId31"/>
                <a:stretch>
                  <a:fillRect l="-17442" t="-94118" r="-65116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feld 257"/>
              <p:cNvSpPr txBox="1"/>
              <p:nvPr/>
            </p:nvSpPr>
            <p:spPr>
              <a:xfrm>
                <a:off x="1953933" y="1251851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258" name="Textfeld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33" y="1251851"/>
                <a:ext cx="522900" cy="307777"/>
              </a:xfrm>
              <a:prstGeom prst="rect">
                <a:avLst/>
              </a:prstGeom>
              <a:blipFill>
                <a:blip r:embed="rId28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feld 258"/>
              <p:cNvSpPr txBox="1"/>
              <p:nvPr/>
            </p:nvSpPr>
            <p:spPr>
              <a:xfrm>
                <a:off x="1953933" y="2908366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59" name="Textfeld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33" y="2908366"/>
                <a:ext cx="522899" cy="307777"/>
              </a:xfrm>
              <a:prstGeom prst="rect">
                <a:avLst/>
              </a:prstGeom>
              <a:blipFill>
                <a:blip r:embed="rId28"/>
                <a:stretch>
                  <a:fillRect l="-18824" t="-94118" r="-65882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feld 259"/>
              <p:cNvSpPr txBox="1"/>
              <p:nvPr/>
            </p:nvSpPr>
            <p:spPr>
              <a:xfrm>
                <a:off x="1957342" y="4693784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60" name="Textfeld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342" y="4693784"/>
                <a:ext cx="522900" cy="307777"/>
              </a:xfrm>
              <a:prstGeom prst="rect">
                <a:avLst/>
              </a:prstGeom>
              <a:blipFill>
                <a:blip r:embed="rId27"/>
                <a:stretch>
                  <a:fillRect l="-17442" t="-96000" r="-65116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Gerader Verbinder 200"/>
          <p:cNvCxnSpPr/>
          <p:nvPr/>
        </p:nvCxnSpPr>
        <p:spPr>
          <a:xfrm>
            <a:off x="1387006" y="571790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feld 201"/>
          <p:cNvSpPr txBox="1"/>
          <p:nvPr/>
        </p:nvSpPr>
        <p:spPr>
          <a:xfrm>
            <a:off x="1228510" y="30541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-1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070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6" y="91150"/>
            <a:ext cx="12034547" cy="66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9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6" y="441701"/>
            <a:ext cx="12034547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0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feld 26"/>
          <p:cNvSpPr txBox="1"/>
          <p:nvPr/>
        </p:nvSpPr>
        <p:spPr>
          <a:xfrm>
            <a:off x="9395187" y="3907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smtClean="0"/>
              <a:t>8</a:t>
            </a:r>
            <a:endParaRPr lang="en-US" sz="1400" b="1"/>
          </a:p>
        </p:txBody>
      </p:sp>
      <p:cxnSp>
        <p:nvCxnSpPr>
          <p:cNvPr id="7" name="Gerader Verbinder 6"/>
          <p:cNvCxnSpPr/>
          <p:nvPr/>
        </p:nvCxnSpPr>
        <p:spPr>
          <a:xfrm>
            <a:off x="1588174" y="699806"/>
            <a:ext cx="10424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09966" y="617510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27414" y="620558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038766" y="608366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950118" y="605318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5870614" y="611414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6781966" y="608366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7693318" y="605318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8613814" y="620558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9525166" y="608366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10436518" y="614462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11357014" y="620558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996350" y="3907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smtClean="0"/>
              <a:t>1</a:t>
            </a:r>
            <a:endParaRPr lang="en-US" sz="1400" b="1"/>
          </a:p>
        </p:txBody>
      </p:sp>
      <p:sp>
        <p:nvSpPr>
          <p:cNvPr id="23" name="Textfeld 22"/>
          <p:cNvSpPr txBox="1"/>
          <p:nvPr/>
        </p:nvSpPr>
        <p:spPr>
          <a:xfrm>
            <a:off x="2084456" y="3846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smtClean="0"/>
              <a:t>0</a:t>
            </a:r>
            <a:endParaRPr lang="en-US" sz="1400" b="1"/>
          </a:p>
        </p:txBody>
      </p:sp>
      <p:sp>
        <p:nvSpPr>
          <p:cNvPr id="24" name="Textfeld 23"/>
          <p:cNvSpPr txBox="1"/>
          <p:nvPr/>
        </p:nvSpPr>
        <p:spPr>
          <a:xfrm>
            <a:off x="6653951" y="3897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/>
              <a:t>5</a:t>
            </a:r>
            <a:endParaRPr lang="en-US" sz="1400" b="1"/>
          </a:p>
        </p:txBody>
      </p:sp>
      <p:sp>
        <p:nvSpPr>
          <p:cNvPr id="25" name="Textfeld 24"/>
          <p:cNvSpPr txBox="1"/>
          <p:nvPr/>
        </p:nvSpPr>
        <p:spPr>
          <a:xfrm>
            <a:off x="7565509" y="3907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/>
              <a:t>6</a:t>
            </a:r>
            <a:endParaRPr lang="en-US" sz="1400" b="1"/>
          </a:p>
        </p:txBody>
      </p:sp>
      <p:sp>
        <p:nvSpPr>
          <p:cNvPr id="26" name="Textfeld 25"/>
          <p:cNvSpPr txBox="1"/>
          <p:nvPr/>
        </p:nvSpPr>
        <p:spPr>
          <a:xfrm>
            <a:off x="8484920" y="3850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/>
              <a:t>7</a:t>
            </a:r>
            <a:endParaRPr lang="en-US" sz="1400" b="1"/>
          </a:p>
        </p:txBody>
      </p:sp>
      <p:sp>
        <p:nvSpPr>
          <p:cNvPr id="28" name="Textfeld 27"/>
          <p:cNvSpPr txBox="1"/>
          <p:nvPr/>
        </p:nvSpPr>
        <p:spPr>
          <a:xfrm>
            <a:off x="10314598" y="38808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smtClean="0"/>
              <a:t>9</a:t>
            </a:r>
            <a:endParaRPr lang="en-US" sz="1400" b="1"/>
          </a:p>
        </p:txBody>
      </p:sp>
      <p:sp>
        <p:nvSpPr>
          <p:cNvPr id="29" name="Textfeld 28"/>
          <p:cNvSpPr txBox="1"/>
          <p:nvPr/>
        </p:nvSpPr>
        <p:spPr>
          <a:xfrm>
            <a:off x="11183278" y="38466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smtClean="0"/>
              <a:t>10</a:t>
            </a:r>
            <a:endParaRPr lang="en-US" sz="1400" b="1"/>
          </a:p>
        </p:txBody>
      </p:sp>
      <p:sp>
        <p:nvSpPr>
          <p:cNvPr id="30" name="Textfeld 29"/>
          <p:cNvSpPr txBox="1"/>
          <p:nvPr/>
        </p:nvSpPr>
        <p:spPr>
          <a:xfrm>
            <a:off x="3911499" y="3816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/>
              <a:t>2</a:t>
            </a:r>
            <a:endParaRPr lang="en-US" sz="1400" b="1"/>
          </a:p>
        </p:txBody>
      </p:sp>
      <p:sp>
        <p:nvSpPr>
          <p:cNvPr id="31" name="Textfeld 30"/>
          <p:cNvSpPr txBox="1"/>
          <p:nvPr/>
        </p:nvSpPr>
        <p:spPr>
          <a:xfrm>
            <a:off x="4822851" y="3860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/>
              <a:t>3</a:t>
            </a:r>
            <a:endParaRPr lang="en-US" sz="1400" b="1"/>
          </a:p>
        </p:txBody>
      </p:sp>
      <p:sp>
        <p:nvSpPr>
          <p:cNvPr id="32" name="Textfeld 31"/>
          <p:cNvSpPr txBox="1"/>
          <p:nvPr/>
        </p:nvSpPr>
        <p:spPr>
          <a:xfrm>
            <a:off x="5733661" y="3846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/>
              <a:t>4</a:t>
            </a:r>
            <a:endParaRPr lang="en-US" sz="1400" b="1"/>
          </a:p>
        </p:txBody>
      </p:sp>
      <p:cxnSp>
        <p:nvCxnSpPr>
          <p:cNvPr id="34" name="Gerader Verbinder 33"/>
          <p:cNvCxnSpPr/>
          <p:nvPr/>
        </p:nvCxnSpPr>
        <p:spPr>
          <a:xfrm>
            <a:off x="893230" y="699806"/>
            <a:ext cx="7315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975526" y="827822"/>
            <a:ext cx="11064240" cy="91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/>
          <p:cNvSpPr/>
          <p:nvPr/>
        </p:nvSpPr>
        <p:spPr>
          <a:xfrm>
            <a:off x="1914309" y="825354"/>
            <a:ext cx="608984" cy="939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39"/>
          <p:cNvSpPr txBox="1"/>
          <p:nvPr/>
        </p:nvSpPr>
        <p:spPr>
          <a:xfrm>
            <a:off x="635494" y="984331"/>
            <a:ext cx="8370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weath1to3</a:t>
            </a:r>
          </a:p>
          <a:p>
            <a:r>
              <a:rPr lang="de-DE" sz="1100" smtClean="0"/>
              <a:t>short-term </a:t>
            </a:r>
          </a:p>
          <a:p>
            <a:r>
              <a:rPr lang="de-DE" sz="1100" smtClean="0"/>
              <a:t>(lag 1-3)</a:t>
            </a:r>
            <a:endParaRPr lang="en-US" sz="1100"/>
          </a:p>
        </p:txBody>
      </p:sp>
      <p:sp>
        <p:nvSpPr>
          <p:cNvPr id="41" name="Textfeld 40"/>
          <p:cNvSpPr txBox="1"/>
          <p:nvPr/>
        </p:nvSpPr>
        <p:spPr>
          <a:xfrm>
            <a:off x="626976" y="1614232"/>
            <a:ext cx="8803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weath4to10</a:t>
            </a:r>
          </a:p>
          <a:p>
            <a:r>
              <a:rPr lang="de-DE" sz="1100"/>
              <a:t>l</a:t>
            </a:r>
            <a:r>
              <a:rPr lang="de-DE" sz="1100" smtClean="0"/>
              <a:t>ong-term </a:t>
            </a:r>
          </a:p>
          <a:p>
            <a:r>
              <a:rPr lang="de-DE" sz="1100" smtClean="0"/>
              <a:t>(lag 4-10)</a:t>
            </a:r>
            <a:endParaRPr lang="en-US" sz="1100"/>
          </a:p>
        </p:txBody>
      </p:sp>
      <p:sp>
        <p:nvSpPr>
          <p:cNvPr id="42" name="Textfeld 41"/>
          <p:cNvSpPr txBox="1"/>
          <p:nvPr/>
        </p:nvSpPr>
        <p:spPr>
          <a:xfrm>
            <a:off x="1392896" y="1042937"/>
            <a:ext cx="390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LTA</a:t>
            </a:r>
            <a:endParaRPr lang="en-US" sz="1200"/>
          </a:p>
        </p:txBody>
      </p:sp>
      <p:sp>
        <p:nvSpPr>
          <p:cNvPr id="43" name="Textfeld 42"/>
          <p:cNvSpPr txBox="1"/>
          <p:nvPr/>
        </p:nvSpPr>
        <p:spPr>
          <a:xfrm>
            <a:off x="1392896" y="126239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2018</a:t>
            </a:r>
            <a:endParaRPr lang="en-US" sz="1200"/>
          </a:p>
        </p:txBody>
      </p:sp>
      <p:sp>
        <p:nvSpPr>
          <p:cNvPr id="44" name="Textfeld 43"/>
          <p:cNvSpPr txBox="1"/>
          <p:nvPr/>
        </p:nvSpPr>
        <p:spPr>
          <a:xfrm>
            <a:off x="1392896" y="1663314"/>
            <a:ext cx="390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LTA</a:t>
            </a:r>
            <a:endParaRPr lang="en-US" sz="1200"/>
          </a:p>
        </p:txBody>
      </p:sp>
      <p:sp>
        <p:nvSpPr>
          <p:cNvPr id="45" name="Textfeld 44"/>
          <p:cNvSpPr txBox="1"/>
          <p:nvPr/>
        </p:nvSpPr>
        <p:spPr>
          <a:xfrm>
            <a:off x="1392896" y="192627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2018</a:t>
            </a:r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1953934" y="1065566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34" y="1065566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 l="-16883" t="-95556" r="-61039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889881" y="1062564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81" y="1062564"/>
                <a:ext cx="475066" cy="276999"/>
              </a:xfrm>
              <a:prstGeom prst="rect">
                <a:avLst/>
              </a:prstGeom>
              <a:blipFill>
                <a:blip r:embed="rId3"/>
                <a:stretch>
                  <a:fillRect l="-15385" t="-93478" r="-60256" b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2889881" y="1256573"/>
                <a:ext cx="47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81" y="1256573"/>
                <a:ext cx="475065" cy="276999"/>
              </a:xfrm>
              <a:prstGeom prst="rect">
                <a:avLst/>
              </a:prstGeom>
              <a:blipFill>
                <a:blip r:embed="rId4"/>
                <a:stretch>
                  <a:fillRect l="-15385" t="-93478" r="-60256" b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3801233" y="1068770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233" y="1068770"/>
                <a:ext cx="475066" cy="276999"/>
              </a:xfrm>
              <a:prstGeom prst="rect">
                <a:avLst/>
              </a:prstGeom>
              <a:blipFill>
                <a:blip r:embed="rId5"/>
                <a:stretch>
                  <a:fillRect l="-16883" t="-93478" r="-61039" b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3801233" y="1262779"/>
                <a:ext cx="47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233" y="1262779"/>
                <a:ext cx="475065" cy="276999"/>
              </a:xfrm>
              <a:prstGeom prst="rect">
                <a:avLst/>
              </a:prstGeom>
              <a:blipFill>
                <a:blip r:embed="rId6"/>
                <a:stretch>
                  <a:fillRect l="-16883" t="-93478" r="-61039" b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4700608" y="1059956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608" y="1059956"/>
                <a:ext cx="475066" cy="276999"/>
              </a:xfrm>
              <a:prstGeom prst="rect">
                <a:avLst/>
              </a:prstGeom>
              <a:blipFill>
                <a:blip r:embed="rId7"/>
                <a:stretch>
                  <a:fillRect l="-15385" t="-95556" r="-60256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/>
              <p:cNvSpPr txBox="1"/>
              <p:nvPr/>
            </p:nvSpPr>
            <p:spPr>
              <a:xfrm>
                <a:off x="4700608" y="1253965"/>
                <a:ext cx="47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608" y="1253965"/>
                <a:ext cx="475065" cy="276999"/>
              </a:xfrm>
              <a:prstGeom prst="rect">
                <a:avLst/>
              </a:prstGeom>
              <a:blipFill>
                <a:blip r:embed="rId8"/>
                <a:stretch>
                  <a:fillRect l="-15385" t="-95556" r="-60256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5636554" y="1065181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54" y="1065181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 l="-16667" t="-95556" r="-58974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5636554" y="1259190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54" y="1259190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 l="-16667" t="-95556" r="-58974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6535929" y="1059956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29" y="1059956"/>
                <a:ext cx="475066" cy="276999"/>
              </a:xfrm>
              <a:prstGeom prst="rect">
                <a:avLst/>
              </a:prstGeom>
              <a:blipFill>
                <a:blip r:embed="rId9"/>
                <a:stretch>
                  <a:fillRect l="-15385" t="-95556" r="-60256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6535929" y="1253965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29" y="1253965"/>
                <a:ext cx="475066" cy="276999"/>
              </a:xfrm>
              <a:prstGeom prst="rect">
                <a:avLst/>
              </a:prstGeom>
              <a:blipFill>
                <a:blip r:embed="rId9"/>
                <a:stretch>
                  <a:fillRect l="-15385" t="-95556" r="-60256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/>
              <p:cNvSpPr txBox="1"/>
              <p:nvPr/>
            </p:nvSpPr>
            <p:spPr>
              <a:xfrm>
                <a:off x="7471875" y="1040606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4" name="Textfeld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875" y="1040606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 l="-16667" t="-95556" r="-58974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/>
              <p:cNvSpPr txBox="1"/>
              <p:nvPr/>
            </p:nvSpPr>
            <p:spPr>
              <a:xfrm>
                <a:off x="7471875" y="1234615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5" name="Textfeld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875" y="1234615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 l="-16667" t="-95556" r="-58974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8388258" y="1054932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258" y="1054932"/>
                <a:ext cx="475066" cy="276999"/>
              </a:xfrm>
              <a:prstGeom prst="rect">
                <a:avLst/>
              </a:prstGeom>
              <a:blipFill>
                <a:blip r:embed="rId10"/>
                <a:stretch>
                  <a:fillRect l="-15385" t="-95556" r="-60256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8388258" y="1248941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258" y="1248941"/>
                <a:ext cx="475066" cy="276999"/>
              </a:xfrm>
              <a:prstGeom prst="rect">
                <a:avLst/>
              </a:prstGeom>
              <a:blipFill>
                <a:blip r:embed="rId9"/>
                <a:stretch>
                  <a:fillRect l="-15385" t="-95556" r="-60256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9299610" y="1061138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610" y="1061138"/>
                <a:ext cx="475066" cy="276999"/>
              </a:xfrm>
              <a:prstGeom prst="rect">
                <a:avLst/>
              </a:prstGeom>
              <a:blipFill>
                <a:blip r:embed="rId11"/>
                <a:stretch>
                  <a:fillRect l="-16883" t="-93478" r="-61039" b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9299610" y="1255147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610" y="1255147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 l="-16883" t="-95556" r="-61039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10198985" y="1052324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985" y="1052324"/>
                <a:ext cx="475066" cy="276999"/>
              </a:xfrm>
              <a:prstGeom prst="rect">
                <a:avLst/>
              </a:prstGeom>
              <a:blipFill>
                <a:blip r:embed="rId9"/>
                <a:stretch>
                  <a:fillRect l="-15385" t="-95556" r="-60256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10198985" y="1246333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985" y="1246333"/>
                <a:ext cx="475066" cy="276999"/>
              </a:xfrm>
              <a:prstGeom prst="rect">
                <a:avLst/>
              </a:prstGeom>
              <a:blipFill>
                <a:blip r:embed="rId10"/>
                <a:stretch>
                  <a:fillRect l="-15385" t="-93478" r="-60256" b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11134931" y="1057549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931" y="1057549"/>
                <a:ext cx="475066" cy="276999"/>
              </a:xfrm>
              <a:prstGeom prst="rect">
                <a:avLst/>
              </a:prstGeom>
              <a:blipFill>
                <a:blip r:embed="rId11"/>
                <a:stretch>
                  <a:fillRect l="-16667" t="-93478" r="-58974" b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11134931" y="1251558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931" y="1251558"/>
                <a:ext cx="475066" cy="276999"/>
              </a:xfrm>
              <a:prstGeom prst="rect">
                <a:avLst/>
              </a:prstGeom>
              <a:blipFill>
                <a:blip r:embed="rId11"/>
                <a:stretch>
                  <a:fillRect l="-16667" t="-93478" r="-58974" b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/>
              <p:cNvSpPr txBox="1"/>
              <p:nvPr/>
            </p:nvSpPr>
            <p:spPr>
              <a:xfrm>
                <a:off x="1953934" y="1668078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8" name="Textfeld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34" y="1668078"/>
                <a:ext cx="475066" cy="276999"/>
              </a:xfrm>
              <a:prstGeom prst="rect">
                <a:avLst/>
              </a:prstGeom>
              <a:blipFill>
                <a:blip r:embed="rId12"/>
                <a:stretch>
                  <a:fillRect l="-16883" t="-95556" r="-61039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2889881" y="1665076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81" y="1665076"/>
                <a:ext cx="475066" cy="276999"/>
              </a:xfrm>
              <a:prstGeom prst="rect">
                <a:avLst/>
              </a:prstGeom>
              <a:blipFill>
                <a:blip r:embed="rId13"/>
                <a:stretch>
                  <a:fillRect l="-15385" t="-93478" r="-60256" b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2889881" y="1859085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81" y="1859085"/>
                <a:ext cx="475066" cy="276999"/>
              </a:xfrm>
              <a:prstGeom prst="rect">
                <a:avLst/>
              </a:prstGeom>
              <a:blipFill>
                <a:blip r:embed="rId14"/>
                <a:stretch>
                  <a:fillRect l="-15385" t="-95556" r="-60256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801233" y="1671282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233" y="1671282"/>
                <a:ext cx="475066" cy="276999"/>
              </a:xfrm>
              <a:prstGeom prst="rect">
                <a:avLst/>
              </a:prstGeom>
              <a:blipFill>
                <a:blip r:embed="rId15"/>
                <a:stretch>
                  <a:fillRect l="-16883" t="-93478" r="-61039" b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3801233" y="1865291"/>
                <a:ext cx="47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233" y="1865291"/>
                <a:ext cx="475065" cy="276999"/>
              </a:xfrm>
              <a:prstGeom prst="rect">
                <a:avLst/>
              </a:prstGeom>
              <a:blipFill>
                <a:blip r:embed="rId16"/>
                <a:stretch>
                  <a:fillRect l="-16883" t="-95556" r="-61039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/>
              <p:cNvSpPr txBox="1"/>
              <p:nvPr/>
            </p:nvSpPr>
            <p:spPr>
              <a:xfrm>
                <a:off x="4700608" y="1662468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3" name="Textfeld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608" y="1662468"/>
                <a:ext cx="475066" cy="276999"/>
              </a:xfrm>
              <a:prstGeom prst="rect">
                <a:avLst/>
              </a:prstGeom>
              <a:blipFill>
                <a:blip r:embed="rId17"/>
                <a:stretch>
                  <a:fillRect l="-15385" t="-95556" r="-60256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4700608" y="1856477"/>
                <a:ext cx="47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608" y="1856477"/>
                <a:ext cx="475065" cy="276999"/>
              </a:xfrm>
              <a:prstGeom prst="rect">
                <a:avLst/>
              </a:prstGeom>
              <a:blipFill>
                <a:blip r:embed="rId14"/>
                <a:stretch>
                  <a:fillRect l="-15385" t="-95556" r="-60256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/>
              <p:cNvSpPr txBox="1"/>
              <p:nvPr/>
            </p:nvSpPr>
            <p:spPr>
              <a:xfrm>
                <a:off x="5636554" y="1667693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5" name="Textfeld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54" y="1667693"/>
                <a:ext cx="475066" cy="276999"/>
              </a:xfrm>
              <a:prstGeom prst="rect">
                <a:avLst/>
              </a:prstGeom>
              <a:blipFill>
                <a:blip r:embed="rId18"/>
                <a:stretch>
                  <a:fillRect l="-16667" t="-95556" r="-58974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85"/>
              <p:cNvSpPr txBox="1"/>
              <p:nvPr/>
            </p:nvSpPr>
            <p:spPr>
              <a:xfrm>
                <a:off x="5636554" y="1861702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6" name="Textfeld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54" y="1861702"/>
                <a:ext cx="475066" cy="276999"/>
              </a:xfrm>
              <a:prstGeom prst="rect">
                <a:avLst/>
              </a:prstGeom>
              <a:blipFill>
                <a:blip r:embed="rId19"/>
                <a:stretch>
                  <a:fillRect l="-16667" t="-93478" r="-58974" b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6535929" y="1662468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29" y="1662468"/>
                <a:ext cx="475066" cy="276999"/>
              </a:xfrm>
              <a:prstGeom prst="rect">
                <a:avLst/>
              </a:prstGeom>
              <a:blipFill>
                <a:blip r:embed="rId20"/>
                <a:stretch>
                  <a:fillRect l="-15385" t="-95556" r="-60256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/>
              <p:cNvSpPr txBox="1"/>
              <p:nvPr/>
            </p:nvSpPr>
            <p:spPr>
              <a:xfrm>
                <a:off x="6535929" y="1856477"/>
                <a:ext cx="47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8" name="Textfeld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29" y="1856477"/>
                <a:ext cx="475065" cy="276999"/>
              </a:xfrm>
              <a:prstGeom prst="rect">
                <a:avLst/>
              </a:prstGeom>
              <a:blipFill>
                <a:blip r:embed="rId21"/>
                <a:stretch>
                  <a:fillRect l="-15385" t="-95556" r="-60256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/>
              <p:cNvSpPr txBox="1"/>
              <p:nvPr/>
            </p:nvSpPr>
            <p:spPr>
              <a:xfrm>
                <a:off x="7471875" y="1643118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9" name="Textfeld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875" y="1643118"/>
                <a:ext cx="475066" cy="276999"/>
              </a:xfrm>
              <a:prstGeom prst="rect">
                <a:avLst/>
              </a:prstGeom>
              <a:blipFill>
                <a:blip r:embed="rId18"/>
                <a:stretch>
                  <a:fillRect l="-16667" t="-95556" r="-58974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/>
              <p:cNvSpPr txBox="1"/>
              <p:nvPr/>
            </p:nvSpPr>
            <p:spPr>
              <a:xfrm>
                <a:off x="7471875" y="1837127"/>
                <a:ext cx="47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0" name="Textfeld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875" y="1837127"/>
                <a:ext cx="475065" cy="276999"/>
              </a:xfrm>
              <a:prstGeom prst="rect">
                <a:avLst/>
              </a:prstGeom>
              <a:blipFill>
                <a:blip r:embed="rId19"/>
                <a:stretch>
                  <a:fillRect l="-16667" t="-93478" r="-58974" b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/>
              <p:cNvSpPr txBox="1"/>
              <p:nvPr/>
            </p:nvSpPr>
            <p:spPr>
              <a:xfrm>
                <a:off x="8388258" y="1657444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1" name="Textfeld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258" y="1657444"/>
                <a:ext cx="475066" cy="276999"/>
              </a:xfrm>
              <a:prstGeom prst="rect">
                <a:avLst/>
              </a:prstGeom>
              <a:blipFill>
                <a:blip r:embed="rId20"/>
                <a:stretch>
                  <a:fillRect l="-15385" t="-95556" r="-60256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/>
              <p:cNvSpPr txBox="1"/>
              <p:nvPr/>
            </p:nvSpPr>
            <p:spPr>
              <a:xfrm>
                <a:off x="8388258" y="1851453"/>
                <a:ext cx="47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2" name="Textfeld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258" y="1851453"/>
                <a:ext cx="475065" cy="276999"/>
              </a:xfrm>
              <a:prstGeom prst="rect">
                <a:avLst/>
              </a:prstGeom>
              <a:blipFill>
                <a:blip r:embed="rId21"/>
                <a:stretch>
                  <a:fillRect l="-15385" t="-95556" r="-60256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feld 92"/>
              <p:cNvSpPr txBox="1"/>
              <p:nvPr/>
            </p:nvSpPr>
            <p:spPr>
              <a:xfrm>
                <a:off x="9299610" y="1663650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3" name="Textfeld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610" y="1663650"/>
                <a:ext cx="475066" cy="276999"/>
              </a:xfrm>
              <a:prstGeom prst="rect">
                <a:avLst/>
              </a:prstGeom>
              <a:blipFill>
                <a:blip r:embed="rId18"/>
                <a:stretch>
                  <a:fillRect l="-16883" t="-95556" r="-61039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/>
              <p:cNvSpPr txBox="1"/>
              <p:nvPr/>
            </p:nvSpPr>
            <p:spPr>
              <a:xfrm>
                <a:off x="9299610" y="1857659"/>
                <a:ext cx="47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4" name="Textfeld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610" y="1857659"/>
                <a:ext cx="475065" cy="276999"/>
              </a:xfrm>
              <a:prstGeom prst="rect">
                <a:avLst/>
              </a:prstGeom>
              <a:blipFill>
                <a:blip r:embed="rId22"/>
                <a:stretch>
                  <a:fillRect l="-16883" t="-95556" r="-61039" b="-1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/>
              <p:cNvSpPr txBox="1"/>
              <p:nvPr/>
            </p:nvSpPr>
            <p:spPr>
              <a:xfrm>
                <a:off x="10198985" y="1654836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5" name="Textfeld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985" y="1654836"/>
                <a:ext cx="475066" cy="276999"/>
              </a:xfrm>
              <a:prstGeom prst="rect">
                <a:avLst/>
              </a:prstGeom>
              <a:blipFill>
                <a:blip r:embed="rId23"/>
                <a:stretch>
                  <a:fillRect l="-15385" t="-93478" r="-60256" b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/>
              <p:cNvSpPr txBox="1"/>
              <p:nvPr/>
            </p:nvSpPr>
            <p:spPr>
              <a:xfrm>
                <a:off x="10198985" y="1848845"/>
                <a:ext cx="47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985" y="1848845"/>
                <a:ext cx="475065" cy="276999"/>
              </a:xfrm>
              <a:prstGeom prst="rect">
                <a:avLst/>
              </a:prstGeom>
              <a:blipFill>
                <a:blip r:embed="rId24"/>
                <a:stretch>
                  <a:fillRect l="-15385" t="-93478" r="-60256" b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/>
              <p:cNvSpPr txBox="1"/>
              <p:nvPr/>
            </p:nvSpPr>
            <p:spPr>
              <a:xfrm>
                <a:off x="11134931" y="1660061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931" y="1660061"/>
                <a:ext cx="475066" cy="276999"/>
              </a:xfrm>
              <a:prstGeom prst="rect">
                <a:avLst/>
              </a:prstGeom>
              <a:blipFill>
                <a:blip r:embed="rId25"/>
                <a:stretch>
                  <a:fillRect l="-16667" t="-93478" r="-58974" b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/>
              <p:cNvSpPr txBox="1"/>
              <p:nvPr/>
            </p:nvSpPr>
            <p:spPr>
              <a:xfrm>
                <a:off x="11134931" y="1854070"/>
                <a:ext cx="47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8" name="Textfeld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931" y="1854070"/>
                <a:ext cx="475065" cy="276999"/>
              </a:xfrm>
              <a:prstGeom prst="rect">
                <a:avLst/>
              </a:prstGeom>
              <a:blipFill>
                <a:blip r:embed="rId19"/>
                <a:stretch>
                  <a:fillRect l="-16667" t="-93478" r="-58974" b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Rechteck 196"/>
          <p:cNvSpPr/>
          <p:nvPr/>
        </p:nvSpPr>
        <p:spPr>
          <a:xfrm>
            <a:off x="9804940" y="155339"/>
            <a:ext cx="182880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hteck 197"/>
          <p:cNvSpPr/>
          <p:nvPr/>
        </p:nvSpPr>
        <p:spPr>
          <a:xfrm>
            <a:off x="10524678" y="152334"/>
            <a:ext cx="182880" cy="91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feld 198"/>
          <p:cNvSpPr txBox="1"/>
          <p:nvPr/>
        </p:nvSpPr>
        <p:spPr>
          <a:xfrm>
            <a:off x="9968034" y="5979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Shock</a:t>
            </a:r>
            <a:endParaRPr lang="en-US" sz="1200"/>
          </a:p>
        </p:txBody>
      </p:sp>
      <p:sp>
        <p:nvSpPr>
          <p:cNvPr id="200" name="Textfeld 199"/>
          <p:cNvSpPr txBox="1"/>
          <p:nvPr/>
        </p:nvSpPr>
        <p:spPr>
          <a:xfrm>
            <a:off x="10681199" y="48246"/>
            <a:ext cx="1354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Long-term average</a:t>
            </a:r>
            <a:endParaRPr lang="en-US" sz="1200"/>
          </a:p>
        </p:txBody>
      </p:sp>
      <p:sp>
        <p:nvSpPr>
          <p:cNvPr id="204" name="Textfeld 203"/>
          <p:cNvSpPr txBox="1"/>
          <p:nvPr/>
        </p:nvSpPr>
        <p:spPr>
          <a:xfrm>
            <a:off x="695785" y="324109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Time period</a:t>
            </a:r>
            <a:endParaRPr lang="en-US"/>
          </a:p>
        </p:txBody>
      </p:sp>
      <p:sp>
        <p:nvSpPr>
          <p:cNvPr id="211" name="Textfeld 210"/>
          <p:cNvSpPr txBox="1"/>
          <p:nvPr/>
        </p:nvSpPr>
        <p:spPr>
          <a:xfrm>
            <a:off x="13179" y="730752"/>
            <a:ext cx="985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1-year-shock</a:t>
            </a:r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feld 256"/>
              <p:cNvSpPr txBox="1"/>
              <p:nvPr/>
            </p:nvSpPr>
            <p:spPr>
              <a:xfrm>
                <a:off x="1958444" y="1867051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7" name="Textfeld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444" y="1867051"/>
                <a:ext cx="475066" cy="276999"/>
              </a:xfrm>
              <a:prstGeom prst="rect">
                <a:avLst/>
              </a:prstGeom>
              <a:blipFill>
                <a:blip r:embed="rId31"/>
                <a:stretch>
                  <a:fillRect l="-15385" t="-93478" r="-60256" b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feld 257"/>
              <p:cNvSpPr txBox="1"/>
              <p:nvPr/>
            </p:nvSpPr>
            <p:spPr>
              <a:xfrm>
                <a:off x="1953933" y="1251851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8" name="Textfeld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33" y="1251851"/>
                <a:ext cx="475066" cy="276999"/>
              </a:xfrm>
              <a:prstGeom prst="rect">
                <a:avLst/>
              </a:prstGeom>
              <a:blipFill>
                <a:blip r:embed="rId28"/>
                <a:stretch>
                  <a:fillRect l="-16883" t="-93478" r="-61039" b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4346" y="3162185"/>
            <a:ext cx="12034547" cy="25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9" y="374639"/>
            <a:ext cx="12113802" cy="61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9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982</Words>
  <Application>Microsoft Office PowerPoint</Application>
  <PresentationFormat>Breitbild</PresentationFormat>
  <Paragraphs>249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Stetter, Christian</dc:creator>
  <cp:lastModifiedBy>Stetter, Christian</cp:lastModifiedBy>
  <cp:revision>15</cp:revision>
  <dcterms:created xsi:type="dcterms:W3CDTF">2021-12-17T16:03:41Z</dcterms:created>
  <dcterms:modified xsi:type="dcterms:W3CDTF">2022-02-07T08:14:52Z</dcterms:modified>
</cp:coreProperties>
</file>