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7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A5208-E519-4FA6-AC3A-5842443BBF4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D60B-EFBA-466E-BB34-A2D81F57A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2" y="2459733"/>
            <a:ext cx="12353570" cy="176479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28872" y="2746537"/>
            <a:ext cx="3328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BY	Bavaria (full sample)</a:t>
            </a:r>
          </a:p>
          <a:p>
            <a:r>
              <a:rPr lang="de-DE" smtClean="0"/>
              <a:t>UB	Upper Bavaria</a:t>
            </a:r>
          </a:p>
          <a:p>
            <a:r>
              <a:rPr lang="de-DE" smtClean="0"/>
              <a:t>LB	Lower Bavaria</a:t>
            </a:r>
          </a:p>
          <a:p>
            <a:r>
              <a:rPr lang="de-DE" smtClean="0"/>
              <a:t>UP	Upper Palatine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76616" y="2746537"/>
            <a:ext cx="3328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UF	Upper Franconia</a:t>
            </a:r>
          </a:p>
          <a:p>
            <a:r>
              <a:rPr lang="de-DE" smtClean="0"/>
              <a:t>CF	Central Franconia</a:t>
            </a:r>
          </a:p>
          <a:p>
            <a:r>
              <a:rPr lang="de-DE" smtClean="0"/>
              <a:t>LF	Lower Franconia</a:t>
            </a:r>
          </a:p>
          <a:p>
            <a:r>
              <a:rPr lang="de-DE" smtClean="0"/>
              <a:t>Sw	Swabia</a:t>
            </a:r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0" y="204139"/>
            <a:ext cx="1235766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Stetter, Christian</dc:creator>
  <cp:lastModifiedBy>Stetter, Christian</cp:lastModifiedBy>
  <cp:revision>1</cp:revision>
  <dcterms:created xsi:type="dcterms:W3CDTF">2022-02-02T17:41:18Z</dcterms:created>
  <dcterms:modified xsi:type="dcterms:W3CDTF">2022-02-02T17:43:43Z</dcterms:modified>
</cp:coreProperties>
</file>