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4479250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9906" y="2238751"/>
            <a:ext cx="18359438" cy="4762488"/>
          </a:xfrm>
        </p:spPr>
        <p:txBody>
          <a:bodyPr anchor="b"/>
          <a:lstStyle>
            <a:lvl1pPr algn="ctr"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9906" y="7184899"/>
            <a:ext cx="18359438" cy="3302709"/>
          </a:xfrm>
        </p:spPr>
        <p:txBody>
          <a:bodyPr/>
          <a:lstStyle>
            <a:lvl1pPr marL="0" indent="0" algn="ctr">
              <a:buNone/>
              <a:defRPr sz="4787"/>
            </a:lvl1pPr>
            <a:lvl2pPr marL="911977" indent="0" algn="ctr">
              <a:buNone/>
              <a:defRPr sz="3989"/>
            </a:lvl2pPr>
            <a:lvl3pPr marL="1823954" indent="0" algn="ctr">
              <a:buNone/>
              <a:defRPr sz="3590"/>
            </a:lvl3pPr>
            <a:lvl4pPr marL="2735931" indent="0" algn="ctr">
              <a:buNone/>
              <a:defRPr sz="3192"/>
            </a:lvl4pPr>
            <a:lvl5pPr marL="3647907" indent="0" algn="ctr">
              <a:buNone/>
              <a:defRPr sz="3192"/>
            </a:lvl5pPr>
            <a:lvl6pPr marL="4559884" indent="0" algn="ctr">
              <a:buNone/>
              <a:defRPr sz="3192"/>
            </a:lvl6pPr>
            <a:lvl7pPr marL="5471861" indent="0" algn="ctr">
              <a:buNone/>
              <a:defRPr sz="3192"/>
            </a:lvl7pPr>
            <a:lvl8pPr marL="6383838" indent="0" algn="ctr">
              <a:buNone/>
              <a:defRPr sz="3192"/>
            </a:lvl8pPr>
            <a:lvl9pPr marL="7295815" indent="0" algn="ctr">
              <a:buNone/>
              <a:defRPr sz="31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3D03-D760-49E5-9B7C-87991F698114}" type="datetimeFigureOut">
              <a:rPr lang="de-CH" smtClean="0"/>
              <a:t>31.10.2022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08E1-2CBE-42EF-8C0A-51A24C50CB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082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3D03-D760-49E5-9B7C-87991F698114}" type="datetimeFigureOut">
              <a:rPr lang="de-CH" smtClean="0"/>
              <a:t>31.10.2022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08E1-2CBE-42EF-8C0A-51A24C50CB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07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517963" y="728306"/>
            <a:ext cx="5278338" cy="11592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949" y="728306"/>
            <a:ext cx="15529024" cy="115927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3D03-D760-49E5-9B7C-87991F698114}" type="datetimeFigureOut">
              <a:rPr lang="de-CH" smtClean="0"/>
              <a:t>31.10.2022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08E1-2CBE-42EF-8C0A-51A24C50CB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989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3D03-D760-49E5-9B7C-87991F698114}" type="datetimeFigureOut">
              <a:rPr lang="de-CH" smtClean="0"/>
              <a:t>31.10.2022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08E1-2CBE-42EF-8C0A-51A24C50CB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200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199" y="3410374"/>
            <a:ext cx="21113353" cy="5690286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199" y="9154493"/>
            <a:ext cx="21113353" cy="2992387"/>
          </a:xfrm>
        </p:spPr>
        <p:txBody>
          <a:bodyPr/>
          <a:lstStyle>
            <a:lvl1pPr marL="0" indent="0">
              <a:buNone/>
              <a:defRPr sz="4787">
                <a:solidFill>
                  <a:schemeClr val="tx1">
                    <a:tint val="75000"/>
                  </a:schemeClr>
                </a:solidFill>
              </a:defRPr>
            </a:lvl1pPr>
            <a:lvl2pPr marL="911977" indent="0">
              <a:buNone/>
              <a:defRPr sz="3989">
                <a:solidFill>
                  <a:schemeClr val="tx1">
                    <a:tint val="75000"/>
                  </a:schemeClr>
                </a:solidFill>
              </a:defRPr>
            </a:lvl2pPr>
            <a:lvl3pPr marL="1823954" indent="0">
              <a:buNone/>
              <a:defRPr sz="3590">
                <a:solidFill>
                  <a:schemeClr val="tx1">
                    <a:tint val="75000"/>
                  </a:schemeClr>
                </a:solidFill>
              </a:defRPr>
            </a:lvl3pPr>
            <a:lvl4pPr marL="273593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4pPr>
            <a:lvl5pPr marL="3647907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5pPr>
            <a:lvl6pPr marL="4559884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6pPr>
            <a:lvl7pPr marL="547186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7pPr>
            <a:lvl8pPr marL="6383838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8pPr>
            <a:lvl9pPr marL="7295815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3D03-D760-49E5-9B7C-87991F698114}" type="datetimeFigureOut">
              <a:rPr lang="de-CH" smtClean="0"/>
              <a:t>31.10.2022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08E1-2CBE-42EF-8C0A-51A24C50CB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87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2949" y="3641531"/>
            <a:ext cx="10403681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2620" y="3641531"/>
            <a:ext cx="10403681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3D03-D760-49E5-9B7C-87991F698114}" type="datetimeFigureOut">
              <a:rPr lang="de-CH" smtClean="0"/>
              <a:t>31.10.2022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08E1-2CBE-42EF-8C0A-51A24C50CB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690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137" y="728307"/>
            <a:ext cx="21113353" cy="2644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6138" y="3353376"/>
            <a:ext cx="10355869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6138" y="4996813"/>
            <a:ext cx="10355869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92620" y="3353376"/>
            <a:ext cx="10406870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92620" y="4996813"/>
            <a:ext cx="10406870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3D03-D760-49E5-9B7C-87991F698114}" type="datetimeFigureOut">
              <a:rPr lang="de-CH" smtClean="0"/>
              <a:t>31.10.2022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08E1-2CBE-42EF-8C0A-51A24C50CB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56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3D03-D760-49E5-9B7C-87991F698114}" type="datetimeFigureOut">
              <a:rPr lang="de-CH" smtClean="0"/>
              <a:t>31.10.2022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08E1-2CBE-42EF-8C0A-51A24C50CB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814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3D03-D760-49E5-9B7C-87991F698114}" type="datetimeFigureOut">
              <a:rPr lang="de-CH" smtClean="0"/>
              <a:t>31.10.2022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08E1-2CBE-42EF-8C0A-51A24C50CB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032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138" y="911966"/>
            <a:ext cx="7895195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6870" y="1969594"/>
            <a:ext cx="12392620" cy="9721303"/>
          </a:xfrm>
        </p:spPr>
        <p:txBody>
          <a:bodyPr/>
          <a:lstStyle>
            <a:lvl1pPr>
              <a:defRPr sz="6383"/>
            </a:lvl1pPr>
            <a:lvl2pPr>
              <a:defRPr sz="5585"/>
            </a:lvl2pPr>
            <a:lvl3pPr>
              <a:defRPr sz="4787"/>
            </a:lvl3pPr>
            <a:lvl4pPr>
              <a:defRPr sz="3989"/>
            </a:lvl4pPr>
            <a:lvl5pPr>
              <a:defRPr sz="3989"/>
            </a:lvl5pPr>
            <a:lvl6pPr>
              <a:defRPr sz="3989"/>
            </a:lvl6pPr>
            <a:lvl7pPr>
              <a:defRPr sz="3989"/>
            </a:lvl7pPr>
            <a:lvl8pPr>
              <a:defRPr sz="3989"/>
            </a:lvl8pPr>
            <a:lvl9pPr>
              <a:defRPr sz="39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6138" y="4103846"/>
            <a:ext cx="7895195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3D03-D760-49E5-9B7C-87991F698114}" type="datetimeFigureOut">
              <a:rPr lang="de-CH" smtClean="0"/>
              <a:t>31.10.2022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08E1-2CBE-42EF-8C0A-51A24C50CB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569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138" y="911966"/>
            <a:ext cx="7895195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06870" y="1969594"/>
            <a:ext cx="12392620" cy="9721303"/>
          </a:xfrm>
        </p:spPr>
        <p:txBody>
          <a:bodyPr anchor="t"/>
          <a:lstStyle>
            <a:lvl1pPr marL="0" indent="0">
              <a:buNone/>
              <a:defRPr sz="6383"/>
            </a:lvl1pPr>
            <a:lvl2pPr marL="911977" indent="0">
              <a:buNone/>
              <a:defRPr sz="5585"/>
            </a:lvl2pPr>
            <a:lvl3pPr marL="1823954" indent="0">
              <a:buNone/>
              <a:defRPr sz="4787"/>
            </a:lvl3pPr>
            <a:lvl4pPr marL="2735931" indent="0">
              <a:buNone/>
              <a:defRPr sz="3989"/>
            </a:lvl4pPr>
            <a:lvl5pPr marL="3647907" indent="0">
              <a:buNone/>
              <a:defRPr sz="3989"/>
            </a:lvl5pPr>
            <a:lvl6pPr marL="4559884" indent="0">
              <a:buNone/>
              <a:defRPr sz="3989"/>
            </a:lvl6pPr>
            <a:lvl7pPr marL="5471861" indent="0">
              <a:buNone/>
              <a:defRPr sz="3989"/>
            </a:lvl7pPr>
            <a:lvl8pPr marL="6383838" indent="0">
              <a:buNone/>
              <a:defRPr sz="3989"/>
            </a:lvl8pPr>
            <a:lvl9pPr marL="7295815" indent="0">
              <a:buNone/>
              <a:defRPr sz="39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6138" y="4103846"/>
            <a:ext cx="7895195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3D03-D760-49E5-9B7C-87991F698114}" type="datetimeFigureOut">
              <a:rPr lang="de-CH" smtClean="0"/>
              <a:t>31.10.2022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08E1-2CBE-42EF-8C0A-51A24C50CB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71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82949" y="728307"/>
            <a:ext cx="21113353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2949" y="3641531"/>
            <a:ext cx="21113353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82949" y="12678860"/>
            <a:ext cx="5507831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83D03-D760-49E5-9B7C-87991F698114}" type="datetimeFigureOut">
              <a:rPr lang="de-CH" smtClean="0"/>
              <a:t>31.10.2022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08752" y="12678860"/>
            <a:ext cx="826174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88470" y="12678860"/>
            <a:ext cx="5507831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D08E1-2CBE-42EF-8C0A-51A24C50CB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467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3954" rtl="0" eaLnBrk="1" latinLnBrk="0" hangingPunct="1">
        <a:lnSpc>
          <a:spcPct val="90000"/>
        </a:lnSpc>
        <a:spcBef>
          <a:spcPct val="0"/>
        </a:spcBef>
        <a:buNone/>
        <a:defRPr sz="8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8" indent="-455988" algn="l" defTabSz="1823954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5" kern="1200">
          <a:solidFill>
            <a:schemeClr val="tx1"/>
          </a:solidFill>
          <a:latin typeface="+mn-lt"/>
          <a:ea typeface="+mn-ea"/>
          <a:cs typeface="+mn-cs"/>
        </a:defRPr>
      </a:lvl1pPr>
      <a:lvl2pPr marL="1367965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279942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989" kern="1200">
          <a:solidFill>
            <a:schemeClr val="tx1"/>
          </a:solidFill>
          <a:latin typeface="+mn-lt"/>
          <a:ea typeface="+mn-ea"/>
          <a:cs typeface="+mn-cs"/>
        </a:defRPr>
      </a:lvl3pPr>
      <a:lvl4pPr marL="319191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410389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501587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92784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83982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75180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1pPr>
      <a:lvl2pPr marL="91197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82395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3pPr>
      <a:lvl4pPr marL="273593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364790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455988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47186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383838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295815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61999" y="1386170"/>
            <a:ext cx="5385625" cy="1077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000" dirty="0" err="1"/>
              <a:t>Local</a:t>
            </a:r>
            <a:r>
              <a:rPr lang="de-CH" sz="4000" dirty="0"/>
              <a:t> </a:t>
            </a:r>
            <a:r>
              <a:rPr lang="de-CH" sz="4000" dirty="0" err="1"/>
              <a:t>weather</a:t>
            </a:r>
            <a:r>
              <a:rPr lang="de-CH" sz="4000" dirty="0"/>
              <a:t> </a:t>
            </a:r>
            <a:r>
              <a:rPr lang="de-CH" sz="4000" dirty="0" err="1"/>
              <a:t>history</a:t>
            </a:r>
            <a:endParaRPr lang="de-CH" sz="4000" dirty="0"/>
          </a:p>
        </p:txBody>
      </p:sp>
      <p:sp>
        <p:nvSpPr>
          <p:cNvPr id="6" name="Rectangle 5"/>
          <p:cNvSpPr/>
          <p:nvPr/>
        </p:nvSpPr>
        <p:spPr>
          <a:xfrm>
            <a:off x="8357904" y="9918034"/>
            <a:ext cx="5385625" cy="1077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/>
              <a:t>Land-</a:t>
            </a:r>
            <a:r>
              <a:rPr lang="de-CH" sz="4400" dirty="0" err="1"/>
              <a:t>use</a:t>
            </a:r>
            <a:r>
              <a:rPr lang="de-CH" sz="4400" dirty="0"/>
              <a:t> </a:t>
            </a:r>
            <a:r>
              <a:rPr lang="de-CH" sz="4400" dirty="0" err="1"/>
              <a:t>decision</a:t>
            </a:r>
            <a:endParaRPr lang="de-CH" sz="4400" dirty="0"/>
          </a:p>
        </p:txBody>
      </p:sp>
      <p:sp>
        <p:nvSpPr>
          <p:cNvPr id="7" name="Oval 6"/>
          <p:cNvSpPr/>
          <p:nvPr/>
        </p:nvSpPr>
        <p:spPr>
          <a:xfrm>
            <a:off x="16092743" y="3903587"/>
            <a:ext cx="2441483" cy="1077125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600" dirty="0">
                <a:solidFill>
                  <a:schemeClr val="tx1"/>
                </a:solidFill>
              </a:rPr>
              <a:t>Response </a:t>
            </a:r>
            <a:r>
              <a:rPr lang="de-CH" sz="2600" dirty="0" err="1">
                <a:solidFill>
                  <a:schemeClr val="tx1"/>
                </a:solidFill>
              </a:rPr>
              <a:t>uncertainty</a:t>
            </a:r>
            <a:endParaRPr lang="de-CH" sz="2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3453533" y="3903587"/>
            <a:ext cx="2441483" cy="1077125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600" dirty="0" err="1">
                <a:solidFill>
                  <a:schemeClr val="tx1"/>
                </a:solidFill>
              </a:rPr>
              <a:t>Aleatoric</a:t>
            </a:r>
            <a:r>
              <a:rPr lang="de-CH" sz="2400" dirty="0">
                <a:solidFill>
                  <a:schemeClr val="tx1"/>
                </a:solidFill>
              </a:rPr>
              <a:t> </a:t>
            </a:r>
            <a:r>
              <a:rPr lang="de-CH" sz="2600" dirty="0" err="1">
                <a:solidFill>
                  <a:schemeClr val="tx1"/>
                </a:solidFill>
              </a:rPr>
              <a:t>uncertainty</a:t>
            </a:r>
            <a:endParaRPr lang="de-CH" sz="2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838038" y="3903587"/>
            <a:ext cx="2441483" cy="1077125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600" dirty="0" err="1">
                <a:solidFill>
                  <a:schemeClr val="tx1"/>
                </a:solidFill>
              </a:rPr>
              <a:t>Epistemic</a:t>
            </a:r>
            <a:r>
              <a:rPr lang="de-CH" sz="2600" dirty="0">
                <a:solidFill>
                  <a:schemeClr val="tx1"/>
                </a:solidFill>
              </a:rPr>
              <a:t> </a:t>
            </a:r>
            <a:r>
              <a:rPr lang="de-CH" sz="2600" dirty="0" err="1">
                <a:solidFill>
                  <a:schemeClr val="tx1"/>
                </a:solidFill>
              </a:rPr>
              <a:t>uncertainty</a:t>
            </a:r>
            <a:endParaRPr lang="de-CH" sz="2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8776791" y="3903587"/>
            <a:ext cx="2441483" cy="1077125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600" dirty="0">
                <a:solidFill>
                  <a:schemeClr val="tx1"/>
                </a:solidFill>
              </a:rPr>
              <a:t>Model </a:t>
            </a:r>
            <a:r>
              <a:rPr lang="de-CH" sz="2600" dirty="0" err="1">
                <a:solidFill>
                  <a:schemeClr val="tx1"/>
                </a:solidFill>
              </a:rPr>
              <a:t>uncertainty</a:t>
            </a:r>
            <a:endParaRPr lang="de-CH" sz="26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038986" y="2396721"/>
            <a:ext cx="0" cy="1364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43035" y="3776466"/>
            <a:ext cx="10616218" cy="300149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7191"/>
          </a:p>
        </p:txBody>
      </p:sp>
      <p:sp>
        <p:nvSpPr>
          <p:cNvPr id="29" name="Rectangle 28"/>
          <p:cNvSpPr/>
          <p:nvPr/>
        </p:nvSpPr>
        <p:spPr>
          <a:xfrm>
            <a:off x="10500066" y="3320510"/>
            <a:ext cx="3462120" cy="455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192" dirty="0" err="1" smtClean="0">
                <a:solidFill>
                  <a:schemeClr val="tx1"/>
                </a:solidFill>
              </a:rPr>
              <a:t>Uncertainty</a:t>
            </a:r>
            <a:r>
              <a:rPr lang="de-CH" sz="3192" dirty="0" smtClean="0">
                <a:solidFill>
                  <a:schemeClr val="tx1"/>
                </a:solidFill>
              </a:rPr>
              <a:t> </a:t>
            </a:r>
            <a:r>
              <a:rPr lang="de-CH" sz="3192" dirty="0" err="1">
                <a:solidFill>
                  <a:schemeClr val="tx1"/>
                </a:solidFill>
              </a:rPr>
              <a:t>space</a:t>
            </a:r>
            <a:endParaRPr lang="de-CH" sz="3192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8" idx="2"/>
          </p:cNvCxnSpPr>
          <p:nvPr/>
        </p:nvCxnSpPr>
        <p:spPr>
          <a:xfrm flipH="1">
            <a:off x="12508538" y="6777964"/>
            <a:ext cx="3542606" cy="962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38339" y="1379460"/>
            <a:ext cx="5400000" cy="1077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000" dirty="0"/>
              <a:t>Land-</a:t>
            </a:r>
            <a:r>
              <a:rPr lang="de-CH" sz="4000" dirty="0" err="1"/>
              <a:t>use</a:t>
            </a:r>
            <a:r>
              <a:rPr lang="de-CH" sz="4000" dirty="0"/>
              <a:t> </a:t>
            </a:r>
            <a:r>
              <a:rPr lang="de-CH" sz="4000" dirty="0" err="1"/>
              <a:t>attributes</a:t>
            </a:r>
            <a:endParaRPr lang="de-CH" sz="4000" dirty="0"/>
          </a:p>
        </p:txBody>
      </p:sp>
      <p:sp>
        <p:nvSpPr>
          <p:cNvPr id="34" name="Rectangle 33"/>
          <p:cNvSpPr/>
          <p:nvPr/>
        </p:nvSpPr>
        <p:spPr>
          <a:xfrm>
            <a:off x="3961786" y="2456585"/>
            <a:ext cx="5364000" cy="250912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69986" indent="-569986">
              <a:buFont typeface="Arial" panose="020B0604020202020204" pitchFamily="34" charset="0"/>
              <a:buChar char="•"/>
            </a:pPr>
            <a:r>
              <a:rPr lang="de-CH" sz="2394" dirty="0"/>
              <a:t>Margin </a:t>
            </a:r>
            <a:r>
              <a:rPr lang="de-CH" sz="2394" dirty="0" err="1"/>
              <a:t>contribution</a:t>
            </a:r>
            <a:endParaRPr lang="de-CH" sz="2394" dirty="0"/>
          </a:p>
          <a:p>
            <a:pPr marL="569986" indent="-569986">
              <a:buFont typeface="Arial" panose="020B0604020202020204" pitchFamily="34" charset="0"/>
              <a:buChar char="•"/>
            </a:pPr>
            <a:r>
              <a:rPr lang="de-CH" sz="2394" dirty="0"/>
              <a:t>Margin </a:t>
            </a:r>
            <a:r>
              <a:rPr lang="de-CH" sz="2394" dirty="0" err="1"/>
              <a:t>contribution</a:t>
            </a:r>
            <a:r>
              <a:rPr lang="de-CH" sz="2394" dirty="0"/>
              <a:t> </a:t>
            </a:r>
            <a:r>
              <a:rPr lang="de-CH" sz="2394" dirty="0" err="1"/>
              <a:t>variability</a:t>
            </a:r>
            <a:endParaRPr lang="de-CH" sz="2394" dirty="0"/>
          </a:p>
          <a:p>
            <a:pPr marL="569986" indent="-569986">
              <a:buFont typeface="Arial" panose="020B0604020202020204" pitchFamily="34" charset="0"/>
              <a:buChar char="•"/>
            </a:pPr>
            <a:r>
              <a:rPr lang="de-CH" sz="2394" dirty="0"/>
              <a:t>Minimum </a:t>
            </a:r>
            <a:r>
              <a:rPr lang="de-CH" sz="2394" dirty="0" err="1"/>
              <a:t>useful</a:t>
            </a:r>
            <a:r>
              <a:rPr lang="de-CH" sz="2394" dirty="0"/>
              <a:t> </a:t>
            </a:r>
            <a:r>
              <a:rPr lang="de-CH" sz="2394" dirty="0" err="1"/>
              <a:t>lifetime</a:t>
            </a:r>
            <a:endParaRPr lang="de-CH" sz="2394" dirty="0"/>
          </a:p>
          <a:p>
            <a:pPr marL="569986" indent="-569986">
              <a:buFont typeface="Arial" panose="020B0604020202020204" pitchFamily="34" charset="0"/>
              <a:buChar char="•"/>
            </a:pPr>
            <a:r>
              <a:rPr lang="de-CH" sz="2394" dirty="0" err="1"/>
              <a:t>Payments</a:t>
            </a:r>
            <a:r>
              <a:rPr lang="de-CH" sz="2394" dirty="0"/>
              <a:t> </a:t>
            </a:r>
            <a:r>
              <a:rPr lang="de-CH" sz="2394" dirty="0" err="1"/>
              <a:t>for</a:t>
            </a:r>
            <a:r>
              <a:rPr lang="de-CH" sz="2394" dirty="0"/>
              <a:t> </a:t>
            </a:r>
            <a:r>
              <a:rPr lang="de-CH" sz="2394" dirty="0" err="1"/>
              <a:t>ecosystem</a:t>
            </a:r>
            <a:r>
              <a:rPr lang="de-CH" sz="2394" dirty="0"/>
              <a:t> </a:t>
            </a:r>
            <a:r>
              <a:rPr lang="de-CH" sz="2394" dirty="0" err="1"/>
              <a:t>services</a:t>
            </a:r>
            <a:endParaRPr lang="de-CH" sz="2394" dirty="0"/>
          </a:p>
          <a:p>
            <a:pPr marL="569986" indent="-569986">
              <a:buFont typeface="Arial" panose="020B0604020202020204" pitchFamily="34" charset="0"/>
              <a:buChar char="•"/>
            </a:pPr>
            <a:r>
              <a:rPr lang="de-CH" sz="2394" dirty="0" err="1"/>
              <a:t>Greening</a:t>
            </a:r>
            <a:r>
              <a:rPr lang="de-CH" sz="2394" dirty="0"/>
              <a:t> </a:t>
            </a:r>
            <a:r>
              <a:rPr lang="de-CH" sz="2394" dirty="0" err="1"/>
              <a:t>accepted</a:t>
            </a:r>
            <a:endParaRPr lang="de-CH" sz="2394" dirty="0"/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>
            <a:off x="6643786" y="4965708"/>
            <a:ext cx="2805883" cy="2774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404667" y="7895317"/>
            <a:ext cx="5385625" cy="1077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/>
              <a:t>(</a:t>
            </a:r>
            <a:r>
              <a:rPr lang="de-CH" sz="4400" dirty="0" err="1"/>
              <a:t>Deterministic</a:t>
            </a:r>
            <a:r>
              <a:rPr lang="de-CH" sz="4400" dirty="0"/>
              <a:t>) Utility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048028" y="8694351"/>
            <a:ext cx="0" cy="12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6201292" y="6764488"/>
            <a:ext cx="5473646" cy="407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Subjective</a:t>
            </a:r>
            <a:r>
              <a:rPr lang="de-CH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signal</a:t>
            </a:r>
            <a:r>
              <a:rPr lang="de-CH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processing</a:t>
            </a:r>
            <a:r>
              <a:rPr lang="de-CH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CH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filtering</a:t>
            </a:r>
            <a:endParaRPr lang="de-CH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510365" y="4989155"/>
            <a:ext cx="23123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Belief </a:t>
            </a:r>
            <a:r>
              <a:rPr lang="de-CH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de-CH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de-CH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phenomenon</a:t>
            </a:r>
            <a:r>
              <a:rPr lang="de-CH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occurs</a:t>
            </a:r>
            <a:r>
              <a:rPr lang="de-CH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r>
              <a:rPr lang="de-CH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chance</a:t>
            </a:r>
            <a:r>
              <a:rPr lang="de-CH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de-CH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random</a:t>
            </a:r>
            <a:r>
              <a:rPr lang="de-CH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0734" y="5003218"/>
            <a:ext cx="23281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Lack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knowledge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phenomenon</a:t>
            </a:r>
            <a:endParaRPr lang="de-CH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077001" y="4980712"/>
            <a:ext cx="25422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Lack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ability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include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all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factors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contributing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phenomenon</a:t>
            </a:r>
            <a:endParaRPr lang="de-CH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721469" y="4944573"/>
            <a:ext cx="26535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Uncertainty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correct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effective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behaviors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practices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address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CH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phenomenon</a:t>
            </a:r>
            <a:endParaRPr lang="de-CH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2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693" y="1959473"/>
            <a:ext cx="17801863" cy="97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5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Stetter  Christian</dc:creator>
  <cp:lastModifiedBy>Stetter  Christian</cp:lastModifiedBy>
  <cp:revision>12</cp:revision>
  <dcterms:created xsi:type="dcterms:W3CDTF">2022-10-27T13:42:18Z</dcterms:created>
  <dcterms:modified xsi:type="dcterms:W3CDTF">2022-10-31T06:32:38Z</dcterms:modified>
</cp:coreProperties>
</file>