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Friday, November 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Friday, November 1,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55994A-1AB6-46C8-A4EB-9FDE05589E5D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49404F-387A-4104-956A-161DA7256723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BBA42B-F4D7-4446-A058-1B1D5DB11CF7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57BFC4-42D9-474B-8971-6386AB00D7EC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99C-EA37-4E3E-949F-AA247D949BB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2019-3fa -- Application 2: Queue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51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3/Queue:</a:t>
            </a:r>
            <a:br>
              <a:rPr lang="en-US" sz="5400" dirty="0"/>
            </a:br>
            <a:r>
              <a:rPr lang="en-US" sz="5400" dirty="0"/>
              <a:t>Train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52398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51:</a:t>
            </a:r>
            <a:br>
              <a:rPr lang="en-US" sz="4000" dirty="0"/>
            </a:br>
            <a:r>
              <a:rPr lang="en-US" sz="4000" dirty="0"/>
              <a:t>Eli Dunker-Bendigo – Train/Train Simulation/Presentation</a:t>
            </a:r>
            <a:br>
              <a:rPr lang="en-US" sz="4000" dirty="0"/>
            </a:br>
            <a:r>
              <a:rPr lang="en-US" sz="4000" dirty="0"/>
              <a:t>Quinn Montgomery – Station/ Train Simulation</a:t>
            </a:r>
            <a:br>
              <a:rPr lang="en-US" sz="4000" dirty="0"/>
            </a:br>
            <a:r>
              <a:rPr lang="en-US" sz="4000" dirty="0"/>
              <a:t>Connor Stevens – Route/ Train Simulation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network simulation </a:t>
            </a:r>
          </a:p>
          <a:p>
            <a:r>
              <a:rPr lang="en-US" dirty="0"/>
              <a:t>Show useful application of Queues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0754A7-9BB8-4666-81AD-DE58DE53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Management – get together</a:t>
            </a:r>
          </a:p>
          <a:p>
            <a:r>
              <a:rPr lang="en-US" dirty="0"/>
              <a:t>Merge Conflicts – use separate branches and communication</a:t>
            </a:r>
          </a:p>
          <a:p>
            <a:r>
              <a:rPr lang="en-US" dirty="0"/>
              <a:t>Figuring out how to put everything together – asking 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A8446D-BB2A-4B23-9F66-C22B7F4F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51</a:t>
            </a:r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are useful in simulation</a:t>
            </a:r>
          </a:p>
          <a:p>
            <a:r>
              <a:rPr lang="en-US" dirty="0"/>
              <a:t>Group coding is difficult</a:t>
            </a:r>
          </a:p>
          <a:p>
            <a:r>
              <a:rPr lang="en-US" dirty="0"/>
              <a:t>Better at asking for help</a:t>
            </a:r>
          </a:p>
          <a:p>
            <a:r>
              <a:rPr lang="en-US" dirty="0"/>
              <a:t>Drawing it out helps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11/1/2019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FB8F40-CE2D-4E1A-BDF1-1157A9B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2019-3fa -- Application 3: Queue - Group 51</a:t>
            </a:r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2071 - 2016-2su -- Data Structures - Application 2:  Stacks - Calculator / Lisp Expression Evaluator</dc:title>
  <dc:creator>David M Rosenberg</dc:creator>
  <cp:lastModifiedBy>Dunker-Bendigo, Eli</cp:lastModifiedBy>
  <cp:revision>20</cp:revision>
  <dcterms:created xsi:type="dcterms:W3CDTF">2016-01-19T12:34:25Z</dcterms:created>
  <dcterms:modified xsi:type="dcterms:W3CDTF">2019-11-01T12:02:37Z</dcterms:modified>
</cp:coreProperties>
</file>