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4EEDE-2B88-4B8A-A141-230CC35100FA}" type="datetime2">
              <a:rPr lang="en-US" smtClean="0"/>
              <a:t>Tuesday, October 22,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3ED0-0E06-4A23-98B9-FDCF1FC6B9CA}" type="datetime2">
              <a:rPr lang="en-US" smtClean="0"/>
              <a:t>Tuesday, October 22,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AB6-72B4-4074-BEA0-1853AC3F0DF6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155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6B2-4E6C-4C73-9A75-1C75057329A8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C485-F1DF-4B3C-ABC3-FF5B10592C36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55994A-1AB6-46C8-A4EB-9FDE05589E5D}" type="datetime1">
              <a:rPr lang="en-US" smtClean="0"/>
              <a:t>10/22/2019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49404F-387A-4104-956A-161DA7256723}" type="datetime1">
              <a:rPr lang="en-US" smtClean="0"/>
              <a:t>10/22/2019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CBBA42B-F4D7-4446-A058-1B1D5DB11CF7}" type="datetime1">
              <a:rPr lang="en-US" smtClean="0"/>
              <a:t>10/22/2019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357BFC4-42D9-474B-8971-6386AB00D7EC}" type="datetime1">
              <a:rPr lang="en-US" smtClean="0"/>
              <a:t>10/22/2019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482-1BE1-482F-8980-FA9EA8C5F886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B51406-28DF-4B8A-A59B-8B56BAB4A47F}" type="datetime1">
              <a:rPr lang="en-US" smtClean="0"/>
              <a:t>10/22/2019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6338-145A-41F7-9E3B-AE9D8A45481E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2791-186B-4A8A-8B13-BEA3CF259A77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299C-EA37-4E3E-949F-AA247D949BB8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2019-3fa -- Application 3: Queue - Group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677864"/>
            <a:ext cx="9144000" cy="187805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3/Queue:</a:t>
            </a:r>
            <a:br>
              <a:rPr lang="en-US" sz="5400" dirty="0"/>
            </a:br>
            <a:r>
              <a:rPr lang="en-US" sz="5400" dirty="0"/>
              <a:t>Train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52398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</a:t>
            </a:r>
            <a:r>
              <a:rPr lang="en-US" sz="4000" dirty="0" err="1"/>
              <a:t>nn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646-DA8D-4393-B7A1-2F594A5DF223}" type="datetime1">
              <a:rPr lang="en-US" smtClean="0"/>
              <a:t>10/22/2019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5882-996B-4282-AA82-4151A7E8C350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0754A7-9BB8-4666-81AD-DE58DE53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2019-3fa -- Application 3: Queue - Group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E708-3415-48B1-A6A2-325F170F61B8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A8446D-BB2A-4B23-9F66-C22B7F4F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2019-3fa -- Application 3: Queue - Group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593C-CF14-42BF-A48C-B5EBEF13907B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FB8F40-CE2D-4E1A-BDF1-1157A9B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2019-3fa -- Application 3: Queue - Group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Application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2071 - 2016-2su -- Data Structures - Application 2:  Stacks - Calculator / Lisp Expression Evaluator</dc:title>
  <dc:creator>David M Rosenberg</dc:creator>
  <cp:lastModifiedBy>Rosenberg, David</cp:lastModifiedBy>
  <cp:revision>17</cp:revision>
  <dcterms:created xsi:type="dcterms:W3CDTF">2016-01-19T12:34:25Z</dcterms:created>
  <dcterms:modified xsi:type="dcterms:W3CDTF">2019-10-22T11:38:55Z</dcterms:modified>
</cp:coreProperties>
</file>