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1D56-39D7-45B8-A489-65890CDA4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B6B01-CBE9-4121-BA54-B0371E8E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6FDE-6E94-436B-A14F-0DFCAEE5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4705-4B61-4B0A-B1DC-17C4F845BF3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EC8F1-E230-40AE-BBA7-1663BE04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195C7-CCDA-497F-A1DA-A652FB6F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3D6-17EB-4BB9-B76B-DBA15B1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2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AC24-9256-49CD-B4E3-00452EF1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A15BC-82A9-4DDF-B974-E37CB658C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F3EAB-8E95-4744-9F66-CB3EA4CA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4705-4B61-4B0A-B1DC-17C4F845BF3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3B663-3244-4FD8-9F4B-BDF48E08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2DC2-8249-4166-8C68-6DF8DBE8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3D6-17EB-4BB9-B76B-DBA15B1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8D9AB-7190-442E-8402-50A3D91FB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85E92-6796-42DF-9315-6358958C6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B89C5-7B99-49F2-8E38-5258BD9F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4705-4B61-4B0A-B1DC-17C4F845BF3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44189-5205-44F2-BC4C-534F42EE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DFFF-ED4E-448C-BAEB-E7D63C72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3D6-17EB-4BB9-B76B-DBA15B1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5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2A59-B3E0-44D2-A64B-71D9FBD0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E175-9DAC-4B4F-AA95-AE4A1DC0A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25A65-0430-44EA-861A-D7C363BE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4705-4B61-4B0A-B1DC-17C4F845BF3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910B-98E0-4ABD-B624-1478B217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7225D-0D74-43D1-8039-3A7657C4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3D6-17EB-4BB9-B76B-DBA15B1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2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381D-6CCB-4CA2-A105-4BCE2183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64AD1-40FB-44AC-B1EB-982D4553B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64EC4-17DA-40EE-83EA-8B55FEAC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4705-4B61-4B0A-B1DC-17C4F845BF3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F0107-BF46-45E8-BF43-668B7AA1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9296-D453-4717-959B-0D25BD51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3D6-17EB-4BB9-B76B-DBA15B1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2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B1E2-47C2-4850-BF08-09E551E4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5C5D-3AF7-41D6-808C-4E4C7A747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1DC4E-C670-47A3-9CF5-F7F69D038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8B261-BA97-4D80-8950-5C65565D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4705-4B61-4B0A-B1DC-17C4F845BF3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698DC-2927-4176-9799-9D2D1431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8E567-F8BA-4EC3-B582-D8C6C977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3D6-17EB-4BB9-B76B-DBA15B1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7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087D-47E8-4BF9-8C9B-15CB2BD0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99592-1792-4B0A-9E2F-1F46411B5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9FD9-A9BF-4855-A00F-495E99582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53F12-A480-41CF-912E-07B1BE2BD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4554B-C62D-4F52-81C7-8FD79E4B0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E8405-A398-4CDA-AB91-8547E0C9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4705-4B61-4B0A-B1DC-17C4F845BF3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700F9-C76A-4F6A-83D5-B8856316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39345-3105-4B5B-96EC-44EF3840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3D6-17EB-4BB9-B76B-DBA15B1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DE90-8290-447B-BC17-EC9CEB1C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60339-9B1E-4EB2-9B86-03C1E416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4705-4B61-4B0A-B1DC-17C4F845BF3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524A4-34CE-493D-A9AA-39F87B85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01396-0CE2-42C6-A041-6B82C0C4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3D6-17EB-4BB9-B76B-DBA15B1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0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DC5BB-9A33-4CF1-A526-A07E38B5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4705-4B61-4B0A-B1DC-17C4F845BF3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71C6B-ECF0-41C0-AA1B-4E09FC55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683EB-3AD3-45C3-A40E-3356F359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3D6-17EB-4BB9-B76B-DBA15B1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7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D332-0BBB-4CCE-846C-B0D05BFE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C8C5-B9E6-475D-996A-0ACF3321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4483E-59D5-4A54-84B1-A99673981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D83E7-FECE-4581-BF2F-1EC27CBE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4705-4B61-4B0A-B1DC-17C4F845BF3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2D7F4-A26D-4E32-83F0-60232994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A3B4D-B801-4949-B2FE-480989ED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3D6-17EB-4BB9-B76B-DBA15B1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8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B502-FB3A-4762-98B3-481C027D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0D67F-86E3-4119-9619-91393E30D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390F8-7741-43E0-807A-F33AA6E63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28534-340E-4FB7-BD68-CBE45E81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4705-4B61-4B0A-B1DC-17C4F845BF3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F854F-CE99-49E7-AA77-8553B50A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DCAA2-2F7C-41B5-A931-5398322C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3D6-17EB-4BB9-B76B-DBA15B1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1AFFF-9B19-4B33-B7BA-BE939A85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076CE-7588-41D5-824C-8499351ED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58D8-FBF1-472C-A6A3-B29ADDB22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4705-4B61-4B0A-B1DC-17C4F845BF3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B968-D99B-4EBC-A567-7330530F8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D504-3D04-4A74-A38B-51B2EBBCF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F3D6-17EB-4BB9-B76B-DBA15B1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2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A14F04D-E1FB-F3C8-CA66-E69A54C45A27}"/>
              </a:ext>
            </a:extLst>
          </p:cNvPr>
          <p:cNvSpPr/>
          <p:nvPr/>
        </p:nvSpPr>
        <p:spPr>
          <a:xfrm>
            <a:off x="2625799" y="581810"/>
            <a:ext cx="1132514" cy="11409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A559A01-357B-B91A-C4BD-2105A7558212}"/>
              </a:ext>
            </a:extLst>
          </p:cNvPr>
          <p:cNvSpPr/>
          <p:nvPr/>
        </p:nvSpPr>
        <p:spPr>
          <a:xfrm>
            <a:off x="2625799" y="3854914"/>
            <a:ext cx="1132514" cy="11409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E9B4FF3-EBC5-E26B-015B-B0095F0910EC}"/>
              </a:ext>
            </a:extLst>
          </p:cNvPr>
          <p:cNvSpPr/>
          <p:nvPr/>
        </p:nvSpPr>
        <p:spPr>
          <a:xfrm>
            <a:off x="7878705" y="2038698"/>
            <a:ext cx="1132514" cy="11409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A88A04-8360-DAB4-F12C-B3D10511F075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3758313" y="1152262"/>
            <a:ext cx="4120392" cy="145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2C3948-7AF9-CF30-A991-3BD59ECE50A3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3758313" y="2609150"/>
            <a:ext cx="4120392" cy="181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D1A3A0-E073-A777-20B8-B2C36581C77C}"/>
              </a:ext>
            </a:extLst>
          </p:cNvPr>
          <p:cNvCxnSpPr>
            <a:stCxn id="7" idx="2"/>
          </p:cNvCxnSpPr>
          <p:nvPr/>
        </p:nvCxnSpPr>
        <p:spPr>
          <a:xfrm flipH="1">
            <a:off x="1442950" y="1152262"/>
            <a:ext cx="1182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77A64-7D99-40FE-966B-0022A7DC720A}"/>
              </a:ext>
            </a:extLst>
          </p:cNvPr>
          <p:cNvCxnSpPr/>
          <p:nvPr/>
        </p:nvCxnSpPr>
        <p:spPr>
          <a:xfrm flipH="1">
            <a:off x="1442950" y="4425366"/>
            <a:ext cx="1182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A48F7A-1A58-B852-E808-6CD33ADAB617}"/>
                  </a:ext>
                </a:extLst>
              </p:cNvPr>
              <p:cNvSpPr txBox="1"/>
              <p:nvPr/>
            </p:nvSpPr>
            <p:spPr>
              <a:xfrm>
                <a:off x="1166279" y="101510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A48F7A-1A58-B852-E808-6CD33ADAB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279" y="1015102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2C9546-1C71-B0FE-75A8-A03067484EC1}"/>
                  </a:ext>
                </a:extLst>
              </p:cNvPr>
              <p:cNvSpPr txBox="1"/>
              <p:nvPr/>
            </p:nvSpPr>
            <p:spPr>
              <a:xfrm>
                <a:off x="1161527" y="428686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2C9546-1C71-B0FE-75A8-A03067484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27" y="4286866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F39717-B651-6D14-09EF-7008B00A2055}"/>
              </a:ext>
            </a:extLst>
          </p:cNvPr>
          <p:cNvCxnSpPr>
            <a:stCxn id="9" idx="6"/>
          </p:cNvCxnSpPr>
          <p:nvPr/>
        </p:nvCxnSpPr>
        <p:spPr>
          <a:xfrm>
            <a:off x="9011219" y="2609150"/>
            <a:ext cx="770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F03409-ED73-7D99-4346-14EEBE466F5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444962" y="1152262"/>
            <a:ext cx="0" cy="886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3D0519-165D-6622-8BDD-4B39EAAE38E0}"/>
                  </a:ext>
                </a:extLst>
              </p:cNvPr>
              <p:cNvSpPr txBox="1"/>
              <p:nvPr/>
            </p:nvSpPr>
            <p:spPr>
              <a:xfrm>
                <a:off x="5500591" y="1292101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3D0519-165D-6622-8BDD-4B39EAAE3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591" y="1292101"/>
                <a:ext cx="276614" cy="276999"/>
              </a:xfrm>
              <a:prstGeom prst="rect">
                <a:avLst/>
              </a:prstGeom>
              <a:blipFill>
                <a:blip r:embed="rId4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4DF7B51-E55E-97A4-2F34-4D0DE4206B27}"/>
                  </a:ext>
                </a:extLst>
              </p:cNvPr>
              <p:cNvSpPr txBox="1"/>
              <p:nvPr/>
            </p:nvSpPr>
            <p:spPr>
              <a:xfrm>
                <a:off x="8353462" y="808416"/>
                <a:ext cx="281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4DF7B51-E55E-97A4-2F34-4D0DE4206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462" y="808416"/>
                <a:ext cx="281937" cy="276999"/>
              </a:xfrm>
              <a:prstGeom prst="rect">
                <a:avLst/>
              </a:prstGeom>
              <a:blipFill>
                <a:blip r:embed="rId5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3F1264-C125-CC58-3212-4FC94F65C459}"/>
                  </a:ext>
                </a:extLst>
              </p:cNvPr>
              <p:cNvSpPr txBox="1"/>
              <p:nvPr/>
            </p:nvSpPr>
            <p:spPr>
              <a:xfrm>
                <a:off x="9827828" y="2470650"/>
                <a:ext cx="1809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3F1264-C125-CC58-3212-4FC94F65C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828" y="2470650"/>
                <a:ext cx="1809854" cy="276999"/>
              </a:xfrm>
              <a:prstGeom prst="rect">
                <a:avLst/>
              </a:prstGeom>
              <a:blipFill>
                <a:blip r:embed="rId6"/>
                <a:stretch>
                  <a:fillRect l="-2694" t="-434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24FFD7C-5B55-0F05-BD3C-E357BFF88BFD}"/>
                  </a:ext>
                </a:extLst>
              </p:cNvPr>
              <p:cNvSpPr txBox="1"/>
              <p:nvPr/>
            </p:nvSpPr>
            <p:spPr>
              <a:xfrm>
                <a:off x="5500591" y="4066038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24FFD7C-5B55-0F05-BD3C-E357BFF8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591" y="4066038"/>
                <a:ext cx="281936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406E387D-561C-8A64-6F48-6B5C30277289}"/>
              </a:ext>
            </a:extLst>
          </p:cNvPr>
          <p:cNvSpPr txBox="1"/>
          <p:nvPr/>
        </p:nvSpPr>
        <p:spPr>
          <a:xfrm>
            <a:off x="554318" y="2489700"/>
            <a:ext cx="5001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2BA2E9-4E68-8C46-A373-F7339073E481}"/>
              </a:ext>
            </a:extLst>
          </p:cNvPr>
          <p:cNvSpPr txBox="1"/>
          <p:nvPr/>
        </p:nvSpPr>
        <p:spPr>
          <a:xfrm>
            <a:off x="10868583" y="1922481"/>
            <a:ext cx="6716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E0F0F1-9904-1D38-C2A8-7C910FF174F8}"/>
                  </a:ext>
                </a:extLst>
              </p:cNvPr>
              <p:cNvSpPr txBox="1"/>
              <p:nvPr/>
            </p:nvSpPr>
            <p:spPr>
              <a:xfrm>
                <a:off x="5638898" y="5428260"/>
                <a:ext cx="2202846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E0F0F1-9904-1D38-C2A8-7C910FF17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98" y="5428260"/>
                <a:ext cx="2202846" cy="8803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128742-2E07-8559-3622-09D9D6391109}"/>
                  </a:ext>
                </a:extLst>
              </p:cNvPr>
              <p:cNvSpPr txBox="1"/>
              <p:nvPr/>
            </p:nvSpPr>
            <p:spPr>
              <a:xfrm>
                <a:off x="9011219" y="5428260"/>
                <a:ext cx="3100117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128742-2E07-8559-3622-09D9D639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219" y="5428260"/>
                <a:ext cx="3100117" cy="8487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92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67C8626F-EF0F-3652-BC06-2427E7E3BBFF}"/>
              </a:ext>
            </a:extLst>
          </p:cNvPr>
          <p:cNvSpPr/>
          <p:nvPr/>
        </p:nvSpPr>
        <p:spPr>
          <a:xfrm>
            <a:off x="2625799" y="1118968"/>
            <a:ext cx="1132514" cy="11409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439FBC8-C7AE-A5BD-D786-355E696A044D}"/>
              </a:ext>
            </a:extLst>
          </p:cNvPr>
          <p:cNvSpPr/>
          <p:nvPr/>
        </p:nvSpPr>
        <p:spPr>
          <a:xfrm>
            <a:off x="2625799" y="3854914"/>
            <a:ext cx="1132514" cy="11409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B45C367-7DE0-E8BF-7826-4193067D7B4B}"/>
              </a:ext>
            </a:extLst>
          </p:cNvPr>
          <p:cNvSpPr/>
          <p:nvPr/>
        </p:nvSpPr>
        <p:spPr>
          <a:xfrm>
            <a:off x="5806624" y="1118968"/>
            <a:ext cx="1132514" cy="11409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4E2CA-A565-D7A9-6A48-20ED23DFACC4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758313" y="1689420"/>
            <a:ext cx="20483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33DCF5-ED97-74A8-0F8E-0AC3F1736389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3758313" y="1689420"/>
            <a:ext cx="2048311" cy="273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81ED0C-BFEF-2AB9-7F3D-77923B4D580E}"/>
              </a:ext>
            </a:extLst>
          </p:cNvPr>
          <p:cNvCxnSpPr>
            <a:stCxn id="2" idx="2"/>
          </p:cNvCxnSpPr>
          <p:nvPr/>
        </p:nvCxnSpPr>
        <p:spPr>
          <a:xfrm flipH="1">
            <a:off x="1442950" y="1689420"/>
            <a:ext cx="1182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1FE200-BEE4-1DB8-236F-349B396777F0}"/>
              </a:ext>
            </a:extLst>
          </p:cNvPr>
          <p:cNvCxnSpPr>
            <a:cxnSpLocks/>
          </p:cNvCxnSpPr>
          <p:nvPr/>
        </p:nvCxnSpPr>
        <p:spPr>
          <a:xfrm flipH="1">
            <a:off x="1442950" y="4425366"/>
            <a:ext cx="1182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362C71-F0ED-1DB5-CB23-75A7B6610B9F}"/>
                  </a:ext>
                </a:extLst>
              </p:cNvPr>
              <p:cNvSpPr txBox="1"/>
              <p:nvPr/>
            </p:nvSpPr>
            <p:spPr>
              <a:xfrm>
                <a:off x="1166279" y="1552260"/>
                <a:ext cx="2761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362C71-F0ED-1DB5-CB23-75A7B6610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279" y="1552260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CFE740-4EB2-79EB-712E-6647D163FC3C}"/>
                  </a:ext>
                </a:extLst>
              </p:cNvPr>
              <p:cNvSpPr txBox="1"/>
              <p:nvPr/>
            </p:nvSpPr>
            <p:spPr>
              <a:xfrm>
                <a:off x="1161527" y="4286866"/>
                <a:ext cx="2814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CFE740-4EB2-79EB-712E-6647D163F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27" y="4286866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9410943-65E9-8191-19ED-5E26C20B17AE}"/>
              </a:ext>
            </a:extLst>
          </p:cNvPr>
          <p:cNvSpPr txBox="1"/>
          <p:nvPr/>
        </p:nvSpPr>
        <p:spPr>
          <a:xfrm>
            <a:off x="298661" y="2826322"/>
            <a:ext cx="50013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616DD-E4D9-04EE-B09F-07B21EEC174A}"/>
              </a:ext>
            </a:extLst>
          </p:cNvPr>
          <p:cNvSpPr txBox="1"/>
          <p:nvPr/>
        </p:nvSpPr>
        <p:spPr>
          <a:xfrm>
            <a:off x="11019585" y="2918892"/>
            <a:ext cx="6716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424C589-12A0-D21D-E8F5-AF0CBA80F8F5}"/>
              </a:ext>
            </a:extLst>
          </p:cNvPr>
          <p:cNvSpPr/>
          <p:nvPr/>
        </p:nvSpPr>
        <p:spPr>
          <a:xfrm>
            <a:off x="5806624" y="3854913"/>
            <a:ext cx="1132514" cy="11409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6B1F34-15ED-969E-5225-88FE1DDFA23D}"/>
              </a:ext>
            </a:extLst>
          </p:cNvPr>
          <p:cNvCxnSpPr>
            <a:stCxn id="2" idx="6"/>
            <a:endCxn id="25" idx="2"/>
          </p:cNvCxnSpPr>
          <p:nvPr/>
        </p:nvCxnSpPr>
        <p:spPr>
          <a:xfrm>
            <a:off x="3758313" y="1689420"/>
            <a:ext cx="2048311" cy="2735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F14103-310E-D883-AB7A-9EE14F5B4EAA}"/>
              </a:ext>
            </a:extLst>
          </p:cNvPr>
          <p:cNvCxnSpPr>
            <a:stCxn id="3" idx="6"/>
            <a:endCxn id="25" idx="2"/>
          </p:cNvCxnSpPr>
          <p:nvPr/>
        </p:nvCxnSpPr>
        <p:spPr>
          <a:xfrm flipV="1">
            <a:off x="3758313" y="4425365"/>
            <a:ext cx="20483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2F2B359E-997A-2C4A-4DA5-D46C51AEBDA7}"/>
              </a:ext>
            </a:extLst>
          </p:cNvPr>
          <p:cNvSpPr/>
          <p:nvPr/>
        </p:nvSpPr>
        <p:spPr>
          <a:xfrm>
            <a:off x="8380453" y="2532869"/>
            <a:ext cx="1132514" cy="11409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B3F0F0-E51A-0B68-9A75-FC2F9FAD6E98}"/>
              </a:ext>
            </a:extLst>
          </p:cNvPr>
          <p:cNvCxnSpPr>
            <a:stCxn id="4" idx="6"/>
            <a:endCxn id="32" idx="2"/>
          </p:cNvCxnSpPr>
          <p:nvPr/>
        </p:nvCxnSpPr>
        <p:spPr>
          <a:xfrm>
            <a:off x="6939138" y="1689420"/>
            <a:ext cx="1441315" cy="1413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27D1FB-BE34-979F-C64F-7B64CC1D30C2}"/>
              </a:ext>
            </a:extLst>
          </p:cNvPr>
          <p:cNvCxnSpPr>
            <a:stCxn id="25" idx="6"/>
            <a:endCxn id="32" idx="2"/>
          </p:cNvCxnSpPr>
          <p:nvPr/>
        </p:nvCxnSpPr>
        <p:spPr>
          <a:xfrm flipV="1">
            <a:off x="6939138" y="3103321"/>
            <a:ext cx="1441315" cy="1322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233F64D-1D06-197B-728D-DC21DE5A2DB0}"/>
                  </a:ext>
                </a:extLst>
              </p:cNvPr>
              <p:cNvSpPr txBox="1"/>
              <p:nvPr/>
            </p:nvSpPr>
            <p:spPr>
              <a:xfrm>
                <a:off x="4016509" y="1257469"/>
                <a:ext cx="442365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233F64D-1D06-197B-728D-DC21DE5A2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09" y="1257469"/>
                <a:ext cx="442365" cy="345929"/>
              </a:xfrm>
              <a:prstGeom prst="rect">
                <a:avLst/>
              </a:prstGeom>
              <a:blipFill>
                <a:blip r:embed="rId4"/>
                <a:stretch>
                  <a:fillRect l="-12500" t="-3509" r="-11111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D4ED35-DB3D-B28C-41D4-BF9E41267A57}"/>
                  </a:ext>
                </a:extLst>
              </p:cNvPr>
              <p:cNvSpPr txBox="1"/>
              <p:nvPr/>
            </p:nvSpPr>
            <p:spPr>
              <a:xfrm>
                <a:off x="4253985" y="2010716"/>
                <a:ext cx="442365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D4ED35-DB3D-B28C-41D4-BF9E4126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85" y="2010716"/>
                <a:ext cx="442365" cy="345929"/>
              </a:xfrm>
              <a:prstGeom prst="rect">
                <a:avLst/>
              </a:prstGeom>
              <a:blipFill>
                <a:blip r:embed="rId5"/>
                <a:stretch>
                  <a:fillRect l="-12500" t="-3509" r="-1111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C9A5F2-0A53-8EB5-3980-0F014856AD33}"/>
                  </a:ext>
                </a:extLst>
              </p:cNvPr>
              <p:cNvSpPr txBox="1"/>
              <p:nvPr/>
            </p:nvSpPr>
            <p:spPr>
              <a:xfrm>
                <a:off x="4256929" y="3672118"/>
                <a:ext cx="442365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C9A5F2-0A53-8EB5-3980-0F014856A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29" y="3672118"/>
                <a:ext cx="442365" cy="345929"/>
              </a:xfrm>
              <a:prstGeom prst="rect">
                <a:avLst/>
              </a:prstGeom>
              <a:blipFill>
                <a:blip r:embed="rId6"/>
                <a:stretch>
                  <a:fillRect l="-10959" t="-3509" r="-10959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1B7DE1-9D03-D258-06A1-187C9DF29595}"/>
                  </a:ext>
                </a:extLst>
              </p:cNvPr>
              <p:cNvSpPr txBox="1"/>
              <p:nvPr/>
            </p:nvSpPr>
            <p:spPr>
              <a:xfrm>
                <a:off x="4016508" y="4491742"/>
                <a:ext cx="442365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1B7DE1-9D03-D258-06A1-187C9DF29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08" y="4491742"/>
                <a:ext cx="442365" cy="358431"/>
              </a:xfrm>
              <a:prstGeom prst="rect">
                <a:avLst/>
              </a:prstGeom>
              <a:blipFill>
                <a:blip r:embed="rId7"/>
                <a:stretch>
                  <a:fillRect l="-12500" t="-3390" r="-11111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D5EB338-47FB-66D9-7FCD-A2BB06DC3CC6}"/>
                  </a:ext>
                </a:extLst>
              </p:cNvPr>
              <p:cNvSpPr txBox="1"/>
              <p:nvPr/>
            </p:nvSpPr>
            <p:spPr>
              <a:xfrm>
                <a:off x="7607047" y="1689420"/>
                <a:ext cx="442365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D5EB338-47FB-66D9-7FCD-A2BB06DC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047" y="1689420"/>
                <a:ext cx="442365" cy="345929"/>
              </a:xfrm>
              <a:prstGeom prst="rect">
                <a:avLst/>
              </a:prstGeom>
              <a:blipFill>
                <a:blip r:embed="rId8"/>
                <a:stretch>
                  <a:fillRect l="-12500" t="-3509" r="-11111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FBD99B4-5FBF-3B41-FCE9-F0F4E0EB4356}"/>
                  </a:ext>
                </a:extLst>
              </p:cNvPr>
              <p:cNvSpPr txBox="1"/>
              <p:nvPr/>
            </p:nvSpPr>
            <p:spPr>
              <a:xfrm>
                <a:off x="7604103" y="4079436"/>
                <a:ext cx="442365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FBD99B4-5FBF-3B41-FCE9-F0F4E0EB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103" y="4079436"/>
                <a:ext cx="442365" cy="345929"/>
              </a:xfrm>
              <a:prstGeom prst="rect">
                <a:avLst/>
              </a:prstGeom>
              <a:blipFill>
                <a:blip r:embed="rId9"/>
                <a:stretch>
                  <a:fillRect l="-10959" t="-3509" r="-10959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FB4675B-F99D-54E5-683D-5F595E615BB0}"/>
                  </a:ext>
                </a:extLst>
              </p:cNvPr>
              <p:cNvSpPr txBox="1"/>
              <p:nvPr/>
            </p:nvSpPr>
            <p:spPr>
              <a:xfrm>
                <a:off x="5943940" y="1447847"/>
                <a:ext cx="834651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FB4675B-F99D-54E5-683D-5F595E615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940" y="1447847"/>
                <a:ext cx="834651" cy="414537"/>
              </a:xfrm>
              <a:prstGeom prst="rect">
                <a:avLst/>
              </a:prstGeom>
              <a:blipFill>
                <a:blip r:embed="rId10"/>
                <a:stretch>
                  <a:fillRect l="-6569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47F8DFD-D417-B986-12E5-5C1774FFC011}"/>
                  </a:ext>
                </a:extLst>
              </p:cNvPr>
              <p:cNvSpPr txBox="1"/>
              <p:nvPr/>
            </p:nvSpPr>
            <p:spPr>
              <a:xfrm>
                <a:off x="5955555" y="4218096"/>
                <a:ext cx="834651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47F8DFD-D417-B986-12E5-5C1774FFC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555" y="4218096"/>
                <a:ext cx="834651" cy="414537"/>
              </a:xfrm>
              <a:prstGeom prst="rect">
                <a:avLst/>
              </a:prstGeom>
              <a:blipFill>
                <a:blip r:embed="rId11"/>
                <a:stretch>
                  <a:fillRect l="-6569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73FC417-EBAD-302B-027E-181B10353632}"/>
                  </a:ext>
                </a:extLst>
              </p:cNvPr>
              <p:cNvSpPr txBox="1"/>
              <p:nvPr/>
            </p:nvSpPr>
            <p:spPr>
              <a:xfrm>
                <a:off x="8529384" y="2880514"/>
                <a:ext cx="834652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73FC417-EBAD-302B-027E-181B10353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384" y="2880514"/>
                <a:ext cx="834652" cy="414537"/>
              </a:xfrm>
              <a:prstGeom prst="rect">
                <a:avLst/>
              </a:prstGeom>
              <a:blipFill>
                <a:blip r:embed="rId12"/>
                <a:stretch>
                  <a:fillRect l="-6569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D598D66-494C-F01D-5706-AE4E9DA4DD08}"/>
              </a:ext>
            </a:extLst>
          </p:cNvPr>
          <p:cNvCxnSpPr>
            <a:stCxn id="32" idx="6"/>
          </p:cNvCxnSpPr>
          <p:nvPr/>
        </p:nvCxnSpPr>
        <p:spPr>
          <a:xfrm>
            <a:off x="9512967" y="3103321"/>
            <a:ext cx="578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58F8A7-7FFE-22E5-FAC1-0A302C614933}"/>
                  </a:ext>
                </a:extLst>
              </p:cNvPr>
              <p:cNvSpPr txBox="1"/>
              <p:nvPr/>
            </p:nvSpPr>
            <p:spPr>
              <a:xfrm>
                <a:off x="8281856" y="5784838"/>
                <a:ext cx="21643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58F8A7-7FFE-22E5-FAC1-0A302C614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56" y="5784838"/>
                <a:ext cx="2164360" cy="276999"/>
              </a:xfrm>
              <a:prstGeom prst="rect">
                <a:avLst/>
              </a:prstGeom>
              <a:blipFill>
                <a:blip r:embed="rId13"/>
                <a:stretch>
                  <a:fillRect t="-4444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CB8AF87-8DA2-705E-2E67-D4C47ED0E07E}"/>
                  </a:ext>
                </a:extLst>
              </p:cNvPr>
              <p:cNvSpPr txBox="1"/>
              <p:nvPr/>
            </p:nvSpPr>
            <p:spPr>
              <a:xfrm>
                <a:off x="4805098" y="5671307"/>
                <a:ext cx="2926315" cy="4898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CB8AF87-8DA2-705E-2E67-D4C47ED0E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098" y="5671307"/>
                <a:ext cx="2926315" cy="48981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C9E8DC6-A771-CB40-C2EA-EB8B974EFB74}"/>
                  </a:ext>
                </a:extLst>
              </p:cNvPr>
              <p:cNvSpPr txBox="1"/>
              <p:nvPr/>
            </p:nvSpPr>
            <p:spPr>
              <a:xfrm>
                <a:off x="10140070" y="2900254"/>
                <a:ext cx="435184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C9E8DC6-A771-CB40-C2EA-EB8B974E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070" y="2900254"/>
                <a:ext cx="435184" cy="288477"/>
              </a:xfrm>
              <a:prstGeom prst="rect">
                <a:avLst/>
              </a:prstGeom>
              <a:blipFill>
                <a:blip r:embed="rId15"/>
                <a:stretch>
                  <a:fillRect l="-6944" t="-8511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AF0770C-CF48-7754-975A-06CAC6475DC7}"/>
                  </a:ext>
                </a:extLst>
              </p:cNvPr>
              <p:cNvSpPr txBox="1"/>
              <p:nvPr/>
            </p:nvSpPr>
            <p:spPr>
              <a:xfrm>
                <a:off x="2451553" y="5275016"/>
                <a:ext cx="1708513" cy="526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AF0770C-CF48-7754-975A-06CAC6475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53" y="5275016"/>
                <a:ext cx="1708513" cy="5267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740AC95-4260-8F44-68FA-11A70C838419}"/>
                  </a:ext>
                </a:extLst>
              </p:cNvPr>
              <p:cNvSpPr txBox="1"/>
              <p:nvPr/>
            </p:nvSpPr>
            <p:spPr>
              <a:xfrm>
                <a:off x="2451552" y="5975481"/>
                <a:ext cx="1708513" cy="602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740AC95-4260-8F44-68FA-11A70C838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52" y="5975481"/>
                <a:ext cx="1708513" cy="60298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554006E-81B4-594D-698D-979E78506DD5}"/>
                  </a:ext>
                </a:extLst>
              </p:cNvPr>
              <p:cNvSpPr txBox="1"/>
              <p:nvPr/>
            </p:nvSpPr>
            <p:spPr>
              <a:xfrm>
                <a:off x="9091883" y="5083037"/>
                <a:ext cx="3100117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554006E-81B4-594D-698D-979E7850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883" y="5083037"/>
                <a:ext cx="3100117" cy="84875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50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81B922CE-7C75-0E8B-C0B4-A884C2A31F77}"/>
              </a:ext>
            </a:extLst>
          </p:cNvPr>
          <p:cNvGrpSpPr/>
          <p:nvPr/>
        </p:nvGrpSpPr>
        <p:grpSpPr>
          <a:xfrm>
            <a:off x="298661" y="1118968"/>
            <a:ext cx="11392583" cy="3876850"/>
            <a:chOff x="298661" y="1118968"/>
            <a:chExt cx="11392583" cy="3876850"/>
          </a:xfrm>
        </p:grpSpPr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9CA06F1-AEFA-E4E5-AD35-6DE7544A1E52}"/>
                </a:ext>
              </a:extLst>
            </p:cNvPr>
            <p:cNvSpPr/>
            <p:nvPr/>
          </p:nvSpPr>
          <p:spPr>
            <a:xfrm>
              <a:off x="2625799" y="1118968"/>
              <a:ext cx="1132514" cy="114090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7F4A6E6E-7BA4-1AEF-AACB-CDA47F607A4A}"/>
                </a:ext>
              </a:extLst>
            </p:cNvPr>
            <p:cNvSpPr/>
            <p:nvPr/>
          </p:nvSpPr>
          <p:spPr>
            <a:xfrm>
              <a:off x="2625799" y="3854914"/>
              <a:ext cx="1132514" cy="114090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9170E17E-4667-8A41-A03B-4B5AB3AD7F73}"/>
                </a:ext>
              </a:extLst>
            </p:cNvPr>
            <p:cNvSpPr/>
            <p:nvPr/>
          </p:nvSpPr>
          <p:spPr>
            <a:xfrm>
              <a:off x="5806624" y="1118968"/>
              <a:ext cx="1132514" cy="114090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A579D75-1C61-7577-2876-D9B224F1F053}"/>
                </a:ext>
              </a:extLst>
            </p:cNvPr>
            <p:cNvCxnSpPr>
              <a:cxnSpLocks/>
              <a:stCxn id="22" idx="6"/>
              <a:endCxn id="24" idx="2"/>
            </p:cNvCxnSpPr>
            <p:nvPr/>
          </p:nvCxnSpPr>
          <p:spPr>
            <a:xfrm>
              <a:off x="3758313" y="1689420"/>
              <a:ext cx="20483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6B4E4F7-66D2-DA75-0C92-02EE35E7BEA5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 flipV="1">
              <a:off x="3758313" y="1689420"/>
              <a:ext cx="2048311" cy="2735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224994B-2437-AF47-D9CF-5B3036BE886F}"/>
                </a:ext>
              </a:extLst>
            </p:cNvPr>
            <p:cNvCxnSpPr>
              <a:stCxn id="22" idx="2"/>
            </p:cNvCxnSpPr>
            <p:nvPr/>
          </p:nvCxnSpPr>
          <p:spPr>
            <a:xfrm flipH="1">
              <a:off x="1442950" y="1689420"/>
              <a:ext cx="1182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D593E3-4EC5-D45F-9569-7ABAFAD76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2950" y="4425366"/>
              <a:ext cx="1182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1D7E411-0CE7-4C98-A3FB-0F2E4D810135}"/>
                    </a:ext>
                  </a:extLst>
                </p:cNvPr>
                <p:cNvSpPr txBox="1"/>
                <p:nvPr/>
              </p:nvSpPr>
              <p:spPr>
                <a:xfrm>
                  <a:off x="1166279" y="155226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1D7E411-0CE7-4C98-A3FB-0F2E4D810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279" y="1552260"/>
                  <a:ext cx="27610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CD8EC6B-A1CE-9774-058A-11E9464C08F3}"/>
                    </a:ext>
                  </a:extLst>
                </p:cNvPr>
                <p:cNvSpPr txBox="1"/>
                <p:nvPr/>
              </p:nvSpPr>
              <p:spPr>
                <a:xfrm>
                  <a:off x="1161527" y="4286866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CD8EC6B-A1CE-9774-058A-11E9464C0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527" y="4286866"/>
                  <a:ext cx="28142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C4B6DD-E78A-70CF-B333-4032A82A0EAF}"/>
                </a:ext>
              </a:extLst>
            </p:cNvPr>
            <p:cNvSpPr txBox="1"/>
            <p:nvPr/>
          </p:nvSpPr>
          <p:spPr>
            <a:xfrm>
              <a:off x="298661" y="2826322"/>
              <a:ext cx="50013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DCFFA7-909E-C147-1569-0CC2C40E1536}"/>
                </a:ext>
              </a:extLst>
            </p:cNvPr>
            <p:cNvSpPr txBox="1"/>
            <p:nvPr/>
          </p:nvSpPr>
          <p:spPr>
            <a:xfrm>
              <a:off x="11019585" y="2918892"/>
              <a:ext cx="67165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1A880843-C0BD-60C6-BDBB-7535FAC50344}"/>
                </a:ext>
              </a:extLst>
            </p:cNvPr>
            <p:cNvSpPr/>
            <p:nvPr/>
          </p:nvSpPr>
          <p:spPr>
            <a:xfrm>
              <a:off x="5806624" y="3854913"/>
              <a:ext cx="1132514" cy="114090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7B7A9D-7D8D-142E-A50A-506DE9C62AAB}"/>
                </a:ext>
              </a:extLst>
            </p:cNvPr>
            <p:cNvCxnSpPr>
              <a:stCxn id="22" idx="6"/>
              <a:endCxn id="33" idx="2"/>
            </p:cNvCxnSpPr>
            <p:nvPr/>
          </p:nvCxnSpPr>
          <p:spPr>
            <a:xfrm>
              <a:off x="3758313" y="1689420"/>
              <a:ext cx="2048311" cy="2735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91D1FCC-F0A4-681B-FC2A-1033E5295F6F}"/>
                </a:ext>
              </a:extLst>
            </p:cNvPr>
            <p:cNvCxnSpPr>
              <a:stCxn id="23" idx="6"/>
              <a:endCxn id="33" idx="2"/>
            </p:cNvCxnSpPr>
            <p:nvPr/>
          </p:nvCxnSpPr>
          <p:spPr>
            <a:xfrm flipV="1">
              <a:off x="3758313" y="4425365"/>
              <a:ext cx="20483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351CE11C-9203-2557-3FB0-26C97F7704AF}"/>
                </a:ext>
              </a:extLst>
            </p:cNvPr>
            <p:cNvSpPr/>
            <p:nvPr/>
          </p:nvSpPr>
          <p:spPr>
            <a:xfrm>
              <a:off x="8380453" y="2532869"/>
              <a:ext cx="1132514" cy="114090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058D81-2DA3-A224-C0B2-42C0A1C622FC}"/>
                </a:ext>
              </a:extLst>
            </p:cNvPr>
            <p:cNvCxnSpPr>
              <a:stCxn id="24" idx="6"/>
              <a:endCxn id="36" idx="2"/>
            </p:cNvCxnSpPr>
            <p:nvPr/>
          </p:nvCxnSpPr>
          <p:spPr>
            <a:xfrm>
              <a:off x="6939138" y="1689420"/>
              <a:ext cx="1441315" cy="14139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EFD1E2A-4B2C-8117-E99A-7B1AEC92D946}"/>
                </a:ext>
              </a:extLst>
            </p:cNvPr>
            <p:cNvCxnSpPr>
              <a:stCxn id="33" idx="6"/>
              <a:endCxn id="36" idx="2"/>
            </p:cNvCxnSpPr>
            <p:nvPr/>
          </p:nvCxnSpPr>
          <p:spPr>
            <a:xfrm flipV="1">
              <a:off x="6939138" y="3103321"/>
              <a:ext cx="1441315" cy="13220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2462704-6F3C-2379-EEBB-12A35F2A3AF4}"/>
                    </a:ext>
                  </a:extLst>
                </p:cNvPr>
                <p:cNvSpPr txBox="1"/>
                <p:nvPr/>
              </p:nvSpPr>
              <p:spPr>
                <a:xfrm>
                  <a:off x="4016509" y="1257469"/>
                  <a:ext cx="442365" cy="3459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2462704-6F3C-2379-EEBB-12A35F2A3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509" y="1257469"/>
                  <a:ext cx="442365" cy="345929"/>
                </a:xfrm>
                <a:prstGeom prst="rect">
                  <a:avLst/>
                </a:prstGeom>
                <a:blipFill>
                  <a:blip r:embed="rId4"/>
                  <a:stretch>
                    <a:fillRect l="-12500" t="-3509" r="-11111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BE6392D-E030-1288-D4BC-05E3665BC500}"/>
                    </a:ext>
                  </a:extLst>
                </p:cNvPr>
                <p:cNvSpPr txBox="1"/>
                <p:nvPr/>
              </p:nvSpPr>
              <p:spPr>
                <a:xfrm>
                  <a:off x="4253985" y="2010716"/>
                  <a:ext cx="442365" cy="3459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BE6392D-E030-1288-D4BC-05E3665BC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985" y="2010716"/>
                  <a:ext cx="442365" cy="345929"/>
                </a:xfrm>
                <a:prstGeom prst="rect">
                  <a:avLst/>
                </a:prstGeom>
                <a:blipFill>
                  <a:blip r:embed="rId5"/>
                  <a:stretch>
                    <a:fillRect l="-12500" t="-3509" r="-11111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959E530-B64D-E9FE-13FC-0E746124F8D4}"/>
                    </a:ext>
                  </a:extLst>
                </p:cNvPr>
                <p:cNvSpPr txBox="1"/>
                <p:nvPr/>
              </p:nvSpPr>
              <p:spPr>
                <a:xfrm>
                  <a:off x="4256929" y="3672118"/>
                  <a:ext cx="442365" cy="3459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959E530-B64D-E9FE-13FC-0E746124F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929" y="3672118"/>
                  <a:ext cx="442365" cy="345929"/>
                </a:xfrm>
                <a:prstGeom prst="rect">
                  <a:avLst/>
                </a:prstGeom>
                <a:blipFill>
                  <a:blip r:embed="rId6"/>
                  <a:stretch>
                    <a:fillRect l="-10959" t="-3509" r="-10959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D80D490-FFCE-F430-524A-7D43D395FE8A}"/>
                    </a:ext>
                  </a:extLst>
                </p:cNvPr>
                <p:cNvSpPr txBox="1"/>
                <p:nvPr/>
              </p:nvSpPr>
              <p:spPr>
                <a:xfrm>
                  <a:off x="4016508" y="4491742"/>
                  <a:ext cx="442365" cy="3584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D80D490-FFCE-F430-524A-7D43D395F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508" y="4491742"/>
                  <a:ext cx="442365" cy="358431"/>
                </a:xfrm>
                <a:prstGeom prst="rect">
                  <a:avLst/>
                </a:prstGeom>
                <a:blipFill>
                  <a:blip r:embed="rId7"/>
                  <a:stretch>
                    <a:fillRect l="-12500" t="-3390" r="-11111" b="-118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D946929-56AE-FA7B-603E-23A502BE69C8}"/>
                    </a:ext>
                  </a:extLst>
                </p:cNvPr>
                <p:cNvSpPr txBox="1"/>
                <p:nvPr/>
              </p:nvSpPr>
              <p:spPr>
                <a:xfrm>
                  <a:off x="7607047" y="1689420"/>
                  <a:ext cx="442365" cy="3459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D946929-56AE-FA7B-603E-23A502BE6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7047" y="1689420"/>
                  <a:ext cx="442365" cy="345929"/>
                </a:xfrm>
                <a:prstGeom prst="rect">
                  <a:avLst/>
                </a:prstGeom>
                <a:blipFill>
                  <a:blip r:embed="rId8"/>
                  <a:stretch>
                    <a:fillRect l="-12500" t="-3509" r="-11111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C8C695-B87F-ECD6-5E6C-83897B84617B}"/>
                    </a:ext>
                  </a:extLst>
                </p:cNvPr>
                <p:cNvSpPr txBox="1"/>
                <p:nvPr/>
              </p:nvSpPr>
              <p:spPr>
                <a:xfrm>
                  <a:off x="7604103" y="4079436"/>
                  <a:ext cx="442365" cy="3459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C8C695-B87F-ECD6-5E6C-83897B846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103" y="4079436"/>
                  <a:ext cx="442365" cy="345929"/>
                </a:xfrm>
                <a:prstGeom prst="rect">
                  <a:avLst/>
                </a:prstGeom>
                <a:blipFill>
                  <a:blip r:embed="rId9"/>
                  <a:stretch>
                    <a:fillRect l="-10959" t="-3509" r="-10959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71B34BE-5DBD-E41D-4C74-87E1B274B60D}"/>
                    </a:ext>
                  </a:extLst>
                </p:cNvPr>
                <p:cNvSpPr txBox="1"/>
                <p:nvPr/>
              </p:nvSpPr>
              <p:spPr>
                <a:xfrm>
                  <a:off x="5943940" y="1447847"/>
                  <a:ext cx="834651" cy="414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71B34BE-5DBD-E41D-4C74-87E1B274B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940" y="1447847"/>
                  <a:ext cx="834651" cy="414537"/>
                </a:xfrm>
                <a:prstGeom prst="rect">
                  <a:avLst/>
                </a:prstGeom>
                <a:blipFill>
                  <a:blip r:embed="rId10"/>
                  <a:stretch>
                    <a:fillRect l="-6569" b="-14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E93F591-1614-D8A9-B831-1E94A57478D5}"/>
                    </a:ext>
                  </a:extLst>
                </p:cNvPr>
                <p:cNvSpPr txBox="1"/>
                <p:nvPr/>
              </p:nvSpPr>
              <p:spPr>
                <a:xfrm>
                  <a:off x="5955555" y="4218096"/>
                  <a:ext cx="834651" cy="414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E93F591-1614-D8A9-B831-1E94A5747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555" y="4218096"/>
                  <a:ext cx="834651" cy="414537"/>
                </a:xfrm>
                <a:prstGeom prst="rect">
                  <a:avLst/>
                </a:prstGeom>
                <a:blipFill>
                  <a:blip r:embed="rId11"/>
                  <a:stretch>
                    <a:fillRect l="-6569" b="-14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FF6B78B-0BFC-1749-F564-398D85C610EF}"/>
                    </a:ext>
                  </a:extLst>
                </p:cNvPr>
                <p:cNvSpPr txBox="1"/>
                <p:nvPr/>
              </p:nvSpPr>
              <p:spPr>
                <a:xfrm>
                  <a:off x="8529384" y="2880514"/>
                  <a:ext cx="834652" cy="414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FF6B78B-0BFC-1749-F564-398D85C61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9384" y="2880514"/>
                  <a:ext cx="834652" cy="414537"/>
                </a:xfrm>
                <a:prstGeom prst="rect">
                  <a:avLst/>
                </a:prstGeom>
                <a:blipFill>
                  <a:blip r:embed="rId12"/>
                  <a:stretch>
                    <a:fillRect l="-6569" b="-14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031C6A4-1E1C-D834-922C-85FBF9B19F91}"/>
                </a:ext>
              </a:extLst>
            </p:cNvPr>
            <p:cNvCxnSpPr>
              <a:stCxn id="36" idx="6"/>
            </p:cNvCxnSpPr>
            <p:nvPr/>
          </p:nvCxnSpPr>
          <p:spPr>
            <a:xfrm>
              <a:off x="9512967" y="3103321"/>
              <a:ext cx="5789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31C8821-F65D-2115-BB96-064E50923C1B}"/>
                    </a:ext>
                  </a:extLst>
                </p:cNvPr>
                <p:cNvSpPr txBox="1"/>
                <p:nvPr/>
              </p:nvSpPr>
              <p:spPr>
                <a:xfrm>
                  <a:off x="10140070" y="2900254"/>
                  <a:ext cx="435184" cy="288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31C8821-F65D-2115-BB96-064E50923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0070" y="2900254"/>
                  <a:ext cx="435184" cy="288477"/>
                </a:xfrm>
                <a:prstGeom prst="rect">
                  <a:avLst/>
                </a:prstGeom>
                <a:blipFill>
                  <a:blip r:embed="rId13"/>
                  <a:stretch>
                    <a:fillRect l="-6944" t="-8511"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51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72F90E-7C85-86FF-BFFF-2BE98830B313}"/>
              </a:ext>
            </a:extLst>
          </p:cNvPr>
          <p:cNvGrpSpPr/>
          <p:nvPr/>
        </p:nvGrpSpPr>
        <p:grpSpPr>
          <a:xfrm>
            <a:off x="233909" y="-79087"/>
            <a:ext cx="11300202" cy="6961112"/>
            <a:chOff x="233909" y="-79087"/>
            <a:chExt cx="11300202" cy="6961112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89C018AD-F6CD-786B-D74C-5AA34B0DC20E}"/>
                </a:ext>
              </a:extLst>
            </p:cNvPr>
            <p:cNvSpPr/>
            <p:nvPr/>
          </p:nvSpPr>
          <p:spPr>
            <a:xfrm>
              <a:off x="2678725" y="645323"/>
              <a:ext cx="500137" cy="4750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CB03129F-BA0A-B48E-4B6C-6420AE049804}"/>
                </a:ext>
              </a:extLst>
            </p:cNvPr>
            <p:cNvSpPr/>
            <p:nvPr/>
          </p:nvSpPr>
          <p:spPr>
            <a:xfrm>
              <a:off x="2680272" y="2273354"/>
              <a:ext cx="500137" cy="4750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5524C754-2186-B247-FF7D-2BE618BFA5F9}"/>
                </a:ext>
              </a:extLst>
            </p:cNvPr>
            <p:cNvSpPr/>
            <p:nvPr/>
          </p:nvSpPr>
          <p:spPr>
            <a:xfrm>
              <a:off x="5848418" y="-79087"/>
              <a:ext cx="500137" cy="4750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0B8948-0D8D-F4F7-67C8-64D3A57A397A}"/>
                </a:ext>
              </a:extLst>
            </p:cNvPr>
            <p:cNvCxnSpPr>
              <a:cxnSpLocks/>
              <a:stCxn id="20" idx="6"/>
              <a:endCxn id="39" idx="2"/>
            </p:cNvCxnSpPr>
            <p:nvPr/>
          </p:nvCxnSpPr>
          <p:spPr>
            <a:xfrm flipV="1">
              <a:off x="3178862" y="158443"/>
              <a:ext cx="2669556" cy="72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4C5EC5A-4C1B-2026-8B75-8F99B088B34B}"/>
                </a:ext>
              </a:extLst>
            </p:cNvPr>
            <p:cNvCxnSpPr>
              <a:cxnSpLocks/>
              <a:stCxn id="38" idx="6"/>
              <a:endCxn id="39" idx="2"/>
            </p:cNvCxnSpPr>
            <p:nvPr/>
          </p:nvCxnSpPr>
          <p:spPr>
            <a:xfrm flipV="1">
              <a:off x="3180409" y="158443"/>
              <a:ext cx="2668009" cy="2352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5407ECF-2362-AFD2-1BE0-E892D55F4A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1111" y="2652224"/>
              <a:ext cx="1182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1BD4516-2861-2FA4-D9CE-14C7D57216F6}"/>
                    </a:ext>
                  </a:extLst>
                </p:cNvPr>
                <p:cNvSpPr txBox="1"/>
                <p:nvPr/>
              </p:nvSpPr>
              <p:spPr>
                <a:xfrm>
                  <a:off x="1182598" y="649931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1BD4516-2861-2FA4-D9CE-14C7D57216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598" y="649931"/>
                  <a:ext cx="27610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333" r="-666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7692DC1-E09F-D96C-A5C2-005ACA9DD912}"/>
                    </a:ext>
                  </a:extLst>
                </p:cNvPr>
                <p:cNvSpPr txBox="1"/>
                <p:nvPr/>
              </p:nvSpPr>
              <p:spPr>
                <a:xfrm>
                  <a:off x="1182998" y="2447875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7692DC1-E09F-D96C-A5C2-005ACA9DD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998" y="2447875"/>
                  <a:ext cx="28142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043" r="-8696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A207C5-C472-D81D-5678-2CD86FAA0487}"/>
                </a:ext>
              </a:extLst>
            </p:cNvPr>
            <p:cNvSpPr txBox="1"/>
            <p:nvPr/>
          </p:nvSpPr>
          <p:spPr>
            <a:xfrm>
              <a:off x="233909" y="3319461"/>
              <a:ext cx="50013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B632226-507A-F985-CCB5-FC414179919A}"/>
                </a:ext>
              </a:extLst>
            </p:cNvPr>
            <p:cNvSpPr txBox="1"/>
            <p:nvPr/>
          </p:nvSpPr>
          <p:spPr>
            <a:xfrm>
              <a:off x="10862452" y="3220430"/>
              <a:ext cx="67165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B0557A35-476F-781B-2448-1038FC10BFB2}"/>
                </a:ext>
              </a:extLst>
            </p:cNvPr>
            <p:cNvSpPr/>
            <p:nvPr/>
          </p:nvSpPr>
          <p:spPr>
            <a:xfrm>
              <a:off x="5842105" y="630665"/>
              <a:ext cx="500137" cy="4750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1D23015-B36D-E160-7623-4D0B05F43104}"/>
                </a:ext>
              </a:extLst>
            </p:cNvPr>
            <p:cNvCxnSpPr>
              <a:cxnSpLocks/>
              <a:stCxn id="20" idx="6"/>
              <a:endCxn id="48" idx="2"/>
            </p:cNvCxnSpPr>
            <p:nvPr/>
          </p:nvCxnSpPr>
          <p:spPr>
            <a:xfrm flipV="1">
              <a:off x="3178862" y="868195"/>
              <a:ext cx="2663243" cy="1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8AC286-07A4-9134-6E70-5BCA8DF1177E}"/>
                </a:ext>
              </a:extLst>
            </p:cNvPr>
            <p:cNvCxnSpPr>
              <a:cxnSpLocks/>
              <a:stCxn id="38" idx="6"/>
              <a:endCxn id="48" idx="2"/>
            </p:cNvCxnSpPr>
            <p:nvPr/>
          </p:nvCxnSpPr>
          <p:spPr>
            <a:xfrm flipV="1">
              <a:off x="3180409" y="868195"/>
              <a:ext cx="2661696" cy="1642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BE7D107A-4644-65C5-DB8D-D28ED65C4088}"/>
                </a:ext>
              </a:extLst>
            </p:cNvPr>
            <p:cNvSpPr/>
            <p:nvPr/>
          </p:nvSpPr>
          <p:spPr>
            <a:xfrm>
              <a:off x="8626530" y="3121401"/>
              <a:ext cx="500137" cy="4750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C94309F-4E1F-41C3-16DA-1AE4598DC224}"/>
                </a:ext>
              </a:extLst>
            </p:cNvPr>
            <p:cNvCxnSpPr>
              <a:cxnSpLocks/>
              <a:stCxn id="39" idx="6"/>
              <a:endCxn id="51" idx="2"/>
            </p:cNvCxnSpPr>
            <p:nvPr/>
          </p:nvCxnSpPr>
          <p:spPr>
            <a:xfrm>
              <a:off x="6348555" y="158443"/>
              <a:ext cx="2277975" cy="3200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E59A74-91FF-4814-0737-ECA423D3A732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>
              <a:off x="6342242" y="868195"/>
              <a:ext cx="2284288" cy="24907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06C6915-EB58-1067-AAB1-8DD7017A6966}"/>
                    </a:ext>
                  </a:extLst>
                </p:cNvPr>
                <p:cNvSpPr txBox="1"/>
                <p:nvPr/>
              </p:nvSpPr>
              <p:spPr>
                <a:xfrm>
                  <a:off x="9980591" y="3220430"/>
                  <a:ext cx="2921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06C6915-EB58-1067-AAB1-8DD7017A6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0591" y="3220430"/>
                  <a:ext cx="29219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417" t="-4348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A21275E8-DC54-F6B1-DC22-81CE13DFFAA1}"/>
                </a:ext>
              </a:extLst>
            </p:cNvPr>
            <p:cNvSpPr/>
            <p:nvPr/>
          </p:nvSpPr>
          <p:spPr>
            <a:xfrm>
              <a:off x="2680272" y="3984710"/>
              <a:ext cx="500137" cy="4750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F4E54F9-BB62-64B0-8FCB-BD75206832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1111" y="4382633"/>
              <a:ext cx="1182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7731055-631C-03D8-7D38-7F4A270488C2}"/>
                    </a:ext>
                  </a:extLst>
                </p:cNvPr>
                <p:cNvSpPr txBox="1"/>
                <p:nvPr/>
              </p:nvSpPr>
              <p:spPr>
                <a:xfrm>
                  <a:off x="1182998" y="4158902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7731055-631C-03D8-7D38-7F4A27048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998" y="4158902"/>
                  <a:ext cx="28142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043" r="-869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DDAE09CD-BD47-2866-38C0-312909083D17}"/>
                </a:ext>
              </a:extLst>
            </p:cNvPr>
            <p:cNvSpPr/>
            <p:nvPr/>
          </p:nvSpPr>
          <p:spPr>
            <a:xfrm>
              <a:off x="2673960" y="5696065"/>
              <a:ext cx="500137" cy="4750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E1FB27-C1C6-1340-CF80-EA349D3933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1110" y="6074935"/>
              <a:ext cx="1182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49135E9-1162-E669-EAA5-28392319FC0C}"/>
                    </a:ext>
                  </a:extLst>
                </p:cNvPr>
                <p:cNvSpPr txBox="1"/>
                <p:nvPr/>
              </p:nvSpPr>
              <p:spPr>
                <a:xfrm>
                  <a:off x="1182999" y="5845265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49135E9-1162-E669-EAA5-28392319F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999" y="5845265"/>
                  <a:ext cx="28142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043" r="-8696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D19E095-8D3B-DEDC-A22A-1014DA1A108B}"/>
                </a:ext>
              </a:extLst>
            </p:cNvPr>
            <p:cNvCxnSpPr>
              <a:cxnSpLocks/>
              <a:stCxn id="55" idx="6"/>
              <a:endCxn id="39" idx="2"/>
            </p:cNvCxnSpPr>
            <p:nvPr/>
          </p:nvCxnSpPr>
          <p:spPr>
            <a:xfrm flipV="1">
              <a:off x="3180409" y="158443"/>
              <a:ext cx="2668009" cy="40637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A274CEA-7729-17B9-A4F6-42224B16145A}"/>
                </a:ext>
              </a:extLst>
            </p:cNvPr>
            <p:cNvCxnSpPr>
              <a:cxnSpLocks/>
              <a:stCxn id="58" idx="6"/>
              <a:endCxn id="39" idx="2"/>
            </p:cNvCxnSpPr>
            <p:nvPr/>
          </p:nvCxnSpPr>
          <p:spPr>
            <a:xfrm flipV="1">
              <a:off x="3174097" y="158443"/>
              <a:ext cx="2674321" cy="5775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8DD18E-033A-74E4-D396-A2A125D1AEE8}"/>
                </a:ext>
              </a:extLst>
            </p:cNvPr>
            <p:cNvCxnSpPr>
              <a:cxnSpLocks/>
              <a:stCxn id="55" idx="6"/>
              <a:endCxn id="48" idx="2"/>
            </p:cNvCxnSpPr>
            <p:nvPr/>
          </p:nvCxnSpPr>
          <p:spPr>
            <a:xfrm flipV="1">
              <a:off x="3180409" y="868195"/>
              <a:ext cx="2661696" cy="3354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84D4A9D-80D0-8027-FC28-6193A8F01C59}"/>
                </a:ext>
              </a:extLst>
            </p:cNvPr>
            <p:cNvCxnSpPr>
              <a:cxnSpLocks/>
              <a:stCxn id="58" idx="6"/>
              <a:endCxn id="48" idx="2"/>
            </p:cNvCxnSpPr>
            <p:nvPr/>
          </p:nvCxnSpPr>
          <p:spPr>
            <a:xfrm flipV="1">
              <a:off x="3174097" y="868195"/>
              <a:ext cx="2668008" cy="506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76A09815-4AC5-8A70-FDA8-FA50A8D6A2E6}"/>
                </a:ext>
              </a:extLst>
            </p:cNvPr>
            <p:cNvSpPr/>
            <p:nvPr/>
          </p:nvSpPr>
          <p:spPr>
            <a:xfrm>
              <a:off x="5849762" y="1366683"/>
              <a:ext cx="500137" cy="4750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94B321CB-8490-6623-1060-C91A2DE01E66}"/>
                </a:ext>
              </a:extLst>
            </p:cNvPr>
            <p:cNvSpPr/>
            <p:nvPr/>
          </p:nvSpPr>
          <p:spPr>
            <a:xfrm>
              <a:off x="5849763" y="2102701"/>
              <a:ext cx="500137" cy="4750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ADAC6D98-D00F-1950-796F-30DFD64B13B1}"/>
                </a:ext>
              </a:extLst>
            </p:cNvPr>
            <p:cNvSpPr/>
            <p:nvPr/>
          </p:nvSpPr>
          <p:spPr>
            <a:xfrm>
              <a:off x="5849761" y="2816699"/>
              <a:ext cx="500137" cy="4750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7596710E-E863-D5EF-8E16-1D8A70680C1A}"/>
                </a:ext>
              </a:extLst>
            </p:cNvPr>
            <p:cNvSpPr/>
            <p:nvPr/>
          </p:nvSpPr>
          <p:spPr>
            <a:xfrm>
              <a:off x="5849762" y="3530699"/>
              <a:ext cx="500137" cy="4750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E149EAF-B819-D8C7-4FC2-A73B57742A0F}"/>
                </a:ext>
              </a:extLst>
            </p:cNvPr>
            <p:cNvCxnSpPr>
              <a:cxnSpLocks/>
              <a:stCxn id="20" idx="6"/>
              <a:endCxn id="65" idx="2"/>
            </p:cNvCxnSpPr>
            <p:nvPr/>
          </p:nvCxnSpPr>
          <p:spPr>
            <a:xfrm>
              <a:off x="3178862" y="882853"/>
              <a:ext cx="2670900" cy="721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D118B40-FA88-F105-338B-48DFEB56DDA9}"/>
                </a:ext>
              </a:extLst>
            </p:cNvPr>
            <p:cNvCxnSpPr>
              <a:cxnSpLocks/>
              <a:stCxn id="20" idx="6"/>
              <a:endCxn id="66" idx="2"/>
            </p:cNvCxnSpPr>
            <p:nvPr/>
          </p:nvCxnSpPr>
          <p:spPr>
            <a:xfrm>
              <a:off x="3178862" y="882853"/>
              <a:ext cx="2670901" cy="1457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035FEB5-6791-A725-4B76-E64851F2352E}"/>
                </a:ext>
              </a:extLst>
            </p:cNvPr>
            <p:cNvCxnSpPr>
              <a:cxnSpLocks/>
              <a:stCxn id="20" idx="6"/>
              <a:endCxn id="67" idx="2"/>
            </p:cNvCxnSpPr>
            <p:nvPr/>
          </p:nvCxnSpPr>
          <p:spPr>
            <a:xfrm>
              <a:off x="3178862" y="882853"/>
              <a:ext cx="2670899" cy="2171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DDA130-85A2-E822-CD54-DD15ECC2B430}"/>
                </a:ext>
              </a:extLst>
            </p:cNvPr>
            <p:cNvCxnSpPr>
              <a:cxnSpLocks/>
              <a:stCxn id="20" idx="6"/>
              <a:endCxn id="68" idx="2"/>
            </p:cNvCxnSpPr>
            <p:nvPr/>
          </p:nvCxnSpPr>
          <p:spPr>
            <a:xfrm>
              <a:off x="3178862" y="882853"/>
              <a:ext cx="2670900" cy="2885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A1F9F54-7B22-090B-A950-80B4ED99E2F9}"/>
                </a:ext>
              </a:extLst>
            </p:cNvPr>
            <p:cNvCxnSpPr>
              <a:cxnSpLocks/>
              <a:stCxn id="38" idx="6"/>
              <a:endCxn id="65" idx="2"/>
            </p:cNvCxnSpPr>
            <p:nvPr/>
          </p:nvCxnSpPr>
          <p:spPr>
            <a:xfrm flipV="1">
              <a:off x="3180409" y="1604213"/>
              <a:ext cx="2669353" cy="906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EFE36E-E016-8CF9-0E05-6E66327B7E87}"/>
                </a:ext>
              </a:extLst>
            </p:cNvPr>
            <p:cNvCxnSpPr>
              <a:cxnSpLocks/>
              <a:stCxn id="38" idx="6"/>
              <a:endCxn id="66" idx="2"/>
            </p:cNvCxnSpPr>
            <p:nvPr/>
          </p:nvCxnSpPr>
          <p:spPr>
            <a:xfrm flipV="1">
              <a:off x="3180409" y="2340231"/>
              <a:ext cx="2669354" cy="1706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D01581-3CD9-A92D-352B-8BDF8B6A968B}"/>
                </a:ext>
              </a:extLst>
            </p:cNvPr>
            <p:cNvCxnSpPr>
              <a:cxnSpLocks/>
              <a:stCxn id="38" idx="6"/>
              <a:endCxn id="67" idx="2"/>
            </p:cNvCxnSpPr>
            <p:nvPr/>
          </p:nvCxnSpPr>
          <p:spPr>
            <a:xfrm>
              <a:off x="3180409" y="2510884"/>
              <a:ext cx="2669352" cy="543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1CAC796-D433-B24B-39EA-444286BAA255}"/>
                </a:ext>
              </a:extLst>
            </p:cNvPr>
            <p:cNvCxnSpPr>
              <a:cxnSpLocks/>
              <a:stCxn id="38" idx="6"/>
              <a:endCxn id="68" idx="2"/>
            </p:cNvCxnSpPr>
            <p:nvPr/>
          </p:nvCxnSpPr>
          <p:spPr>
            <a:xfrm>
              <a:off x="3180409" y="2510884"/>
              <a:ext cx="2669353" cy="1257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82249EC-1825-A958-0104-3955E8BFD94A}"/>
                </a:ext>
              </a:extLst>
            </p:cNvPr>
            <p:cNvCxnSpPr>
              <a:cxnSpLocks/>
              <a:stCxn id="55" idx="6"/>
              <a:endCxn id="65" idx="2"/>
            </p:cNvCxnSpPr>
            <p:nvPr/>
          </p:nvCxnSpPr>
          <p:spPr>
            <a:xfrm flipV="1">
              <a:off x="3180409" y="1604213"/>
              <a:ext cx="2669353" cy="2618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49B7095-3FE4-1D67-77AB-B87281F1EFAC}"/>
                </a:ext>
              </a:extLst>
            </p:cNvPr>
            <p:cNvCxnSpPr>
              <a:cxnSpLocks/>
              <a:stCxn id="55" idx="6"/>
              <a:endCxn id="66" idx="2"/>
            </p:cNvCxnSpPr>
            <p:nvPr/>
          </p:nvCxnSpPr>
          <p:spPr>
            <a:xfrm flipV="1">
              <a:off x="3180409" y="2340231"/>
              <a:ext cx="2669354" cy="1882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BB47E39-FCFF-893C-E3C4-54C3AFF326E2}"/>
                </a:ext>
              </a:extLst>
            </p:cNvPr>
            <p:cNvCxnSpPr>
              <a:cxnSpLocks/>
              <a:stCxn id="55" idx="6"/>
              <a:endCxn id="67" idx="2"/>
            </p:cNvCxnSpPr>
            <p:nvPr/>
          </p:nvCxnSpPr>
          <p:spPr>
            <a:xfrm flipV="1">
              <a:off x="3180409" y="3054229"/>
              <a:ext cx="2669352" cy="1168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2CDBB94-7CB8-97E3-B73F-FB2E930393FC}"/>
                </a:ext>
              </a:extLst>
            </p:cNvPr>
            <p:cNvCxnSpPr>
              <a:cxnSpLocks/>
              <a:stCxn id="55" idx="6"/>
              <a:endCxn id="68" idx="2"/>
            </p:cNvCxnSpPr>
            <p:nvPr/>
          </p:nvCxnSpPr>
          <p:spPr>
            <a:xfrm flipV="1">
              <a:off x="3180409" y="3768229"/>
              <a:ext cx="2669353" cy="454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75701E0-82FA-B0DD-C499-DC85F7716900}"/>
                </a:ext>
              </a:extLst>
            </p:cNvPr>
            <p:cNvCxnSpPr>
              <a:cxnSpLocks/>
              <a:stCxn id="58" idx="6"/>
              <a:endCxn id="65" idx="2"/>
            </p:cNvCxnSpPr>
            <p:nvPr/>
          </p:nvCxnSpPr>
          <p:spPr>
            <a:xfrm flipV="1">
              <a:off x="3174097" y="1604213"/>
              <a:ext cx="2675665" cy="4329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C50ECB9-412F-21FE-4253-05E87DA59591}"/>
                </a:ext>
              </a:extLst>
            </p:cNvPr>
            <p:cNvCxnSpPr>
              <a:cxnSpLocks/>
              <a:stCxn id="58" idx="6"/>
              <a:endCxn id="66" idx="2"/>
            </p:cNvCxnSpPr>
            <p:nvPr/>
          </p:nvCxnSpPr>
          <p:spPr>
            <a:xfrm flipV="1">
              <a:off x="3174097" y="2340231"/>
              <a:ext cx="2675666" cy="3593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DBB0B0F-352B-D830-A3E7-A1E80937AB79}"/>
                </a:ext>
              </a:extLst>
            </p:cNvPr>
            <p:cNvCxnSpPr>
              <a:cxnSpLocks/>
              <a:stCxn id="58" idx="6"/>
              <a:endCxn id="67" idx="2"/>
            </p:cNvCxnSpPr>
            <p:nvPr/>
          </p:nvCxnSpPr>
          <p:spPr>
            <a:xfrm flipV="1">
              <a:off x="3174097" y="3054229"/>
              <a:ext cx="2675664" cy="2879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DF02A2F-CC31-6245-A5DE-8CD7850CCCF9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>
              <a:off x="3482798" y="3715204"/>
              <a:ext cx="2366964" cy="53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8842A15-5118-7A33-4471-F40AC22B8CA0}"/>
                </a:ext>
              </a:extLst>
            </p:cNvPr>
            <p:cNvCxnSpPr>
              <a:cxnSpLocks/>
              <a:stCxn id="65" idx="6"/>
              <a:endCxn id="51" idx="2"/>
            </p:cNvCxnSpPr>
            <p:nvPr/>
          </p:nvCxnSpPr>
          <p:spPr>
            <a:xfrm>
              <a:off x="6349899" y="1604213"/>
              <a:ext cx="2276631" cy="1754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07019A-077A-719E-4C11-864EF93DE8DC}"/>
                </a:ext>
              </a:extLst>
            </p:cNvPr>
            <p:cNvCxnSpPr>
              <a:cxnSpLocks/>
              <a:stCxn id="66" idx="6"/>
              <a:endCxn id="51" idx="2"/>
            </p:cNvCxnSpPr>
            <p:nvPr/>
          </p:nvCxnSpPr>
          <p:spPr>
            <a:xfrm>
              <a:off x="6349900" y="2340231"/>
              <a:ext cx="2276630" cy="1018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41653C-09D1-2A43-B13A-89669D5A5464}"/>
                </a:ext>
              </a:extLst>
            </p:cNvPr>
            <p:cNvCxnSpPr>
              <a:cxnSpLocks/>
              <a:stCxn id="67" idx="6"/>
              <a:endCxn id="51" idx="2"/>
            </p:cNvCxnSpPr>
            <p:nvPr/>
          </p:nvCxnSpPr>
          <p:spPr>
            <a:xfrm>
              <a:off x="6349898" y="3054229"/>
              <a:ext cx="2276632" cy="304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025A3B8-CBC4-5575-ACA6-CDCCE343B52B}"/>
                </a:ext>
              </a:extLst>
            </p:cNvPr>
            <p:cNvCxnSpPr>
              <a:cxnSpLocks/>
              <a:stCxn id="68" idx="6"/>
              <a:endCxn id="51" idx="2"/>
            </p:cNvCxnSpPr>
            <p:nvPr/>
          </p:nvCxnSpPr>
          <p:spPr>
            <a:xfrm flipV="1">
              <a:off x="6349899" y="3358931"/>
              <a:ext cx="2276631" cy="409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AC907C7-3E60-1D2F-76A7-ECC8A189DA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1150" y="882852"/>
              <a:ext cx="1100468" cy="11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A3BE41F0-B9BC-E9D1-22C4-E87D507FE3CD}"/>
                </a:ext>
              </a:extLst>
            </p:cNvPr>
            <p:cNvSpPr/>
            <p:nvPr/>
          </p:nvSpPr>
          <p:spPr>
            <a:xfrm>
              <a:off x="5845932" y="4242950"/>
              <a:ext cx="500137" cy="4750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AE2A39F6-6964-A81C-C16B-C5DBF7C709A6}"/>
                </a:ext>
              </a:extLst>
            </p:cNvPr>
            <p:cNvSpPr/>
            <p:nvPr/>
          </p:nvSpPr>
          <p:spPr>
            <a:xfrm>
              <a:off x="5845933" y="4978968"/>
              <a:ext cx="500137" cy="4750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460F741D-5D43-197B-D4BE-AE86AF4D97CE}"/>
                </a:ext>
              </a:extLst>
            </p:cNvPr>
            <p:cNvSpPr/>
            <p:nvPr/>
          </p:nvSpPr>
          <p:spPr>
            <a:xfrm>
              <a:off x="5845931" y="5692966"/>
              <a:ext cx="500137" cy="4750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42A250A9-BFE5-E72F-EE98-106EAC5262CF}"/>
                </a:ext>
              </a:extLst>
            </p:cNvPr>
            <p:cNvSpPr/>
            <p:nvPr/>
          </p:nvSpPr>
          <p:spPr>
            <a:xfrm>
              <a:off x="5845932" y="6406966"/>
              <a:ext cx="500137" cy="4750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0603D8F-ABAC-C587-AB7C-CBFBD8C2FE29}"/>
                </a:ext>
              </a:extLst>
            </p:cNvPr>
            <p:cNvCxnSpPr>
              <a:stCxn id="58" idx="6"/>
              <a:endCxn id="68" idx="2"/>
            </p:cNvCxnSpPr>
            <p:nvPr/>
          </p:nvCxnSpPr>
          <p:spPr>
            <a:xfrm flipV="1">
              <a:off x="3174097" y="3768229"/>
              <a:ext cx="2675665" cy="2165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FA97C72-C130-8B61-710E-4926B142758F}"/>
                </a:ext>
              </a:extLst>
            </p:cNvPr>
            <p:cNvCxnSpPr>
              <a:stCxn id="58" idx="6"/>
              <a:endCxn id="90" idx="2"/>
            </p:cNvCxnSpPr>
            <p:nvPr/>
          </p:nvCxnSpPr>
          <p:spPr>
            <a:xfrm flipV="1">
              <a:off x="3174097" y="4480480"/>
              <a:ext cx="2671835" cy="1453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C4197BB-4EA5-5550-94F2-7096254D3127}"/>
                </a:ext>
              </a:extLst>
            </p:cNvPr>
            <p:cNvCxnSpPr>
              <a:stCxn id="58" idx="6"/>
              <a:endCxn id="91" idx="2"/>
            </p:cNvCxnSpPr>
            <p:nvPr/>
          </p:nvCxnSpPr>
          <p:spPr>
            <a:xfrm flipV="1">
              <a:off x="3174097" y="5216498"/>
              <a:ext cx="2671836" cy="717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B929F3-F4CE-38AF-FBEC-F2AD8BB0E882}"/>
                </a:ext>
              </a:extLst>
            </p:cNvPr>
            <p:cNvCxnSpPr>
              <a:stCxn id="58" idx="6"/>
              <a:endCxn id="92" idx="2"/>
            </p:cNvCxnSpPr>
            <p:nvPr/>
          </p:nvCxnSpPr>
          <p:spPr>
            <a:xfrm flipV="1">
              <a:off x="3174097" y="5930496"/>
              <a:ext cx="2671834" cy="3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E6F7977-65FF-7038-3DF7-936558186917}"/>
                </a:ext>
              </a:extLst>
            </p:cNvPr>
            <p:cNvCxnSpPr>
              <a:stCxn id="58" idx="6"/>
              <a:endCxn id="93" idx="2"/>
            </p:cNvCxnSpPr>
            <p:nvPr/>
          </p:nvCxnSpPr>
          <p:spPr>
            <a:xfrm>
              <a:off x="3174097" y="5933595"/>
              <a:ext cx="2671835" cy="7109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05CA349-DC67-D7C7-7530-13C7FF656958}"/>
                </a:ext>
              </a:extLst>
            </p:cNvPr>
            <p:cNvCxnSpPr>
              <a:stCxn id="20" idx="6"/>
              <a:endCxn id="90" idx="2"/>
            </p:cNvCxnSpPr>
            <p:nvPr/>
          </p:nvCxnSpPr>
          <p:spPr>
            <a:xfrm>
              <a:off x="3178862" y="882853"/>
              <a:ext cx="2667070" cy="3597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12BF0D-AC2F-D65C-9358-410E595683BD}"/>
                </a:ext>
              </a:extLst>
            </p:cNvPr>
            <p:cNvCxnSpPr>
              <a:stCxn id="20" idx="6"/>
              <a:endCxn id="91" idx="2"/>
            </p:cNvCxnSpPr>
            <p:nvPr/>
          </p:nvCxnSpPr>
          <p:spPr>
            <a:xfrm>
              <a:off x="3178862" y="882853"/>
              <a:ext cx="2667071" cy="4333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08C705C-EBE2-8984-C390-ADC20297636C}"/>
                </a:ext>
              </a:extLst>
            </p:cNvPr>
            <p:cNvCxnSpPr>
              <a:stCxn id="20" idx="6"/>
              <a:endCxn id="92" idx="2"/>
            </p:cNvCxnSpPr>
            <p:nvPr/>
          </p:nvCxnSpPr>
          <p:spPr>
            <a:xfrm>
              <a:off x="3178862" y="882853"/>
              <a:ext cx="2667069" cy="5047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79BB5D4-BD1B-58CE-4AA7-B132C74E6375}"/>
                </a:ext>
              </a:extLst>
            </p:cNvPr>
            <p:cNvCxnSpPr>
              <a:cxnSpLocks/>
              <a:stCxn id="20" idx="6"/>
              <a:endCxn id="93" idx="2"/>
            </p:cNvCxnSpPr>
            <p:nvPr/>
          </p:nvCxnSpPr>
          <p:spPr>
            <a:xfrm>
              <a:off x="3178862" y="882853"/>
              <a:ext cx="2667070" cy="5761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2BEDDC7-35B7-C8D3-8E0D-5B6A26DB8072}"/>
                </a:ext>
              </a:extLst>
            </p:cNvPr>
            <p:cNvCxnSpPr>
              <a:stCxn id="38" idx="6"/>
              <a:endCxn id="90" idx="2"/>
            </p:cNvCxnSpPr>
            <p:nvPr/>
          </p:nvCxnSpPr>
          <p:spPr>
            <a:xfrm>
              <a:off x="3180409" y="2510884"/>
              <a:ext cx="2665523" cy="1969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BF3B5D3-CA8C-29CB-6D8A-C0288C8D94A5}"/>
                </a:ext>
              </a:extLst>
            </p:cNvPr>
            <p:cNvCxnSpPr>
              <a:stCxn id="38" idx="6"/>
              <a:endCxn id="91" idx="2"/>
            </p:cNvCxnSpPr>
            <p:nvPr/>
          </p:nvCxnSpPr>
          <p:spPr>
            <a:xfrm>
              <a:off x="3180409" y="2510884"/>
              <a:ext cx="2665524" cy="2705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9FDA492-CC3C-4FD1-AE4F-C278A4A39BCB}"/>
                </a:ext>
              </a:extLst>
            </p:cNvPr>
            <p:cNvCxnSpPr>
              <a:stCxn id="38" idx="6"/>
              <a:endCxn id="92" idx="2"/>
            </p:cNvCxnSpPr>
            <p:nvPr/>
          </p:nvCxnSpPr>
          <p:spPr>
            <a:xfrm>
              <a:off x="3180409" y="2510884"/>
              <a:ext cx="2665522" cy="3419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F3E54A7-D91E-FB1F-1D4D-093B4870DBA8}"/>
                </a:ext>
              </a:extLst>
            </p:cNvPr>
            <p:cNvCxnSpPr>
              <a:stCxn id="38" idx="6"/>
              <a:endCxn id="93" idx="2"/>
            </p:cNvCxnSpPr>
            <p:nvPr/>
          </p:nvCxnSpPr>
          <p:spPr>
            <a:xfrm>
              <a:off x="3180409" y="2510884"/>
              <a:ext cx="2665523" cy="4133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6C8F4AF-C24E-371A-3FF4-A7E32F7C494A}"/>
                </a:ext>
              </a:extLst>
            </p:cNvPr>
            <p:cNvCxnSpPr>
              <a:stCxn id="55" idx="6"/>
              <a:endCxn id="90" idx="2"/>
            </p:cNvCxnSpPr>
            <p:nvPr/>
          </p:nvCxnSpPr>
          <p:spPr>
            <a:xfrm>
              <a:off x="3180409" y="4222240"/>
              <a:ext cx="2665523" cy="258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36D9FCA-7AC8-DE0F-6F51-3A49407E080A}"/>
                </a:ext>
              </a:extLst>
            </p:cNvPr>
            <p:cNvCxnSpPr>
              <a:stCxn id="55" idx="6"/>
              <a:endCxn id="91" idx="2"/>
            </p:cNvCxnSpPr>
            <p:nvPr/>
          </p:nvCxnSpPr>
          <p:spPr>
            <a:xfrm>
              <a:off x="3180409" y="4222240"/>
              <a:ext cx="2665524" cy="994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73B0ECA-8B6C-C58F-8951-E664B8A22582}"/>
                </a:ext>
              </a:extLst>
            </p:cNvPr>
            <p:cNvCxnSpPr>
              <a:stCxn id="55" idx="6"/>
              <a:endCxn id="92" idx="2"/>
            </p:cNvCxnSpPr>
            <p:nvPr/>
          </p:nvCxnSpPr>
          <p:spPr>
            <a:xfrm>
              <a:off x="3180409" y="4222240"/>
              <a:ext cx="2665522" cy="1708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D839A75-389B-31E3-2424-59A2EB275020}"/>
                </a:ext>
              </a:extLst>
            </p:cNvPr>
            <p:cNvCxnSpPr>
              <a:stCxn id="55" idx="6"/>
              <a:endCxn id="93" idx="2"/>
            </p:cNvCxnSpPr>
            <p:nvPr/>
          </p:nvCxnSpPr>
          <p:spPr>
            <a:xfrm>
              <a:off x="3180409" y="4222240"/>
              <a:ext cx="2665523" cy="2422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CA2F8F1-4A07-9B9D-EC0B-5D448CC18B23}"/>
                </a:ext>
              </a:extLst>
            </p:cNvPr>
            <p:cNvCxnSpPr>
              <a:stCxn id="90" idx="6"/>
              <a:endCxn id="51" idx="2"/>
            </p:cNvCxnSpPr>
            <p:nvPr/>
          </p:nvCxnSpPr>
          <p:spPr>
            <a:xfrm flipV="1">
              <a:off x="6346069" y="3358931"/>
              <a:ext cx="2280461" cy="1121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440CDF0-A12D-C5C6-6A46-B050D38A5FEF}"/>
                </a:ext>
              </a:extLst>
            </p:cNvPr>
            <p:cNvCxnSpPr>
              <a:stCxn id="91" idx="6"/>
              <a:endCxn id="51" idx="2"/>
            </p:cNvCxnSpPr>
            <p:nvPr/>
          </p:nvCxnSpPr>
          <p:spPr>
            <a:xfrm flipV="1">
              <a:off x="6346070" y="3358931"/>
              <a:ext cx="2280460" cy="1857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E84B935-2B01-0B2D-C3FC-1FCD571D37E1}"/>
                </a:ext>
              </a:extLst>
            </p:cNvPr>
            <p:cNvCxnSpPr>
              <a:stCxn id="92" idx="6"/>
              <a:endCxn id="51" idx="2"/>
            </p:cNvCxnSpPr>
            <p:nvPr/>
          </p:nvCxnSpPr>
          <p:spPr>
            <a:xfrm flipV="1">
              <a:off x="6346068" y="3358931"/>
              <a:ext cx="2280462" cy="2571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E1E7433-060C-FECA-AE2C-ADA0E946341A}"/>
                </a:ext>
              </a:extLst>
            </p:cNvPr>
            <p:cNvCxnSpPr>
              <a:stCxn id="93" idx="6"/>
              <a:endCxn id="51" idx="2"/>
            </p:cNvCxnSpPr>
            <p:nvPr/>
          </p:nvCxnSpPr>
          <p:spPr>
            <a:xfrm flipV="1">
              <a:off x="6346069" y="3358931"/>
              <a:ext cx="2280461" cy="3285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FC14B3C-F38F-A98B-511D-FBA90E6DE541}"/>
                </a:ext>
              </a:extLst>
            </p:cNvPr>
            <p:cNvCxnSpPr>
              <a:stCxn id="51" idx="6"/>
            </p:cNvCxnSpPr>
            <p:nvPr/>
          </p:nvCxnSpPr>
          <p:spPr>
            <a:xfrm flipV="1">
              <a:off x="9126667" y="3358930"/>
              <a:ext cx="64598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346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7FF9F0-1EE2-47D2-3AA0-3366374BAE1D}"/>
              </a:ext>
            </a:extLst>
          </p:cNvPr>
          <p:cNvGrpSpPr/>
          <p:nvPr/>
        </p:nvGrpSpPr>
        <p:grpSpPr>
          <a:xfrm>
            <a:off x="233909" y="210138"/>
            <a:ext cx="11477076" cy="6478099"/>
            <a:chOff x="233909" y="210138"/>
            <a:chExt cx="11477076" cy="6478099"/>
          </a:xfrm>
        </p:grpSpPr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id="{EE36FB0D-1DC2-34B3-2601-D37C91EA722E}"/>
                </a:ext>
              </a:extLst>
            </p:cNvPr>
            <p:cNvSpPr/>
            <p:nvPr/>
          </p:nvSpPr>
          <p:spPr>
            <a:xfrm>
              <a:off x="2680272" y="645323"/>
              <a:ext cx="782507" cy="7577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2EF5E2BE-146F-426B-89E5-8BDC208C39A8}"/>
                </a:ext>
              </a:extLst>
            </p:cNvPr>
            <p:cNvSpPr/>
            <p:nvPr/>
          </p:nvSpPr>
          <p:spPr>
            <a:xfrm>
              <a:off x="2680272" y="2273354"/>
              <a:ext cx="782507" cy="7577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F5573EEB-4368-02AC-1D94-C1BBC1628DC5}"/>
                </a:ext>
              </a:extLst>
            </p:cNvPr>
            <p:cNvSpPr/>
            <p:nvPr/>
          </p:nvSpPr>
          <p:spPr>
            <a:xfrm>
              <a:off x="5851108" y="210138"/>
              <a:ext cx="782507" cy="7577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0FF733A-4372-2E4B-5E8F-D340177020A8}"/>
                </a:ext>
              </a:extLst>
            </p:cNvPr>
            <p:cNvCxnSpPr>
              <a:cxnSpLocks/>
              <a:stCxn id="86" idx="6"/>
              <a:endCxn id="88" idx="2"/>
            </p:cNvCxnSpPr>
            <p:nvPr/>
          </p:nvCxnSpPr>
          <p:spPr>
            <a:xfrm flipV="1">
              <a:off x="3462779" y="589009"/>
              <a:ext cx="2388329" cy="4351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CCC920B-C39F-8643-68F3-ED9CF8A241DA}"/>
                </a:ext>
              </a:extLst>
            </p:cNvPr>
            <p:cNvCxnSpPr>
              <a:cxnSpLocks/>
              <a:stCxn id="87" idx="6"/>
              <a:endCxn id="88" idx="2"/>
            </p:cNvCxnSpPr>
            <p:nvPr/>
          </p:nvCxnSpPr>
          <p:spPr>
            <a:xfrm flipV="1">
              <a:off x="3462779" y="589009"/>
              <a:ext cx="2388329" cy="206321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4CD77BF-5562-7ADE-501C-150AECD8A1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1111" y="2652224"/>
              <a:ext cx="118284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CF4D6EC-2E4B-8B1E-BFE3-508A4391AA3F}"/>
                    </a:ext>
                  </a:extLst>
                </p:cNvPr>
                <p:cNvSpPr txBox="1"/>
                <p:nvPr/>
              </p:nvSpPr>
              <p:spPr>
                <a:xfrm>
                  <a:off x="1122569" y="839148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CF4D6EC-2E4B-8B1E-BFE3-508A4391AA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569" y="839148"/>
                  <a:ext cx="27610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333" r="-888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2AB01252-CFF1-C08A-C416-9BF902C659D0}"/>
                    </a:ext>
                  </a:extLst>
                </p:cNvPr>
                <p:cNvSpPr txBox="1"/>
                <p:nvPr/>
              </p:nvSpPr>
              <p:spPr>
                <a:xfrm>
                  <a:off x="1045698" y="251372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2AB01252-CFF1-C08A-C416-9BF902C65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698" y="2513724"/>
                  <a:ext cx="28142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8BB717-DBB4-4B8F-7844-06FD3B3AE082}"/>
                </a:ext>
              </a:extLst>
            </p:cNvPr>
            <p:cNvSpPr txBox="1"/>
            <p:nvPr/>
          </p:nvSpPr>
          <p:spPr>
            <a:xfrm>
              <a:off x="233909" y="3319461"/>
              <a:ext cx="50013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8D61195-B335-C0A4-238F-B67A030489EE}"/>
                </a:ext>
              </a:extLst>
            </p:cNvPr>
            <p:cNvSpPr txBox="1"/>
            <p:nvPr/>
          </p:nvSpPr>
          <p:spPr>
            <a:xfrm>
              <a:off x="11039326" y="3331972"/>
              <a:ext cx="67165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4AE0DBEB-D347-86C9-F362-A4DC96A6E0CB}"/>
                </a:ext>
              </a:extLst>
            </p:cNvPr>
            <p:cNvSpPr/>
            <p:nvPr/>
          </p:nvSpPr>
          <p:spPr>
            <a:xfrm>
              <a:off x="5844795" y="1239609"/>
              <a:ext cx="782507" cy="7577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8C4C433-E42A-2D7E-530B-ECAF827F84F7}"/>
                </a:ext>
              </a:extLst>
            </p:cNvPr>
            <p:cNvCxnSpPr>
              <a:cxnSpLocks/>
              <a:stCxn id="86" idx="6"/>
              <a:endCxn id="96" idx="2"/>
            </p:cNvCxnSpPr>
            <p:nvPr/>
          </p:nvCxnSpPr>
          <p:spPr>
            <a:xfrm>
              <a:off x="3462779" y="1024194"/>
              <a:ext cx="2382016" cy="5942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D125D0F-8B12-269D-CDA3-EA26AAA6EDF4}"/>
                </a:ext>
              </a:extLst>
            </p:cNvPr>
            <p:cNvCxnSpPr>
              <a:cxnSpLocks/>
              <a:stCxn id="87" idx="6"/>
              <a:endCxn id="96" idx="2"/>
            </p:cNvCxnSpPr>
            <p:nvPr/>
          </p:nvCxnSpPr>
          <p:spPr>
            <a:xfrm flipV="1">
              <a:off x="3462779" y="1618480"/>
              <a:ext cx="2382016" cy="10337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2E1EB050-9BF9-367A-572A-D52FE9EC3464}"/>
                </a:ext>
              </a:extLst>
            </p:cNvPr>
            <p:cNvSpPr/>
            <p:nvPr/>
          </p:nvSpPr>
          <p:spPr>
            <a:xfrm>
              <a:off x="8626530" y="3121401"/>
              <a:ext cx="782507" cy="7577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CAB9B5C-A97D-7745-D088-A078A30C5814}"/>
                </a:ext>
              </a:extLst>
            </p:cNvPr>
            <p:cNvCxnSpPr>
              <a:cxnSpLocks/>
              <a:stCxn id="88" idx="6"/>
              <a:endCxn id="99" idx="2"/>
            </p:cNvCxnSpPr>
            <p:nvPr/>
          </p:nvCxnSpPr>
          <p:spPr>
            <a:xfrm>
              <a:off x="6633615" y="589009"/>
              <a:ext cx="1992915" cy="291126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0A05C11-226D-BB7F-BEEE-2D2274CE45B1}"/>
                </a:ext>
              </a:extLst>
            </p:cNvPr>
            <p:cNvCxnSpPr>
              <a:cxnSpLocks/>
              <a:stCxn id="96" idx="6"/>
              <a:endCxn id="99" idx="2"/>
            </p:cNvCxnSpPr>
            <p:nvPr/>
          </p:nvCxnSpPr>
          <p:spPr>
            <a:xfrm>
              <a:off x="6627302" y="1618480"/>
              <a:ext cx="1999228" cy="188179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1FA6FE2F-F054-412D-8EE6-0CA4D65291B9}"/>
                    </a:ext>
                  </a:extLst>
                </p:cNvPr>
                <p:cNvSpPr txBox="1"/>
                <p:nvPr/>
              </p:nvSpPr>
              <p:spPr>
                <a:xfrm>
                  <a:off x="10157465" y="3331972"/>
                  <a:ext cx="2921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1FA6FE2F-F054-412D-8EE6-0CA4D6529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7465" y="3331972"/>
                  <a:ext cx="29219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417" t="-444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EE83086A-1AD1-81B8-B8F6-38140A1FE4BE}"/>
                </a:ext>
              </a:extLst>
            </p:cNvPr>
            <p:cNvSpPr/>
            <p:nvPr/>
          </p:nvSpPr>
          <p:spPr>
            <a:xfrm>
              <a:off x="2680272" y="3984710"/>
              <a:ext cx="782507" cy="7577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C28200E-E0D8-2918-60FE-F60E641EE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1111" y="4382633"/>
              <a:ext cx="118284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45EB0BC-9FA5-1240-801B-AC22FB40F662}"/>
                    </a:ext>
                  </a:extLst>
                </p:cNvPr>
                <p:cNvSpPr txBox="1"/>
                <p:nvPr/>
              </p:nvSpPr>
              <p:spPr>
                <a:xfrm>
                  <a:off x="1065819" y="4244133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45EB0BC-9FA5-1240-801B-AC22FB40F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819" y="4244133"/>
                  <a:ext cx="28142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A29FDE0F-B4CD-2F5D-D811-F0A06FD00F51}"/>
                </a:ext>
              </a:extLst>
            </p:cNvPr>
            <p:cNvSpPr/>
            <p:nvPr/>
          </p:nvSpPr>
          <p:spPr>
            <a:xfrm>
              <a:off x="2673960" y="5696065"/>
              <a:ext cx="782507" cy="7577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4F8DD52-ADFD-A726-89F4-C358AD4F69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1110" y="6074935"/>
              <a:ext cx="118284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AA91649-DB80-86EB-8F77-962B96AF8B2F}"/>
                    </a:ext>
                  </a:extLst>
                </p:cNvPr>
                <p:cNvSpPr txBox="1"/>
                <p:nvPr/>
              </p:nvSpPr>
              <p:spPr>
                <a:xfrm>
                  <a:off x="1065820" y="5930496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AA91649-DB80-86EB-8F77-962B96AF8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820" y="5930496"/>
                  <a:ext cx="28142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AAAA187-504F-014F-7627-64738608A81A}"/>
                </a:ext>
              </a:extLst>
            </p:cNvPr>
            <p:cNvCxnSpPr>
              <a:cxnSpLocks/>
              <a:stCxn id="103" idx="6"/>
              <a:endCxn id="88" idx="2"/>
            </p:cNvCxnSpPr>
            <p:nvPr/>
          </p:nvCxnSpPr>
          <p:spPr>
            <a:xfrm flipV="1">
              <a:off x="3462779" y="589009"/>
              <a:ext cx="2388329" cy="377457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86DDD9C-CA89-015B-5ABE-EFBE50DA2AA6}"/>
                </a:ext>
              </a:extLst>
            </p:cNvPr>
            <p:cNvCxnSpPr>
              <a:cxnSpLocks/>
              <a:stCxn id="106" idx="6"/>
              <a:endCxn id="88" idx="2"/>
            </p:cNvCxnSpPr>
            <p:nvPr/>
          </p:nvCxnSpPr>
          <p:spPr>
            <a:xfrm flipV="1">
              <a:off x="3456467" y="589009"/>
              <a:ext cx="2394641" cy="548592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C62D32F-E66A-7CF0-5FE8-6A1B7B5F96C5}"/>
                </a:ext>
              </a:extLst>
            </p:cNvPr>
            <p:cNvCxnSpPr>
              <a:cxnSpLocks/>
              <a:stCxn id="103" idx="6"/>
              <a:endCxn id="96" idx="2"/>
            </p:cNvCxnSpPr>
            <p:nvPr/>
          </p:nvCxnSpPr>
          <p:spPr>
            <a:xfrm flipV="1">
              <a:off x="3462779" y="1618480"/>
              <a:ext cx="2382016" cy="274510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31A62AA-B2C4-CF2C-BFB0-3FC783DDC158}"/>
                </a:ext>
              </a:extLst>
            </p:cNvPr>
            <p:cNvCxnSpPr>
              <a:cxnSpLocks/>
              <a:stCxn id="106" idx="6"/>
              <a:endCxn id="96" idx="2"/>
            </p:cNvCxnSpPr>
            <p:nvPr/>
          </p:nvCxnSpPr>
          <p:spPr>
            <a:xfrm flipV="1">
              <a:off x="3456467" y="1618480"/>
              <a:ext cx="2388328" cy="445645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53AFE39C-6790-E502-95A9-1A9D86BD8A49}"/>
                </a:ext>
              </a:extLst>
            </p:cNvPr>
            <p:cNvSpPr/>
            <p:nvPr/>
          </p:nvSpPr>
          <p:spPr>
            <a:xfrm>
              <a:off x="5852452" y="2363660"/>
              <a:ext cx="782507" cy="7577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3B82FF03-9F4F-C1D5-6A4D-95FBAB5B0220}"/>
                </a:ext>
              </a:extLst>
            </p:cNvPr>
            <p:cNvSpPr/>
            <p:nvPr/>
          </p:nvSpPr>
          <p:spPr>
            <a:xfrm>
              <a:off x="5852453" y="3554406"/>
              <a:ext cx="782507" cy="7577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88B650CC-4361-F19F-6804-F6DBEBD8A3B6}"/>
                </a:ext>
              </a:extLst>
            </p:cNvPr>
            <p:cNvSpPr/>
            <p:nvPr/>
          </p:nvSpPr>
          <p:spPr>
            <a:xfrm>
              <a:off x="5877904" y="4742451"/>
              <a:ext cx="782507" cy="7577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52558363-04B5-4392-2EFF-C9C9FA07C087}"/>
                </a:ext>
              </a:extLst>
            </p:cNvPr>
            <p:cNvSpPr/>
            <p:nvPr/>
          </p:nvSpPr>
          <p:spPr>
            <a:xfrm>
              <a:off x="5877904" y="5930496"/>
              <a:ext cx="782507" cy="7577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30741FE-0425-C3B5-9909-C60104DAD46D}"/>
                </a:ext>
              </a:extLst>
            </p:cNvPr>
            <p:cNvCxnSpPr>
              <a:stCxn id="86" idx="6"/>
              <a:endCxn id="113" idx="2"/>
            </p:cNvCxnSpPr>
            <p:nvPr/>
          </p:nvCxnSpPr>
          <p:spPr>
            <a:xfrm>
              <a:off x="3462779" y="1024194"/>
              <a:ext cx="2389673" cy="171833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5E6EB86-7BCE-679E-B0CE-40D6C3B21095}"/>
                </a:ext>
              </a:extLst>
            </p:cNvPr>
            <p:cNvCxnSpPr>
              <a:stCxn id="86" idx="6"/>
              <a:endCxn id="114" idx="2"/>
            </p:cNvCxnSpPr>
            <p:nvPr/>
          </p:nvCxnSpPr>
          <p:spPr>
            <a:xfrm>
              <a:off x="3462779" y="1024194"/>
              <a:ext cx="2389674" cy="290908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F12548D-3D16-6D2F-8767-3479A77770C1}"/>
                </a:ext>
              </a:extLst>
            </p:cNvPr>
            <p:cNvCxnSpPr>
              <a:stCxn id="86" idx="6"/>
              <a:endCxn id="115" idx="2"/>
            </p:cNvCxnSpPr>
            <p:nvPr/>
          </p:nvCxnSpPr>
          <p:spPr>
            <a:xfrm>
              <a:off x="3462779" y="1024194"/>
              <a:ext cx="2415125" cy="409712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3BC5A7-128C-6A06-1E26-DC49EEC25E41}"/>
                </a:ext>
              </a:extLst>
            </p:cNvPr>
            <p:cNvCxnSpPr>
              <a:stCxn id="86" idx="6"/>
              <a:endCxn id="116" idx="2"/>
            </p:cNvCxnSpPr>
            <p:nvPr/>
          </p:nvCxnSpPr>
          <p:spPr>
            <a:xfrm>
              <a:off x="3462779" y="1024194"/>
              <a:ext cx="2415125" cy="528517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8053FD9-CCB3-1AC9-DD21-4E8AA1790117}"/>
                </a:ext>
              </a:extLst>
            </p:cNvPr>
            <p:cNvCxnSpPr>
              <a:stCxn id="87" idx="6"/>
              <a:endCxn id="113" idx="2"/>
            </p:cNvCxnSpPr>
            <p:nvPr/>
          </p:nvCxnSpPr>
          <p:spPr>
            <a:xfrm>
              <a:off x="3462779" y="2652225"/>
              <a:ext cx="2389673" cy="9030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FB73FFB-1DA2-BC4A-8BA0-3C5A798B2423}"/>
                </a:ext>
              </a:extLst>
            </p:cNvPr>
            <p:cNvCxnSpPr>
              <a:stCxn id="87" idx="6"/>
              <a:endCxn id="114" idx="2"/>
            </p:cNvCxnSpPr>
            <p:nvPr/>
          </p:nvCxnSpPr>
          <p:spPr>
            <a:xfrm>
              <a:off x="3462779" y="2652225"/>
              <a:ext cx="2389674" cy="12810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6CE609C-8468-D127-7A23-225F6FB0645A}"/>
                </a:ext>
              </a:extLst>
            </p:cNvPr>
            <p:cNvCxnSpPr>
              <a:stCxn id="87" idx="6"/>
              <a:endCxn id="115" idx="2"/>
            </p:cNvCxnSpPr>
            <p:nvPr/>
          </p:nvCxnSpPr>
          <p:spPr>
            <a:xfrm>
              <a:off x="3462779" y="2652225"/>
              <a:ext cx="2415125" cy="246909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4B8510C-DB78-722D-2252-7EF38BE9FF71}"/>
                </a:ext>
              </a:extLst>
            </p:cNvPr>
            <p:cNvCxnSpPr>
              <a:stCxn id="87" idx="6"/>
              <a:endCxn id="116" idx="2"/>
            </p:cNvCxnSpPr>
            <p:nvPr/>
          </p:nvCxnSpPr>
          <p:spPr>
            <a:xfrm>
              <a:off x="3462779" y="2652225"/>
              <a:ext cx="2415125" cy="365714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66A4A09-553C-ECB6-FEC8-7CCEEE0BA80A}"/>
                </a:ext>
              </a:extLst>
            </p:cNvPr>
            <p:cNvCxnSpPr>
              <a:stCxn id="103" idx="6"/>
              <a:endCxn id="113" idx="2"/>
            </p:cNvCxnSpPr>
            <p:nvPr/>
          </p:nvCxnSpPr>
          <p:spPr>
            <a:xfrm flipV="1">
              <a:off x="3462779" y="2742531"/>
              <a:ext cx="2389673" cy="162105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818AECC-4509-E43F-25E1-03492588D847}"/>
                </a:ext>
              </a:extLst>
            </p:cNvPr>
            <p:cNvCxnSpPr>
              <a:stCxn id="103" idx="6"/>
              <a:endCxn id="114" idx="2"/>
            </p:cNvCxnSpPr>
            <p:nvPr/>
          </p:nvCxnSpPr>
          <p:spPr>
            <a:xfrm flipV="1">
              <a:off x="3462779" y="3933277"/>
              <a:ext cx="2389674" cy="43030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6B9673E-9989-CB6E-6E93-B8102650CE85}"/>
                </a:ext>
              </a:extLst>
            </p:cNvPr>
            <p:cNvCxnSpPr>
              <a:stCxn id="103" idx="6"/>
              <a:endCxn id="115" idx="2"/>
            </p:cNvCxnSpPr>
            <p:nvPr/>
          </p:nvCxnSpPr>
          <p:spPr>
            <a:xfrm>
              <a:off x="3462779" y="4363581"/>
              <a:ext cx="2415125" cy="7577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1D6E30F-F0BB-F336-A690-03E7C49B8341}"/>
                </a:ext>
              </a:extLst>
            </p:cNvPr>
            <p:cNvCxnSpPr>
              <a:stCxn id="103" idx="6"/>
              <a:endCxn id="116" idx="2"/>
            </p:cNvCxnSpPr>
            <p:nvPr/>
          </p:nvCxnSpPr>
          <p:spPr>
            <a:xfrm>
              <a:off x="3462779" y="4363581"/>
              <a:ext cx="2415125" cy="19457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C0E73A-F0D4-B938-9667-3E4D4A7CDFF1}"/>
                </a:ext>
              </a:extLst>
            </p:cNvPr>
            <p:cNvCxnSpPr>
              <a:stCxn id="106" idx="6"/>
              <a:endCxn id="113" idx="2"/>
            </p:cNvCxnSpPr>
            <p:nvPr/>
          </p:nvCxnSpPr>
          <p:spPr>
            <a:xfrm flipV="1">
              <a:off x="3456467" y="2742531"/>
              <a:ext cx="2395985" cy="333240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C4EAA87-EFCF-6D7A-C76C-541155624A93}"/>
                </a:ext>
              </a:extLst>
            </p:cNvPr>
            <p:cNvCxnSpPr>
              <a:stCxn id="106" idx="6"/>
              <a:endCxn id="114" idx="2"/>
            </p:cNvCxnSpPr>
            <p:nvPr/>
          </p:nvCxnSpPr>
          <p:spPr>
            <a:xfrm flipV="1">
              <a:off x="3456467" y="3933277"/>
              <a:ext cx="2395986" cy="21416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38F53FB-1BD7-FA50-6212-46F57584E155}"/>
                </a:ext>
              </a:extLst>
            </p:cNvPr>
            <p:cNvCxnSpPr>
              <a:stCxn id="106" idx="6"/>
              <a:endCxn id="115" idx="2"/>
            </p:cNvCxnSpPr>
            <p:nvPr/>
          </p:nvCxnSpPr>
          <p:spPr>
            <a:xfrm flipV="1">
              <a:off x="3456467" y="5121322"/>
              <a:ext cx="2421437" cy="95361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C33B253-1B57-B3BD-5547-6113D77E1771}"/>
                </a:ext>
              </a:extLst>
            </p:cNvPr>
            <p:cNvCxnSpPr>
              <a:endCxn id="116" idx="2"/>
            </p:cNvCxnSpPr>
            <p:nvPr/>
          </p:nvCxnSpPr>
          <p:spPr>
            <a:xfrm>
              <a:off x="3510940" y="6115001"/>
              <a:ext cx="2366964" cy="1943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ACB8F45-CE03-A469-5A28-D2300B267807}"/>
                </a:ext>
              </a:extLst>
            </p:cNvPr>
            <p:cNvCxnSpPr>
              <a:stCxn id="113" idx="6"/>
              <a:endCxn id="99" idx="2"/>
            </p:cNvCxnSpPr>
            <p:nvPr/>
          </p:nvCxnSpPr>
          <p:spPr>
            <a:xfrm>
              <a:off x="6634959" y="2742531"/>
              <a:ext cx="1991571" cy="7577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7B8722F-C051-06E5-A6BA-8D197EDE5429}"/>
                </a:ext>
              </a:extLst>
            </p:cNvPr>
            <p:cNvCxnSpPr>
              <a:stCxn id="114" idx="6"/>
              <a:endCxn id="99" idx="2"/>
            </p:cNvCxnSpPr>
            <p:nvPr/>
          </p:nvCxnSpPr>
          <p:spPr>
            <a:xfrm flipV="1">
              <a:off x="6634960" y="3500272"/>
              <a:ext cx="1991570" cy="43300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435F871-2F52-3391-D0E3-AD8A722AB84F}"/>
                </a:ext>
              </a:extLst>
            </p:cNvPr>
            <p:cNvCxnSpPr>
              <a:stCxn id="115" idx="6"/>
              <a:endCxn id="99" idx="2"/>
            </p:cNvCxnSpPr>
            <p:nvPr/>
          </p:nvCxnSpPr>
          <p:spPr>
            <a:xfrm flipV="1">
              <a:off x="6660411" y="3500272"/>
              <a:ext cx="1966119" cy="162105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934DA62-B708-5C8A-C8A1-9D2445BBBDF8}"/>
                </a:ext>
              </a:extLst>
            </p:cNvPr>
            <p:cNvCxnSpPr>
              <a:stCxn id="116" idx="6"/>
              <a:endCxn id="99" idx="2"/>
            </p:cNvCxnSpPr>
            <p:nvPr/>
          </p:nvCxnSpPr>
          <p:spPr>
            <a:xfrm flipV="1">
              <a:off x="6660411" y="3500272"/>
              <a:ext cx="1966119" cy="2809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370ED52-F209-E3EC-80FF-EDA1563030A5}"/>
                </a:ext>
              </a:extLst>
            </p:cNvPr>
            <p:cNvCxnSpPr>
              <a:stCxn id="86" idx="2"/>
            </p:cNvCxnSpPr>
            <p:nvPr/>
          </p:nvCxnSpPr>
          <p:spPr>
            <a:xfrm flipH="1" flipV="1">
              <a:off x="1568741" y="1024193"/>
              <a:ext cx="1111531" cy="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46F2565-478B-E1A5-9D35-CF24E9BEA669}"/>
                </a:ext>
              </a:extLst>
            </p:cNvPr>
            <p:cNvCxnSpPr>
              <a:stCxn id="99" idx="6"/>
            </p:cNvCxnSpPr>
            <p:nvPr/>
          </p:nvCxnSpPr>
          <p:spPr>
            <a:xfrm flipV="1">
              <a:off x="9409037" y="3500271"/>
              <a:ext cx="639205" cy="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393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3DE253B-BD56-EFB5-0631-B6671075B864}"/>
              </a:ext>
            </a:extLst>
          </p:cNvPr>
          <p:cNvSpPr/>
          <p:nvPr/>
        </p:nvSpPr>
        <p:spPr>
          <a:xfrm>
            <a:off x="2678725" y="645323"/>
            <a:ext cx="500137" cy="4750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09FAB9F-0A88-C11D-A545-3E4DB3635CDD}"/>
              </a:ext>
            </a:extLst>
          </p:cNvPr>
          <p:cNvSpPr/>
          <p:nvPr/>
        </p:nvSpPr>
        <p:spPr>
          <a:xfrm>
            <a:off x="2680272" y="2273354"/>
            <a:ext cx="500137" cy="4750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B918B66-8857-03E9-6A70-35AEA4FC4298}"/>
              </a:ext>
            </a:extLst>
          </p:cNvPr>
          <p:cNvSpPr/>
          <p:nvPr/>
        </p:nvSpPr>
        <p:spPr>
          <a:xfrm>
            <a:off x="5848418" y="-79087"/>
            <a:ext cx="500137" cy="4750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F12A08-8827-3FA4-591F-41AE261B9BAD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3178862" y="158443"/>
            <a:ext cx="2669556" cy="72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6F97FB-8420-3EAD-279C-08BC471B6D85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3180409" y="158443"/>
            <a:ext cx="2668009" cy="2352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F6656B-011B-EEA0-3857-711E89E73180}"/>
              </a:ext>
            </a:extLst>
          </p:cNvPr>
          <p:cNvCxnSpPr>
            <a:cxnSpLocks/>
          </p:cNvCxnSpPr>
          <p:nvPr/>
        </p:nvCxnSpPr>
        <p:spPr>
          <a:xfrm flipH="1">
            <a:off x="1491111" y="2652224"/>
            <a:ext cx="1182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A80141-313A-8C45-424F-345FB3DE1240}"/>
                  </a:ext>
                </a:extLst>
              </p:cNvPr>
              <p:cNvSpPr txBox="1"/>
              <p:nvPr/>
            </p:nvSpPr>
            <p:spPr>
              <a:xfrm>
                <a:off x="1182598" y="649931"/>
                <a:ext cx="2761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A80141-313A-8C45-424F-345FB3DE1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598" y="649931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0F1D8D-AFC9-7E07-7152-FA531B8D8A27}"/>
                  </a:ext>
                </a:extLst>
              </p:cNvPr>
              <p:cNvSpPr txBox="1"/>
              <p:nvPr/>
            </p:nvSpPr>
            <p:spPr>
              <a:xfrm>
                <a:off x="1182998" y="2447875"/>
                <a:ext cx="2814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0F1D8D-AFC9-7E07-7152-FA531B8D8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998" y="2447875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49D2660-5258-9E53-1643-03CE9CFCFF5E}"/>
              </a:ext>
            </a:extLst>
          </p:cNvPr>
          <p:cNvSpPr txBox="1"/>
          <p:nvPr/>
        </p:nvSpPr>
        <p:spPr>
          <a:xfrm>
            <a:off x="233909" y="3319461"/>
            <a:ext cx="50013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C1032C-40F9-799B-99E1-B7A78E8B5E85}"/>
              </a:ext>
            </a:extLst>
          </p:cNvPr>
          <p:cNvSpPr txBox="1"/>
          <p:nvPr/>
        </p:nvSpPr>
        <p:spPr>
          <a:xfrm>
            <a:off x="10862452" y="3220430"/>
            <a:ext cx="6716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E7C5873-3DBD-FFC8-0F85-81CC2056B70B}"/>
              </a:ext>
            </a:extLst>
          </p:cNvPr>
          <p:cNvSpPr/>
          <p:nvPr/>
        </p:nvSpPr>
        <p:spPr>
          <a:xfrm>
            <a:off x="5842105" y="630665"/>
            <a:ext cx="500137" cy="4750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3F6E49-1AE3-0427-DAA4-42194B28B532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3178862" y="868195"/>
            <a:ext cx="2663243" cy="14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FB1B60-4FBE-4F58-2CBC-EC62264BDF43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 flipV="1">
            <a:off x="3180409" y="868195"/>
            <a:ext cx="2661696" cy="164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F05907DC-912B-B4E0-0216-406290313A06}"/>
              </a:ext>
            </a:extLst>
          </p:cNvPr>
          <p:cNvSpPr/>
          <p:nvPr/>
        </p:nvSpPr>
        <p:spPr>
          <a:xfrm>
            <a:off x="8626530" y="3121401"/>
            <a:ext cx="500137" cy="4750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E6300B-B665-0D68-5DD8-4329731C9909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>
            <a:off x="6348555" y="158443"/>
            <a:ext cx="2277975" cy="3200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B9C518-2D9F-80FC-A0F0-A8557898524B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6342242" y="868195"/>
            <a:ext cx="2284288" cy="249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649DDC-16A4-B266-CA51-6B49F1A89BB5}"/>
                  </a:ext>
                </a:extLst>
              </p:cNvPr>
              <p:cNvSpPr txBox="1"/>
              <p:nvPr/>
            </p:nvSpPr>
            <p:spPr>
              <a:xfrm>
                <a:off x="9980591" y="3220430"/>
                <a:ext cx="292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649DDC-16A4-B266-CA51-6B49F1A8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591" y="3220430"/>
                <a:ext cx="292196" cy="276999"/>
              </a:xfrm>
              <a:prstGeom prst="rect">
                <a:avLst/>
              </a:prstGeom>
              <a:blipFill>
                <a:blip r:embed="rId4"/>
                <a:stretch>
                  <a:fillRect l="-10417" t="-4348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FF3A4308-9318-8C02-F872-10558D903CC0}"/>
              </a:ext>
            </a:extLst>
          </p:cNvPr>
          <p:cNvSpPr/>
          <p:nvPr/>
        </p:nvSpPr>
        <p:spPr>
          <a:xfrm>
            <a:off x="2680272" y="3984710"/>
            <a:ext cx="500137" cy="4750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C98D02-DD41-C828-68F0-E8024428470E}"/>
              </a:ext>
            </a:extLst>
          </p:cNvPr>
          <p:cNvCxnSpPr>
            <a:cxnSpLocks/>
          </p:cNvCxnSpPr>
          <p:nvPr/>
        </p:nvCxnSpPr>
        <p:spPr>
          <a:xfrm flipH="1">
            <a:off x="1491111" y="4382633"/>
            <a:ext cx="1182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942E94-692D-4309-AAB8-07876BD9E53C}"/>
                  </a:ext>
                </a:extLst>
              </p:cNvPr>
              <p:cNvSpPr txBox="1"/>
              <p:nvPr/>
            </p:nvSpPr>
            <p:spPr>
              <a:xfrm>
                <a:off x="1182998" y="4158902"/>
                <a:ext cx="2814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942E94-692D-4309-AAB8-07876BD9E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998" y="4158902"/>
                <a:ext cx="281423" cy="276999"/>
              </a:xfrm>
              <a:prstGeom prst="rect">
                <a:avLst/>
              </a:prstGeom>
              <a:blipFill>
                <a:blip r:embed="rId5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9DF374E7-4AAC-7354-DABF-4ED54753486A}"/>
              </a:ext>
            </a:extLst>
          </p:cNvPr>
          <p:cNvSpPr/>
          <p:nvPr/>
        </p:nvSpPr>
        <p:spPr>
          <a:xfrm>
            <a:off x="2673960" y="5696065"/>
            <a:ext cx="500137" cy="4750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96D0BB-804E-F132-6725-E3421351B5CC}"/>
              </a:ext>
            </a:extLst>
          </p:cNvPr>
          <p:cNvCxnSpPr>
            <a:cxnSpLocks/>
          </p:cNvCxnSpPr>
          <p:nvPr/>
        </p:nvCxnSpPr>
        <p:spPr>
          <a:xfrm flipH="1">
            <a:off x="1491110" y="6074935"/>
            <a:ext cx="1182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79AB42-6EDB-4055-BFE7-83DBA8D96674}"/>
                  </a:ext>
                </a:extLst>
              </p:cNvPr>
              <p:cNvSpPr txBox="1"/>
              <p:nvPr/>
            </p:nvSpPr>
            <p:spPr>
              <a:xfrm>
                <a:off x="1182999" y="5845265"/>
                <a:ext cx="2814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79AB42-6EDB-4055-BFE7-83DBA8D96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999" y="5845265"/>
                <a:ext cx="281423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57E0CD-E3A1-0EB7-718F-8A04F03A271D}"/>
              </a:ext>
            </a:extLst>
          </p:cNvPr>
          <p:cNvCxnSpPr>
            <a:cxnSpLocks/>
            <a:stCxn id="21" idx="6"/>
            <a:endCxn id="6" idx="2"/>
          </p:cNvCxnSpPr>
          <p:nvPr/>
        </p:nvCxnSpPr>
        <p:spPr>
          <a:xfrm flipV="1">
            <a:off x="3180409" y="158443"/>
            <a:ext cx="2668009" cy="4063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7EF05A-10E1-833A-1066-52E6C8E71414}"/>
              </a:ext>
            </a:extLst>
          </p:cNvPr>
          <p:cNvCxnSpPr>
            <a:cxnSpLocks/>
            <a:stCxn id="24" idx="6"/>
            <a:endCxn id="6" idx="2"/>
          </p:cNvCxnSpPr>
          <p:nvPr/>
        </p:nvCxnSpPr>
        <p:spPr>
          <a:xfrm flipV="1">
            <a:off x="3174097" y="158443"/>
            <a:ext cx="2674321" cy="5775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03F72B-8172-A8D5-D9BC-4C75048BAFA1}"/>
              </a:ext>
            </a:extLst>
          </p:cNvPr>
          <p:cNvCxnSpPr>
            <a:cxnSpLocks/>
            <a:stCxn id="21" idx="6"/>
            <a:endCxn id="14" idx="2"/>
          </p:cNvCxnSpPr>
          <p:nvPr/>
        </p:nvCxnSpPr>
        <p:spPr>
          <a:xfrm flipV="1">
            <a:off x="3180409" y="868195"/>
            <a:ext cx="2661696" cy="335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B64F55-BE5C-BBC9-44AF-232C5AA6B2BD}"/>
              </a:ext>
            </a:extLst>
          </p:cNvPr>
          <p:cNvCxnSpPr>
            <a:cxnSpLocks/>
            <a:stCxn id="24" idx="6"/>
            <a:endCxn id="14" idx="2"/>
          </p:cNvCxnSpPr>
          <p:nvPr/>
        </p:nvCxnSpPr>
        <p:spPr>
          <a:xfrm flipV="1">
            <a:off x="3174097" y="868195"/>
            <a:ext cx="2668008" cy="506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802E3D4B-3E13-18EB-01C0-397DAD8E0F44}"/>
              </a:ext>
            </a:extLst>
          </p:cNvPr>
          <p:cNvSpPr/>
          <p:nvPr/>
        </p:nvSpPr>
        <p:spPr>
          <a:xfrm>
            <a:off x="5849762" y="1366683"/>
            <a:ext cx="500137" cy="4750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830DAB4-3709-06AC-6940-5FC187B39B9B}"/>
              </a:ext>
            </a:extLst>
          </p:cNvPr>
          <p:cNvSpPr/>
          <p:nvPr/>
        </p:nvSpPr>
        <p:spPr>
          <a:xfrm>
            <a:off x="5849763" y="2102701"/>
            <a:ext cx="500137" cy="4750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B1F45BD-841C-1614-4E8E-CAD72782EA08}"/>
              </a:ext>
            </a:extLst>
          </p:cNvPr>
          <p:cNvSpPr/>
          <p:nvPr/>
        </p:nvSpPr>
        <p:spPr>
          <a:xfrm>
            <a:off x="5849761" y="2816699"/>
            <a:ext cx="500137" cy="4750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CF39D321-EA57-782E-E411-DC474F0196D9}"/>
              </a:ext>
            </a:extLst>
          </p:cNvPr>
          <p:cNvSpPr/>
          <p:nvPr/>
        </p:nvSpPr>
        <p:spPr>
          <a:xfrm>
            <a:off x="5849762" y="3530699"/>
            <a:ext cx="500137" cy="4750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6F8AE9-3C79-5447-1948-F146AA20A93D}"/>
              </a:ext>
            </a:extLst>
          </p:cNvPr>
          <p:cNvCxnSpPr>
            <a:cxnSpLocks/>
            <a:stCxn id="4" idx="6"/>
            <a:endCxn id="31" idx="2"/>
          </p:cNvCxnSpPr>
          <p:nvPr/>
        </p:nvCxnSpPr>
        <p:spPr>
          <a:xfrm>
            <a:off x="3178862" y="882853"/>
            <a:ext cx="2670900" cy="7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638379-F35A-8A1C-E4DE-2DFD831DA5C6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3178862" y="882853"/>
            <a:ext cx="2670901" cy="1457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97A755-FF1E-60F5-DD95-ED65CCA638CB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3178862" y="882853"/>
            <a:ext cx="2670899" cy="217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BA0838-2FC3-A4AA-4C2A-8F2A09BD6893}"/>
              </a:ext>
            </a:extLst>
          </p:cNvPr>
          <p:cNvCxnSpPr>
            <a:cxnSpLocks/>
            <a:stCxn id="4" idx="6"/>
            <a:endCxn id="34" idx="2"/>
          </p:cNvCxnSpPr>
          <p:nvPr/>
        </p:nvCxnSpPr>
        <p:spPr>
          <a:xfrm>
            <a:off x="3178862" y="882853"/>
            <a:ext cx="2670900" cy="2885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BA527A5-5055-D18C-B593-070395971A1C}"/>
              </a:ext>
            </a:extLst>
          </p:cNvPr>
          <p:cNvCxnSpPr>
            <a:cxnSpLocks/>
            <a:stCxn id="5" idx="6"/>
            <a:endCxn id="31" idx="2"/>
          </p:cNvCxnSpPr>
          <p:nvPr/>
        </p:nvCxnSpPr>
        <p:spPr>
          <a:xfrm flipV="1">
            <a:off x="3180409" y="1604213"/>
            <a:ext cx="2669353" cy="906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1E1BE2-8DB0-176B-A4CC-6B02D2AD8800}"/>
              </a:ext>
            </a:extLst>
          </p:cNvPr>
          <p:cNvCxnSpPr>
            <a:cxnSpLocks/>
            <a:stCxn id="5" idx="6"/>
            <a:endCxn id="32" idx="2"/>
          </p:cNvCxnSpPr>
          <p:nvPr/>
        </p:nvCxnSpPr>
        <p:spPr>
          <a:xfrm flipV="1">
            <a:off x="3180409" y="2340231"/>
            <a:ext cx="2669354" cy="170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B3CF05-D3D7-91EA-86B7-B5D7E195B127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>
            <a:off x="3180409" y="2510884"/>
            <a:ext cx="2669352" cy="54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BDA587-A69F-1F3E-F180-96C443023201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3180409" y="2510884"/>
            <a:ext cx="2669353" cy="125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7F5B07-C88E-457A-9FDB-E521985420DE}"/>
              </a:ext>
            </a:extLst>
          </p:cNvPr>
          <p:cNvCxnSpPr>
            <a:cxnSpLocks/>
            <a:stCxn id="21" idx="6"/>
            <a:endCxn id="31" idx="2"/>
          </p:cNvCxnSpPr>
          <p:nvPr/>
        </p:nvCxnSpPr>
        <p:spPr>
          <a:xfrm flipV="1">
            <a:off x="3180409" y="1604213"/>
            <a:ext cx="2669353" cy="261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7E1FF3C-F0E0-3955-E194-E077FC718228}"/>
              </a:ext>
            </a:extLst>
          </p:cNvPr>
          <p:cNvCxnSpPr>
            <a:cxnSpLocks/>
            <a:stCxn id="21" idx="6"/>
            <a:endCxn id="32" idx="2"/>
          </p:cNvCxnSpPr>
          <p:nvPr/>
        </p:nvCxnSpPr>
        <p:spPr>
          <a:xfrm flipV="1">
            <a:off x="3180409" y="2340231"/>
            <a:ext cx="2669354" cy="1882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F1781E-38B6-5D6D-946E-203E9001B975}"/>
              </a:ext>
            </a:extLst>
          </p:cNvPr>
          <p:cNvCxnSpPr>
            <a:cxnSpLocks/>
            <a:stCxn id="21" idx="6"/>
            <a:endCxn id="33" idx="2"/>
          </p:cNvCxnSpPr>
          <p:nvPr/>
        </p:nvCxnSpPr>
        <p:spPr>
          <a:xfrm flipV="1">
            <a:off x="3180409" y="3054229"/>
            <a:ext cx="2669352" cy="116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91EDFAD-DDE4-0B42-BA75-766D6C957AC4}"/>
              </a:ext>
            </a:extLst>
          </p:cNvPr>
          <p:cNvCxnSpPr>
            <a:cxnSpLocks/>
            <a:stCxn id="21" idx="6"/>
            <a:endCxn id="34" idx="2"/>
          </p:cNvCxnSpPr>
          <p:nvPr/>
        </p:nvCxnSpPr>
        <p:spPr>
          <a:xfrm flipV="1">
            <a:off x="3180409" y="3768229"/>
            <a:ext cx="2669353" cy="45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CAA542-E7BE-9F90-2ED1-9E8B2A853D43}"/>
              </a:ext>
            </a:extLst>
          </p:cNvPr>
          <p:cNvCxnSpPr>
            <a:cxnSpLocks/>
            <a:stCxn id="24" idx="6"/>
            <a:endCxn id="31" idx="2"/>
          </p:cNvCxnSpPr>
          <p:nvPr/>
        </p:nvCxnSpPr>
        <p:spPr>
          <a:xfrm flipV="1">
            <a:off x="3174097" y="1604213"/>
            <a:ext cx="2675665" cy="4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936F3C-EDD5-9622-7F18-FADAEF4DBE6D}"/>
              </a:ext>
            </a:extLst>
          </p:cNvPr>
          <p:cNvCxnSpPr>
            <a:cxnSpLocks/>
            <a:stCxn id="24" idx="6"/>
            <a:endCxn id="32" idx="2"/>
          </p:cNvCxnSpPr>
          <p:nvPr/>
        </p:nvCxnSpPr>
        <p:spPr>
          <a:xfrm flipV="1">
            <a:off x="3174097" y="2340231"/>
            <a:ext cx="2675666" cy="359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DEC15A-6919-CDBC-8E17-202799C3DCCD}"/>
              </a:ext>
            </a:extLst>
          </p:cNvPr>
          <p:cNvCxnSpPr>
            <a:cxnSpLocks/>
            <a:stCxn id="24" idx="6"/>
            <a:endCxn id="33" idx="2"/>
          </p:cNvCxnSpPr>
          <p:nvPr/>
        </p:nvCxnSpPr>
        <p:spPr>
          <a:xfrm flipV="1">
            <a:off x="3174097" y="3054229"/>
            <a:ext cx="2675664" cy="2879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6F21B0-9EF1-7919-5F9A-7CA940942515}"/>
              </a:ext>
            </a:extLst>
          </p:cNvPr>
          <p:cNvCxnSpPr>
            <a:cxnSpLocks/>
            <a:stCxn id="31" idx="6"/>
            <a:endCxn id="17" idx="2"/>
          </p:cNvCxnSpPr>
          <p:nvPr/>
        </p:nvCxnSpPr>
        <p:spPr>
          <a:xfrm>
            <a:off x="6349899" y="1604213"/>
            <a:ext cx="2276631" cy="1754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13BCEE-1962-49F5-7184-A610DE3A9790}"/>
              </a:ext>
            </a:extLst>
          </p:cNvPr>
          <p:cNvCxnSpPr>
            <a:cxnSpLocks/>
            <a:stCxn id="32" idx="6"/>
            <a:endCxn id="17" idx="2"/>
          </p:cNvCxnSpPr>
          <p:nvPr/>
        </p:nvCxnSpPr>
        <p:spPr>
          <a:xfrm>
            <a:off x="6349900" y="2340231"/>
            <a:ext cx="2276630" cy="101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213D9C9-EB90-8B8C-963C-C6941A9223A8}"/>
              </a:ext>
            </a:extLst>
          </p:cNvPr>
          <p:cNvCxnSpPr>
            <a:cxnSpLocks/>
            <a:stCxn id="33" idx="6"/>
            <a:endCxn id="17" idx="2"/>
          </p:cNvCxnSpPr>
          <p:nvPr/>
        </p:nvCxnSpPr>
        <p:spPr>
          <a:xfrm>
            <a:off x="6349898" y="3054229"/>
            <a:ext cx="2276632" cy="30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6AFD98-EA1C-B3B6-08FA-8F82EB131359}"/>
              </a:ext>
            </a:extLst>
          </p:cNvPr>
          <p:cNvCxnSpPr>
            <a:cxnSpLocks/>
            <a:stCxn id="34" idx="6"/>
            <a:endCxn id="17" idx="2"/>
          </p:cNvCxnSpPr>
          <p:nvPr/>
        </p:nvCxnSpPr>
        <p:spPr>
          <a:xfrm flipV="1">
            <a:off x="6349899" y="3358931"/>
            <a:ext cx="2276631" cy="409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5BDA2BC-3E3E-A68A-B2FB-4692A3664006}"/>
              </a:ext>
            </a:extLst>
          </p:cNvPr>
          <p:cNvCxnSpPr>
            <a:cxnSpLocks/>
          </p:cNvCxnSpPr>
          <p:nvPr/>
        </p:nvCxnSpPr>
        <p:spPr>
          <a:xfrm flipH="1">
            <a:off x="1581150" y="882852"/>
            <a:ext cx="1100468" cy="11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Flowchart: Connector 445">
            <a:extLst>
              <a:ext uri="{FF2B5EF4-FFF2-40B4-BE49-F238E27FC236}">
                <a16:creationId xmlns:a16="http://schemas.microsoft.com/office/drawing/2014/main" id="{50BC520B-13FE-225C-44BB-AF733319C470}"/>
              </a:ext>
            </a:extLst>
          </p:cNvPr>
          <p:cNvSpPr/>
          <p:nvPr/>
        </p:nvSpPr>
        <p:spPr>
          <a:xfrm>
            <a:off x="5845932" y="4242950"/>
            <a:ext cx="500137" cy="4750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Flowchart: Connector 446">
            <a:extLst>
              <a:ext uri="{FF2B5EF4-FFF2-40B4-BE49-F238E27FC236}">
                <a16:creationId xmlns:a16="http://schemas.microsoft.com/office/drawing/2014/main" id="{5EF725F9-3C82-36E0-7F61-EDDF44732662}"/>
              </a:ext>
            </a:extLst>
          </p:cNvPr>
          <p:cNvSpPr/>
          <p:nvPr/>
        </p:nvSpPr>
        <p:spPr>
          <a:xfrm>
            <a:off x="5845933" y="4978968"/>
            <a:ext cx="500137" cy="4750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lowchart: Connector 447">
            <a:extLst>
              <a:ext uri="{FF2B5EF4-FFF2-40B4-BE49-F238E27FC236}">
                <a16:creationId xmlns:a16="http://schemas.microsoft.com/office/drawing/2014/main" id="{D7D140E9-1229-4C5F-A6B8-BE4F77B533FF}"/>
              </a:ext>
            </a:extLst>
          </p:cNvPr>
          <p:cNvSpPr/>
          <p:nvPr/>
        </p:nvSpPr>
        <p:spPr>
          <a:xfrm>
            <a:off x="5845931" y="5692966"/>
            <a:ext cx="500137" cy="4750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lowchart: Connector 448">
            <a:extLst>
              <a:ext uri="{FF2B5EF4-FFF2-40B4-BE49-F238E27FC236}">
                <a16:creationId xmlns:a16="http://schemas.microsoft.com/office/drawing/2014/main" id="{2C04B7AE-B07D-94C5-2CA1-431FCF33F660}"/>
              </a:ext>
            </a:extLst>
          </p:cNvPr>
          <p:cNvSpPr/>
          <p:nvPr/>
        </p:nvSpPr>
        <p:spPr>
          <a:xfrm>
            <a:off x="5845932" y="6406966"/>
            <a:ext cx="500137" cy="4750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C9CB7650-DE8F-05E5-4DE4-A2AE2A8AA206}"/>
              </a:ext>
            </a:extLst>
          </p:cNvPr>
          <p:cNvCxnSpPr>
            <a:cxnSpLocks/>
            <a:stCxn id="24" idx="6"/>
            <a:endCxn id="34" idx="2"/>
          </p:cNvCxnSpPr>
          <p:nvPr/>
        </p:nvCxnSpPr>
        <p:spPr>
          <a:xfrm flipV="1">
            <a:off x="3174097" y="3768229"/>
            <a:ext cx="2675665" cy="216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5F1D9CEA-72F0-A1B0-04B9-C44A87580078}"/>
              </a:ext>
            </a:extLst>
          </p:cNvPr>
          <p:cNvCxnSpPr>
            <a:cxnSpLocks/>
            <a:stCxn id="24" idx="6"/>
            <a:endCxn id="446" idx="2"/>
          </p:cNvCxnSpPr>
          <p:nvPr/>
        </p:nvCxnSpPr>
        <p:spPr>
          <a:xfrm flipV="1">
            <a:off x="3174097" y="4480480"/>
            <a:ext cx="2671835" cy="145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3EBFFB59-843F-F906-B53D-627ADD36C615}"/>
              </a:ext>
            </a:extLst>
          </p:cNvPr>
          <p:cNvCxnSpPr>
            <a:cxnSpLocks/>
            <a:stCxn id="24" idx="6"/>
            <a:endCxn id="447" idx="2"/>
          </p:cNvCxnSpPr>
          <p:nvPr/>
        </p:nvCxnSpPr>
        <p:spPr>
          <a:xfrm flipV="1">
            <a:off x="3174097" y="5216498"/>
            <a:ext cx="2671836" cy="71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AF610BAA-050B-03DE-C439-615173C64CD4}"/>
              </a:ext>
            </a:extLst>
          </p:cNvPr>
          <p:cNvCxnSpPr>
            <a:cxnSpLocks/>
            <a:stCxn id="24" idx="6"/>
            <a:endCxn id="448" idx="2"/>
          </p:cNvCxnSpPr>
          <p:nvPr/>
        </p:nvCxnSpPr>
        <p:spPr>
          <a:xfrm flipV="1">
            <a:off x="3174097" y="5930496"/>
            <a:ext cx="2671834" cy="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6AAC33FF-38DE-9388-3321-F1AEBA5A8E6B}"/>
              </a:ext>
            </a:extLst>
          </p:cNvPr>
          <p:cNvCxnSpPr>
            <a:cxnSpLocks/>
            <a:stCxn id="24" idx="6"/>
            <a:endCxn id="449" idx="2"/>
          </p:cNvCxnSpPr>
          <p:nvPr/>
        </p:nvCxnSpPr>
        <p:spPr>
          <a:xfrm>
            <a:off x="3174097" y="5933595"/>
            <a:ext cx="2671835" cy="710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7511017E-8F0F-1C6C-FA1F-DEC268667EB1}"/>
              </a:ext>
            </a:extLst>
          </p:cNvPr>
          <p:cNvCxnSpPr>
            <a:cxnSpLocks/>
            <a:stCxn id="4" idx="6"/>
            <a:endCxn id="446" idx="2"/>
          </p:cNvCxnSpPr>
          <p:nvPr/>
        </p:nvCxnSpPr>
        <p:spPr>
          <a:xfrm>
            <a:off x="3178862" y="882853"/>
            <a:ext cx="2667070" cy="359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0447F2EF-D0FB-16E3-10DA-46FE8025664A}"/>
              </a:ext>
            </a:extLst>
          </p:cNvPr>
          <p:cNvCxnSpPr>
            <a:cxnSpLocks/>
            <a:stCxn id="4" idx="6"/>
            <a:endCxn id="447" idx="2"/>
          </p:cNvCxnSpPr>
          <p:nvPr/>
        </p:nvCxnSpPr>
        <p:spPr>
          <a:xfrm>
            <a:off x="3178862" y="882853"/>
            <a:ext cx="2667071" cy="4333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D3D15627-1901-E972-D535-C10795D61AAD}"/>
              </a:ext>
            </a:extLst>
          </p:cNvPr>
          <p:cNvCxnSpPr>
            <a:cxnSpLocks/>
            <a:stCxn id="4" idx="6"/>
            <a:endCxn id="448" idx="2"/>
          </p:cNvCxnSpPr>
          <p:nvPr/>
        </p:nvCxnSpPr>
        <p:spPr>
          <a:xfrm>
            <a:off x="3178862" y="882853"/>
            <a:ext cx="2667069" cy="5047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8282743F-3E26-2923-92EF-5508D02C0F35}"/>
              </a:ext>
            </a:extLst>
          </p:cNvPr>
          <p:cNvCxnSpPr>
            <a:cxnSpLocks/>
            <a:stCxn id="4" idx="6"/>
            <a:endCxn id="449" idx="2"/>
          </p:cNvCxnSpPr>
          <p:nvPr/>
        </p:nvCxnSpPr>
        <p:spPr>
          <a:xfrm>
            <a:off x="3178862" y="882853"/>
            <a:ext cx="2667070" cy="5761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E6B7FB7F-5E98-1351-2FBA-D5455AAA319E}"/>
              </a:ext>
            </a:extLst>
          </p:cNvPr>
          <p:cNvCxnSpPr>
            <a:cxnSpLocks/>
            <a:stCxn id="5" idx="6"/>
            <a:endCxn id="446" idx="2"/>
          </p:cNvCxnSpPr>
          <p:nvPr/>
        </p:nvCxnSpPr>
        <p:spPr>
          <a:xfrm>
            <a:off x="3180409" y="2510884"/>
            <a:ext cx="2665523" cy="1969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B90D5CE6-C236-B42A-FB66-1E1EFE3C851D}"/>
              </a:ext>
            </a:extLst>
          </p:cNvPr>
          <p:cNvCxnSpPr>
            <a:cxnSpLocks/>
            <a:stCxn id="5" idx="6"/>
            <a:endCxn id="447" idx="2"/>
          </p:cNvCxnSpPr>
          <p:nvPr/>
        </p:nvCxnSpPr>
        <p:spPr>
          <a:xfrm>
            <a:off x="3180409" y="2510884"/>
            <a:ext cx="2665524" cy="2705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6E3E09E8-5C9C-47EB-3A88-53FC833A2304}"/>
              </a:ext>
            </a:extLst>
          </p:cNvPr>
          <p:cNvCxnSpPr>
            <a:cxnSpLocks/>
            <a:stCxn id="5" idx="6"/>
            <a:endCxn id="448" idx="2"/>
          </p:cNvCxnSpPr>
          <p:nvPr/>
        </p:nvCxnSpPr>
        <p:spPr>
          <a:xfrm>
            <a:off x="3180409" y="2510884"/>
            <a:ext cx="2665522" cy="3419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004F49C4-CBE5-C806-C63D-8292B10578FC}"/>
              </a:ext>
            </a:extLst>
          </p:cNvPr>
          <p:cNvCxnSpPr>
            <a:cxnSpLocks/>
            <a:stCxn id="5" idx="6"/>
            <a:endCxn id="449" idx="2"/>
          </p:cNvCxnSpPr>
          <p:nvPr/>
        </p:nvCxnSpPr>
        <p:spPr>
          <a:xfrm>
            <a:off x="3180409" y="2510884"/>
            <a:ext cx="2665523" cy="4133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8BF9968C-E0C7-4F5F-5946-05610D14973F}"/>
              </a:ext>
            </a:extLst>
          </p:cNvPr>
          <p:cNvCxnSpPr>
            <a:cxnSpLocks/>
            <a:stCxn id="21" idx="6"/>
            <a:endCxn id="446" idx="2"/>
          </p:cNvCxnSpPr>
          <p:nvPr/>
        </p:nvCxnSpPr>
        <p:spPr>
          <a:xfrm>
            <a:off x="3180409" y="4222240"/>
            <a:ext cx="2665523" cy="25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842949B3-8395-4723-A86F-5E47A05B292F}"/>
              </a:ext>
            </a:extLst>
          </p:cNvPr>
          <p:cNvCxnSpPr>
            <a:cxnSpLocks/>
            <a:stCxn id="21" idx="6"/>
            <a:endCxn id="447" idx="2"/>
          </p:cNvCxnSpPr>
          <p:nvPr/>
        </p:nvCxnSpPr>
        <p:spPr>
          <a:xfrm>
            <a:off x="3180409" y="4222240"/>
            <a:ext cx="2665524" cy="994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672FE01E-795E-3D93-D301-72E69FED1423}"/>
              </a:ext>
            </a:extLst>
          </p:cNvPr>
          <p:cNvCxnSpPr>
            <a:cxnSpLocks/>
            <a:stCxn id="21" idx="6"/>
            <a:endCxn id="448" idx="2"/>
          </p:cNvCxnSpPr>
          <p:nvPr/>
        </p:nvCxnSpPr>
        <p:spPr>
          <a:xfrm>
            <a:off x="3180409" y="4222240"/>
            <a:ext cx="2665522" cy="170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F8212357-4B54-4ED7-2120-B24D78E62D66}"/>
              </a:ext>
            </a:extLst>
          </p:cNvPr>
          <p:cNvCxnSpPr>
            <a:cxnSpLocks/>
            <a:stCxn id="21" idx="6"/>
            <a:endCxn id="449" idx="2"/>
          </p:cNvCxnSpPr>
          <p:nvPr/>
        </p:nvCxnSpPr>
        <p:spPr>
          <a:xfrm>
            <a:off x="3180409" y="4222240"/>
            <a:ext cx="2665523" cy="2422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698E311F-A4C4-8166-8468-A94299254D16}"/>
              </a:ext>
            </a:extLst>
          </p:cNvPr>
          <p:cNvCxnSpPr>
            <a:stCxn id="446" idx="6"/>
            <a:endCxn id="17" idx="2"/>
          </p:cNvCxnSpPr>
          <p:nvPr/>
        </p:nvCxnSpPr>
        <p:spPr>
          <a:xfrm flipV="1">
            <a:off x="6346069" y="3358931"/>
            <a:ext cx="2280461" cy="1121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08768195-2CB8-E2C4-6C12-8CBE2EE8474E}"/>
              </a:ext>
            </a:extLst>
          </p:cNvPr>
          <p:cNvCxnSpPr>
            <a:stCxn id="447" idx="6"/>
            <a:endCxn id="17" idx="2"/>
          </p:cNvCxnSpPr>
          <p:nvPr/>
        </p:nvCxnSpPr>
        <p:spPr>
          <a:xfrm flipV="1">
            <a:off x="6346070" y="3358931"/>
            <a:ext cx="2280460" cy="1857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A22178BE-ADD5-8E4F-FE15-00F725CAF0C9}"/>
              </a:ext>
            </a:extLst>
          </p:cNvPr>
          <p:cNvCxnSpPr>
            <a:stCxn id="448" idx="6"/>
            <a:endCxn id="17" idx="2"/>
          </p:cNvCxnSpPr>
          <p:nvPr/>
        </p:nvCxnSpPr>
        <p:spPr>
          <a:xfrm flipV="1">
            <a:off x="6346068" y="3358931"/>
            <a:ext cx="2280462" cy="2571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6F44B302-1041-C965-98DC-2DB9FAB7CD91}"/>
              </a:ext>
            </a:extLst>
          </p:cNvPr>
          <p:cNvCxnSpPr>
            <a:stCxn id="449" idx="6"/>
            <a:endCxn id="17" idx="2"/>
          </p:cNvCxnSpPr>
          <p:nvPr/>
        </p:nvCxnSpPr>
        <p:spPr>
          <a:xfrm flipV="1">
            <a:off x="6346069" y="3358931"/>
            <a:ext cx="2280461" cy="3285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AED9B8DC-3C1D-700A-BA9A-B901E1BFDF8A}"/>
              </a:ext>
            </a:extLst>
          </p:cNvPr>
          <p:cNvCxnSpPr>
            <a:stCxn id="17" idx="6"/>
          </p:cNvCxnSpPr>
          <p:nvPr/>
        </p:nvCxnSpPr>
        <p:spPr>
          <a:xfrm flipV="1">
            <a:off x="9126667" y="3358930"/>
            <a:ext cx="6459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37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CEA11193-E17A-8FA7-CD06-6CB32F9AD14B}"/>
              </a:ext>
            </a:extLst>
          </p:cNvPr>
          <p:cNvSpPr/>
          <p:nvPr/>
        </p:nvSpPr>
        <p:spPr>
          <a:xfrm>
            <a:off x="2680272" y="645323"/>
            <a:ext cx="782507" cy="7577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95BA5A24-0C67-3840-F173-437946C690F5}"/>
              </a:ext>
            </a:extLst>
          </p:cNvPr>
          <p:cNvSpPr/>
          <p:nvPr/>
        </p:nvSpPr>
        <p:spPr>
          <a:xfrm>
            <a:off x="2680272" y="2273354"/>
            <a:ext cx="782507" cy="7577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9B5E6ED5-5B64-C21A-E0C5-F964B9AE3962}"/>
              </a:ext>
            </a:extLst>
          </p:cNvPr>
          <p:cNvSpPr/>
          <p:nvPr/>
        </p:nvSpPr>
        <p:spPr>
          <a:xfrm>
            <a:off x="5851108" y="210138"/>
            <a:ext cx="782507" cy="7577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1F77C8-7327-B3B6-A184-094070B88DEF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 flipV="1">
            <a:off x="3462779" y="589009"/>
            <a:ext cx="2388329" cy="4351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0E75EB-01A8-BE07-1904-B3D503041EFD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3462779" y="589009"/>
            <a:ext cx="2388329" cy="20632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D002FE-0B18-ECDC-18A9-46FB21202E7A}"/>
              </a:ext>
            </a:extLst>
          </p:cNvPr>
          <p:cNvCxnSpPr>
            <a:cxnSpLocks/>
          </p:cNvCxnSpPr>
          <p:nvPr/>
        </p:nvCxnSpPr>
        <p:spPr>
          <a:xfrm flipH="1">
            <a:off x="1491111" y="2652224"/>
            <a:ext cx="118284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79E24C-1957-C0BC-85F2-C087997E40D0}"/>
                  </a:ext>
                </a:extLst>
              </p:cNvPr>
              <p:cNvSpPr txBox="1"/>
              <p:nvPr/>
            </p:nvSpPr>
            <p:spPr>
              <a:xfrm>
                <a:off x="1122569" y="839148"/>
                <a:ext cx="2761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79E24C-1957-C0BC-85F2-C087997E4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569" y="839148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DA17B8-269E-99E2-D8AF-5538FCB69D76}"/>
                  </a:ext>
                </a:extLst>
              </p:cNvPr>
              <p:cNvSpPr txBox="1"/>
              <p:nvPr/>
            </p:nvSpPr>
            <p:spPr>
              <a:xfrm>
                <a:off x="1045698" y="2513724"/>
                <a:ext cx="2814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DA17B8-269E-99E2-D8AF-5538FCB69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98" y="2513724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3D2DF619-DC91-886A-3807-237400D0A4B7}"/>
              </a:ext>
            </a:extLst>
          </p:cNvPr>
          <p:cNvSpPr txBox="1"/>
          <p:nvPr/>
        </p:nvSpPr>
        <p:spPr>
          <a:xfrm>
            <a:off x="233909" y="3319461"/>
            <a:ext cx="50013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86828B-716D-733D-2791-78217283B81F}"/>
              </a:ext>
            </a:extLst>
          </p:cNvPr>
          <p:cNvSpPr txBox="1"/>
          <p:nvPr/>
        </p:nvSpPr>
        <p:spPr>
          <a:xfrm>
            <a:off x="11039326" y="3331972"/>
            <a:ext cx="6716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A0296646-B39D-0675-26E3-A30BD2C588B7}"/>
              </a:ext>
            </a:extLst>
          </p:cNvPr>
          <p:cNvSpPr/>
          <p:nvPr/>
        </p:nvSpPr>
        <p:spPr>
          <a:xfrm>
            <a:off x="5844795" y="1239609"/>
            <a:ext cx="782507" cy="7577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3CE155D-DDB1-2163-4891-56EFACCC2431}"/>
              </a:ext>
            </a:extLst>
          </p:cNvPr>
          <p:cNvCxnSpPr>
            <a:cxnSpLocks/>
            <a:stCxn id="32" idx="6"/>
            <a:endCxn id="43" idx="2"/>
          </p:cNvCxnSpPr>
          <p:nvPr/>
        </p:nvCxnSpPr>
        <p:spPr>
          <a:xfrm>
            <a:off x="3462779" y="1024194"/>
            <a:ext cx="2382016" cy="5942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BF60FD-D159-77CF-1874-9A0982DFCFAE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 flipV="1">
            <a:off x="3462779" y="1618480"/>
            <a:ext cx="2382016" cy="10337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F2AD98BF-FBA4-5476-5222-E3C2B96D5616}"/>
              </a:ext>
            </a:extLst>
          </p:cNvPr>
          <p:cNvSpPr/>
          <p:nvPr/>
        </p:nvSpPr>
        <p:spPr>
          <a:xfrm>
            <a:off x="8626530" y="3121401"/>
            <a:ext cx="782507" cy="7577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63B18B-2E8E-CE0F-5F1C-09A1696F8665}"/>
              </a:ext>
            </a:extLst>
          </p:cNvPr>
          <p:cNvCxnSpPr>
            <a:cxnSpLocks/>
            <a:stCxn id="34" idx="6"/>
            <a:endCxn id="46" idx="2"/>
          </p:cNvCxnSpPr>
          <p:nvPr/>
        </p:nvCxnSpPr>
        <p:spPr>
          <a:xfrm>
            <a:off x="6633615" y="589009"/>
            <a:ext cx="1992915" cy="29112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6477A-EF72-8AF5-E74E-E4A53B30BE6F}"/>
              </a:ext>
            </a:extLst>
          </p:cNvPr>
          <p:cNvCxnSpPr>
            <a:cxnSpLocks/>
            <a:stCxn id="43" idx="6"/>
            <a:endCxn id="46" idx="2"/>
          </p:cNvCxnSpPr>
          <p:nvPr/>
        </p:nvCxnSpPr>
        <p:spPr>
          <a:xfrm>
            <a:off x="6627302" y="1618480"/>
            <a:ext cx="1999228" cy="18817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988D05-9720-A98B-8F4D-EE10767CA517}"/>
                  </a:ext>
                </a:extLst>
              </p:cNvPr>
              <p:cNvSpPr txBox="1"/>
              <p:nvPr/>
            </p:nvSpPr>
            <p:spPr>
              <a:xfrm>
                <a:off x="10157465" y="3331972"/>
                <a:ext cx="292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988D05-9720-A98B-8F4D-EE10767C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465" y="3331972"/>
                <a:ext cx="292196" cy="276999"/>
              </a:xfrm>
              <a:prstGeom prst="rect">
                <a:avLst/>
              </a:prstGeom>
              <a:blipFill>
                <a:blip r:embed="rId4"/>
                <a:stretch>
                  <a:fillRect l="-10417" t="-444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01340A2D-ED99-D293-DA2F-4F4632150F6C}"/>
              </a:ext>
            </a:extLst>
          </p:cNvPr>
          <p:cNvSpPr/>
          <p:nvPr/>
        </p:nvSpPr>
        <p:spPr>
          <a:xfrm>
            <a:off x="2680272" y="3984710"/>
            <a:ext cx="782507" cy="7577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4004675-534E-2B23-D94C-B55CB8F4F72F}"/>
              </a:ext>
            </a:extLst>
          </p:cNvPr>
          <p:cNvCxnSpPr>
            <a:cxnSpLocks/>
          </p:cNvCxnSpPr>
          <p:nvPr/>
        </p:nvCxnSpPr>
        <p:spPr>
          <a:xfrm flipH="1">
            <a:off x="1491111" y="4382633"/>
            <a:ext cx="118284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2B54934-8286-B05B-613D-423BAFAD1939}"/>
                  </a:ext>
                </a:extLst>
              </p:cNvPr>
              <p:cNvSpPr txBox="1"/>
              <p:nvPr/>
            </p:nvSpPr>
            <p:spPr>
              <a:xfrm>
                <a:off x="1065819" y="4244133"/>
                <a:ext cx="2814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2B54934-8286-B05B-613D-423BAFAD1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19" y="4244133"/>
                <a:ext cx="281423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CBB16EFA-9255-2933-2E3C-A96FEBABDF65}"/>
              </a:ext>
            </a:extLst>
          </p:cNvPr>
          <p:cNvSpPr/>
          <p:nvPr/>
        </p:nvSpPr>
        <p:spPr>
          <a:xfrm>
            <a:off x="2673960" y="5696065"/>
            <a:ext cx="782507" cy="7577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ECC136-2AC8-D711-C925-A6DBA332992C}"/>
              </a:ext>
            </a:extLst>
          </p:cNvPr>
          <p:cNvCxnSpPr>
            <a:cxnSpLocks/>
          </p:cNvCxnSpPr>
          <p:nvPr/>
        </p:nvCxnSpPr>
        <p:spPr>
          <a:xfrm flipH="1">
            <a:off x="1491110" y="6074935"/>
            <a:ext cx="118284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A25F9B-73E9-C720-A3D5-0244E4CD3A81}"/>
                  </a:ext>
                </a:extLst>
              </p:cNvPr>
              <p:cNvSpPr txBox="1"/>
              <p:nvPr/>
            </p:nvSpPr>
            <p:spPr>
              <a:xfrm>
                <a:off x="1065820" y="5930496"/>
                <a:ext cx="2814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A25F9B-73E9-C720-A3D5-0244E4CD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20" y="5930496"/>
                <a:ext cx="281423" cy="276999"/>
              </a:xfrm>
              <a:prstGeom prst="rect">
                <a:avLst/>
              </a:prstGeom>
              <a:blipFill>
                <a:blip r:embed="rId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71DB1E8-A13D-AD65-5F44-6A0B6A793F5F}"/>
              </a:ext>
            </a:extLst>
          </p:cNvPr>
          <p:cNvCxnSpPr>
            <a:cxnSpLocks/>
            <a:stCxn id="73" idx="6"/>
            <a:endCxn id="34" idx="2"/>
          </p:cNvCxnSpPr>
          <p:nvPr/>
        </p:nvCxnSpPr>
        <p:spPr>
          <a:xfrm flipV="1">
            <a:off x="3462779" y="589009"/>
            <a:ext cx="2388329" cy="37745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587197F-9AEB-FA2E-400E-A51DDE6DFEDA}"/>
              </a:ext>
            </a:extLst>
          </p:cNvPr>
          <p:cNvCxnSpPr>
            <a:cxnSpLocks/>
            <a:stCxn id="76" idx="6"/>
            <a:endCxn id="34" idx="2"/>
          </p:cNvCxnSpPr>
          <p:nvPr/>
        </p:nvCxnSpPr>
        <p:spPr>
          <a:xfrm flipV="1">
            <a:off x="3456467" y="589009"/>
            <a:ext cx="2394641" cy="54859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CF304AD-5ADF-8B0C-397C-45B9A541D10E}"/>
              </a:ext>
            </a:extLst>
          </p:cNvPr>
          <p:cNvCxnSpPr>
            <a:cxnSpLocks/>
            <a:stCxn id="73" idx="6"/>
            <a:endCxn id="43" idx="2"/>
          </p:cNvCxnSpPr>
          <p:nvPr/>
        </p:nvCxnSpPr>
        <p:spPr>
          <a:xfrm flipV="1">
            <a:off x="3462779" y="1618480"/>
            <a:ext cx="2382016" cy="2745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14441E8-F3F8-A1DF-6DE5-374CE7384BCC}"/>
              </a:ext>
            </a:extLst>
          </p:cNvPr>
          <p:cNvCxnSpPr>
            <a:cxnSpLocks/>
            <a:stCxn id="76" idx="6"/>
            <a:endCxn id="43" idx="2"/>
          </p:cNvCxnSpPr>
          <p:nvPr/>
        </p:nvCxnSpPr>
        <p:spPr>
          <a:xfrm flipV="1">
            <a:off x="3456467" y="1618480"/>
            <a:ext cx="2388328" cy="44564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4B0DFECF-8B45-053B-9830-54596060E5FC}"/>
              </a:ext>
            </a:extLst>
          </p:cNvPr>
          <p:cNvSpPr/>
          <p:nvPr/>
        </p:nvSpPr>
        <p:spPr>
          <a:xfrm>
            <a:off x="5852452" y="2363660"/>
            <a:ext cx="782507" cy="7577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C58B9BD7-0ED1-953B-E94B-2950F3D4652B}"/>
              </a:ext>
            </a:extLst>
          </p:cNvPr>
          <p:cNvSpPr/>
          <p:nvPr/>
        </p:nvSpPr>
        <p:spPr>
          <a:xfrm>
            <a:off x="5852453" y="3554406"/>
            <a:ext cx="782507" cy="7577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812C6293-174D-7076-4668-0BD7E33ED116}"/>
              </a:ext>
            </a:extLst>
          </p:cNvPr>
          <p:cNvSpPr/>
          <p:nvPr/>
        </p:nvSpPr>
        <p:spPr>
          <a:xfrm>
            <a:off x="5877904" y="4742451"/>
            <a:ext cx="782507" cy="7577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Flowchart: Connector 325">
            <a:extLst>
              <a:ext uri="{FF2B5EF4-FFF2-40B4-BE49-F238E27FC236}">
                <a16:creationId xmlns:a16="http://schemas.microsoft.com/office/drawing/2014/main" id="{1FDC5765-703B-34F9-3D29-9A03CF0A1DAE}"/>
              </a:ext>
            </a:extLst>
          </p:cNvPr>
          <p:cNvSpPr/>
          <p:nvPr/>
        </p:nvSpPr>
        <p:spPr>
          <a:xfrm>
            <a:off x="5877904" y="5930496"/>
            <a:ext cx="782507" cy="7577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46692316-4314-11FA-B2AD-0399F3DE72EC}"/>
              </a:ext>
            </a:extLst>
          </p:cNvPr>
          <p:cNvCxnSpPr>
            <a:stCxn id="32" idx="6"/>
            <a:endCxn id="105" idx="2"/>
          </p:cNvCxnSpPr>
          <p:nvPr/>
        </p:nvCxnSpPr>
        <p:spPr>
          <a:xfrm>
            <a:off x="3462779" y="1024194"/>
            <a:ext cx="2389673" cy="1718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44E55EAF-195B-16BD-3A06-7A84195D079B}"/>
              </a:ext>
            </a:extLst>
          </p:cNvPr>
          <p:cNvCxnSpPr>
            <a:stCxn id="32" idx="6"/>
            <a:endCxn id="106" idx="2"/>
          </p:cNvCxnSpPr>
          <p:nvPr/>
        </p:nvCxnSpPr>
        <p:spPr>
          <a:xfrm>
            <a:off x="3462779" y="1024194"/>
            <a:ext cx="2389674" cy="29090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22D9413C-B1F1-B820-DF0A-384E7E0871FC}"/>
              </a:ext>
            </a:extLst>
          </p:cNvPr>
          <p:cNvCxnSpPr>
            <a:stCxn id="32" idx="6"/>
            <a:endCxn id="107" idx="2"/>
          </p:cNvCxnSpPr>
          <p:nvPr/>
        </p:nvCxnSpPr>
        <p:spPr>
          <a:xfrm>
            <a:off x="3462779" y="1024194"/>
            <a:ext cx="2415125" cy="40971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09759B60-717E-A6C6-6661-FF3C3D05CB27}"/>
              </a:ext>
            </a:extLst>
          </p:cNvPr>
          <p:cNvCxnSpPr>
            <a:stCxn id="32" idx="6"/>
            <a:endCxn id="326" idx="2"/>
          </p:cNvCxnSpPr>
          <p:nvPr/>
        </p:nvCxnSpPr>
        <p:spPr>
          <a:xfrm>
            <a:off x="3462779" y="1024194"/>
            <a:ext cx="2415125" cy="52851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05D7B110-BE22-890E-695B-4CB665795BDC}"/>
              </a:ext>
            </a:extLst>
          </p:cNvPr>
          <p:cNvCxnSpPr>
            <a:stCxn id="33" idx="6"/>
            <a:endCxn id="105" idx="2"/>
          </p:cNvCxnSpPr>
          <p:nvPr/>
        </p:nvCxnSpPr>
        <p:spPr>
          <a:xfrm>
            <a:off x="3462779" y="2652225"/>
            <a:ext cx="2389673" cy="903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7F014BE4-F88C-52D1-D0D4-4AD3C100C466}"/>
              </a:ext>
            </a:extLst>
          </p:cNvPr>
          <p:cNvCxnSpPr>
            <a:stCxn id="33" idx="6"/>
            <a:endCxn id="106" idx="2"/>
          </p:cNvCxnSpPr>
          <p:nvPr/>
        </p:nvCxnSpPr>
        <p:spPr>
          <a:xfrm>
            <a:off x="3462779" y="2652225"/>
            <a:ext cx="2389674" cy="12810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7B875597-0217-ADD2-AB0B-03CD9CB35AB8}"/>
              </a:ext>
            </a:extLst>
          </p:cNvPr>
          <p:cNvCxnSpPr>
            <a:stCxn id="33" idx="6"/>
            <a:endCxn id="107" idx="2"/>
          </p:cNvCxnSpPr>
          <p:nvPr/>
        </p:nvCxnSpPr>
        <p:spPr>
          <a:xfrm>
            <a:off x="3462779" y="2652225"/>
            <a:ext cx="2415125" cy="24690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5528550D-B3A6-36F5-863A-15B6A06C2E84}"/>
              </a:ext>
            </a:extLst>
          </p:cNvPr>
          <p:cNvCxnSpPr>
            <a:stCxn id="33" idx="6"/>
            <a:endCxn id="326" idx="2"/>
          </p:cNvCxnSpPr>
          <p:nvPr/>
        </p:nvCxnSpPr>
        <p:spPr>
          <a:xfrm>
            <a:off x="3462779" y="2652225"/>
            <a:ext cx="2415125" cy="36571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47665FF-C741-8094-9637-2374212DDEAB}"/>
              </a:ext>
            </a:extLst>
          </p:cNvPr>
          <p:cNvCxnSpPr>
            <a:stCxn id="73" idx="6"/>
            <a:endCxn id="105" idx="2"/>
          </p:cNvCxnSpPr>
          <p:nvPr/>
        </p:nvCxnSpPr>
        <p:spPr>
          <a:xfrm flipV="1">
            <a:off x="3462779" y="2742531"/>
            <a:ext cx="2389673" cy="1621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1AE549CA-BC30-DD79-6E36-48547C258794}"/>
              </a:ext>
            </a:extLst>
          </p:cNvPr>
          <p:cNvCxnSpPr>
            <a:stCxn id="73" idx="6"/>
            <a:endCxn id="106" idx="2"/>
          </p:cNvCxnSpPr>
          <p:nvPr/>
        </p:nvCxnSpPr>
        <p:spPr>
          <a:xfrm flipV="1">
            <a:off x="3462779" y="3933277"/>
            <a:ext cx="2389674" cy="4303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9197F977-8110-38BB-C6C6-0DE374E32B1A}"/>
              </a:ext>
            </a:extLst>
          </p:cNvPr>
          <p:cNvCxnSpPr>
            <a:stCxn id="73" idx="6"/>
            <a:endCxn id="107" idx="2"/>
          </p:cNvCxnSpPr>
          <p:nvPr/>
        </p:nvCxnSpPr>
        <p:spPr>
          <a:xfrm>
            <a:off x="3462779" y="4363581"/>
            <a:ext cx="2415125" cy="7577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5AD7A7C9-BE67-4544-F777-069BE3E6132D}"/>
              </a:ext>
            </a:extLst>
          </p:cNvPr>
          <p:cNvCxnSpPr>
            <a:stCxn id="73" idx="6"/>
            <a:endCxn id="326" idx="2"/>
          </p:cNvCxnSpPr>
          <p:nvPr/>
        </p:nvCxnSpPr>
        <p:spPr>
          <a:xfrm>
            <a:off x="3462779" y="4363581"/>
            <a:ext cx="2415125" cy="1945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7D30C94-6E92-752A-B2C1-9C73FFDFCA6F}"/>
              </a:ext>
            </a:extLst>
          </p:cNvPr>
          <p:cNvCxnSpPr>
            <a:stCxn id="76" idx="6"/>
            <a:endCxn id="105" idx="2"/>
          </p:cNvCxnSpPr>
          <p:nvPr/>
        </p:nvCxnSpPr>
        <p:spPr>
          <a:xfrm flipV="1">
            <a:off x="3456467" y="2742531"/>
            <a:ext cx="2395985" cy="33324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18F04CD-B08F-257E-8544-3EBF73642220}"/>
              </a:ext>
            </a:extLst>
          </p:cNvPr>
          <p:cNvCxnSpPr>
            <a:stCxn id="76" idx="6"/>
            <a:endCxn id="106" idx="2"/>
          </p:cNvCxnSpPr>
          <p:nvPr/>
        </p:nvCxnSpPr>
        <p:spPr>
          <a:xfrm flipV="1">
            <a:off x="3456467" y="3933277"/>
            <a:ext cx="2395986" cy="21416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5A1275BF-0EBC-CCE0-CEFD-C737AA8FB73C}"/>
              </a:ext>
            </a:extLst>
          </p:cNvPr>
          <p:cNvCxnSpPr>
            <a:stCxn id="76" idx="6"/>
            <a:endCxn id="107" idx="2"/>
          </p:cNvCxnSpPr>
          <p:nvPr/>
        </p:nvCxnSpPr>
        <p:spPr>
          <a:xfrm flipV="1">
            <a:off x="3456467" y="5121322"/>
            <a:ext cx="2421437" cy="9536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3DD01EAE-D2E9-0E2E-F2F1-10F66DE9DFDF}"/>
              </a:ext>
            </a:extLst>
          </p:cNvPr>
          <p:cNvCxnSpPr>
            <a:endCxn id="326" idx="2"/>
          </p:cNvCxnSpPr>
          <p:nvPr/>
        </p:nvCxnSpPr>
        <p:spPr>
          <a:xfrm>
            <a:off x="3510940" y="6115001"/>
            <a:ext cx="2366964" cy="1943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4709C9E-95C1-FBAC-0488-63F4EDE04DD1}"/>
              </a:ext>
            </a:extLst>
          </p:cNvPr>
          <p:cNvCxnSpPr>
            <a:stCxn id="105" idx="6"/>
            <a:endCxn id="46" idx="2"/>
          </p:cNvCxnSpPr>
          <p:nvPr/>
        </p:nvCxnSpPr>
        <p:spPr>
          <a:xfrm>
            <a:off x="6634959" y="2742531"/>
            <a:ext cx="1991571" cy="7577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5D619731-4F0B-4D03-8B6D-BC9432C4D9EC}"/>
              </a:ext>
            </a:extLst>
          </p:cNvPr>
          <p:cNvCxnSpPr>
            <a:stCxn id="106" idx="6"/>
            <a:endCxn id="46" idx="2"/>
          </p:cNvCxnSpPr>
          <p:nvPr/>
        </p:nvCxnSpPr>
        <p:spPr>
          <a:xfrm flipV="1">
            <a:off x="6634960" y="3500272"/>
            <a:ext cx="1991570" cy="4330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215FE42B-17F0-8E06-149C-ECE596EDF1AB}"/>
              </a:ext>
            </a:extLst>
          </p:cNvPr>
          <p:cNvCxnSpPr>
            <a:stCxn id="107" idx="6"/>
            <a:endCxn id="46" idx="2"/>
          </p:cNvCxnSpPr>
          <p:nvPr/>
        </p:nvCxnSpPr>
        <p:spPr>
          <a:xfrm flipV="1">
            <a:off x="6660411" y="3500272"/>
            <a:ext cx="1966119" cy="1621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76490267-90A1-8711-0ABF-0FBBB091DA93}"/>
              </a:ext>
            </a:extLst>
          </p:cNvPr>
          <p:cNvCxnSpPr>
            <a:stCxn id="326" idx="6"/>
            <a:endCxn id="46" idx="2"/>
          </p:cNvCxnSpPr>
          <p:nvPr/>
        </p:nvCxnSpPr>
        <p:spPr>
          <a:xfrm flipV="1">
            <a:off x="6660411" y="3500272"/>
            <a:ext cx="1966119" cy="28090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F10415EB-9613-3609-C955-6755F29DF128}"/>
              </a:ext>
            </a:extLst>
          </p:cNvPr>
          <p:cNvCxnSpPr>
            <a:stCxn id="32" idx="2"/>
          </p:cNvCxnSpPr>
          <p:nvPr/>
        </p:nvCxnSpPr>
        <p:spPr>
          <a:xfrm flipH="1" flipV="1">
            <a:off x="1568741" y="1024193"/>
            <a:ext cx="111153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12161E4B-CBA0-4CB2-2BC2-DB196C838E7C}"/>
              </a:ext>
            </a:extLst>
          </p:cNvPr>
          <p:cNvCxnSpPr>
            <a:stCxn id="46" idx="6"/>
          </p:cNvCxnSpPr>
          <p:nvPr/>
        </p:nvCxnSpPr>
        <p:spPr>
          <a:xfrm flipV="1">
            <a:off x="9409037" y="3500271"/>
            <a:ext cx="63920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2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0858814-CA4F-8B57-15D6-B79A3CA1C16F}"/>
              </a:ext>
            </a:extLst>
          </p:cNvPr>
          <p:cNvGrpSpPr/>
          <p:nvPr/>
        </p:nvGrpSpPr>
        <p:grpSpPr>
          <a:xfrm>
            <a:off x="2507360" y="980471"/>
            <a:ext cx="6890833" cy="3628211"/>
            <a:chOff x="2507360" y="980471"/>
            <a:chExt cx="6890833" cy="3628211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9E751510-A114-F3C0-4A29-DB6EA1DA2B01}"/>
                </a:ext>
              </a:extLst>
            </p:cNvPr>
            <p:cNvSpPr/>
            <p:nvPr/>
          </p:nvSpPr>
          <p:spPr>
            <a:xfrm>
              <a:off x="7039806" y="2083515"/>
              <a:ext cx="1132514" cy="114090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7C1A71-BE1B-9863-7D7A-89203CD4493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2919414" y="1197079"/>
              <a:ext cx="4120392" cy="1456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E37712-A951-B187-88C9-369EA6149D86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2919414" y="2653967"/>
              <a:ext cx="4120392" cy="1816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A42CB3-CF36-A5F2-DC42-5430866D7614}"/>
                    </a:ext>
                  </a:extLst>
                </p:cNvPr>
                <p:cNvSpPr txBox="1"/>
                <p:nvPr/>
              </p:nvSpPr>
              <p:spPr>
                <a:xfrm>
                  <a:off x="2512682" y="980471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A42CB3-CF36-A5F2-DC42-5430866D7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682" y="980471"/>
                  <a:ext cx="27610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333" r="-888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36126D0-5465-CAF7-1C5E-7C7939907EA7}"/>
                    </a:ext>
                  </a:extLst>
                </p:cNvPr>
                <p:cNvSpPr txBox="1"/>
                <p:nvPr/>
              </p:nvSpPr>
              <p:spPr>
                <a:xfrm>
                  <a:off x="2507360" y="4331683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36126D0-5465-CAF7-1C5E-7C7939907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360" y="4331683"/>
                  <a:ext cx="28142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043" r="-8696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1DA923-E761-C403-E7F2-1918090AA6DC}"/>
                </a:ext>
              </a:extLst>
            </p:cNvPr>
            <p:cNvCxnSpPr>
              <a:stCxn id="6" idx="6"/>
            </p:cNvCxnSpPr>
            <p:nvPr/>
          </p:nvCxnSpPr>
          <p:spPr>
            <a:xfrm>
              <a:off x="8172320" y="2653967"/>
              <a:ext cx="7703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EBF35DB-41AC-1DF9-9A97-564D27C2D1C6}"/>
                    </a:ext>
                  </a:extLst>
                </p:cNvPr>
                <p:cNvSpPr txBox="1"/>
                <p:nvPr/>
              </p:nvSpPr>
              <p:spPr>
                <a:xfrm>
                  <a:off x="9211475" y="2489699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EBF35DB-41AC-1DF9-9A97-564D27C2D1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475" y="2489699"/>
                  <a:ext cx="18671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87E6CC1-E8FB-E6BE-55AA-CB95A505BB34}"/>
                    </a:ext>
                  </a:extLst>
                </p:cNvPr>
                <p:cNvSpPr txBox="1"/>
                <p:nvPr/>
              </p:nvSpPr>
              <p:spPr>
                <a:xfrm>
                  <a:off x="4653742" y="1257470"/>
                  <a:ext cx="2766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87E6CC1-E8FB-E6BE-55AA-CB95A505B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3742" y="1257470"/>
                  <a:ext cx="27661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9565" r="-65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9AB1543-5AEF-B96A-D2E5-D0FA4CCEB3EC}"/>
                    </a:ext>
                  </a:extLst>
                </p:cNvPr>
                <p:cNvSpPr txBox="1"/>
                <p:nvPr/>
              </p:nvSpPr>
              <p:spPr>
                <a:xfrm>
                  <a:off x="4648420" y="4054684"/>
                  <a:ext cx="281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9AB1543-5AEF-B96A-D2E5-D0FA4CCEB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420" y="4054684"/>
                  <a:ext cx="28193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739" r="-65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348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088E7639-01FA-56B2-B9EF-12DC69805063}"/>
              </a:ext>
            </a:extLst>
          </p:cNvPr>
          <p:cNvGrpSpPr/>
          <p:nvPr/>
        </p:nvGrpSpPr>
        <p:grpSpPr>
          <a:xfrm>
            <a:off x="298661" y="1118968"/>
            <a:ext cx="11392583" cy="4758563"/>
            <a:chOff x="298661" y="1118968"/>
            <a:chExt cx="11392583" cy="4758563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40F88A4-4EB8-BEC4-B572-D1948E62311E}"/>
                </a:ext>
              </a:extLst>
            </p:cNvPr>
            <p:cNvSpPr/>
            <p:nvPr/>
          </p:nvSpPr>
          <p:spPr>
            <a:xfrm>
              <a:off x="2625799" y="1118968"/>
              <a:ext cx="1132514" cy="114090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422106FD-954E-D822-0F48-3509F21D2C04}"/>
                </a:ext>
              </a:extLst>
            </p:cNvPr>
            <p:cNvSpPr/>
            <p:nvPr/>
          </p:nvSpPr>
          <p:spPr>
            <a:xfrm>
              <a:off x="2625799" y="3854914"/>
              <a:ext cx="1132514" cy="114090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A4A02255-CF40-033A-7CA6-B62091633C84}"/>
                </a:ext>
              </a:extLst>
            </p:cNvPr>
            <p:cNvSpPr/>
            <p:nvPr/>
          </p:nvSpPr>
          <p:spPr>
            <a:xfrm>
              <a:off x="5806624" y="1118968"/>
              <a:ext cx="1132514" cy="114090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6D3402A-480F-FD14-0F1E-FF3DBA7387A2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3758313" y="1689420"/>
              <a:ext cx="20483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10B023-79AB-4618-D419-11E3A453F925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3758313" y="1689420"/>
              <a:ext cx="2048311" cy="27359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17DF64-84E8-C867-9AE9-FB930B594D08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1442950" y="1689420"/>
              <a:ext cx="118284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F6C338-8CFA-C566-0829-1D85A4A11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2950" y="4425366"/>
              <a:ext cx="118284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2061681-22C2-EF3F-6CFF-D00B7C9140F5}"/>
                    </a:ext>
                  </a:extLst>
                </p:cNvPr>
                <p:cNvSpPr txBox="1"/>
                <p:nvPr/>
              </p:nvSpPr>
              <p:spPr>
                <a:xfrm>
                  <a:off x="1166279" y="155226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2061681-22C2-EF3F-6CFF-D00B7C914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279" y="1552260"/>
                  <a:ext cx="27610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8D462F2-E727-E81B-744A-16A55B7A3754}"/>
                    </a:ext>
                  </a:extLst>
                </p:cNvPr>
                <p:cNvSpPr txBox="1"/>
                <p:nvPr/>
              </p:nvSpPr>
              <p:spPr>
                <a:xfrm>
                  <a:off x="1161527" y="4286866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8D462F2-E727-E81B-744A-16A55B7A37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527" y="4286866"/>
                  <a:ext cx="28142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85053C-1344-82C8-0724-C69419F4D574}"/>
                </a:ext>
              </a:extLst>
            </p:cNvPr>
            <p:cNvSpPr txBox="1"/>
            <p:nvPr/>
          </p:nvSpPr>
          <p:spPr>
            <a:xfrm>
              <a:off x="298661" y="2826322"/>
              <a:ext cx="50013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00439C-A9E2-B5E4-E390-3473BB3C0B7B}"/>
                </a:ext>
              </a:extLst>
            </p:cNvPr>
            <p:cNvSpPr txBox="1"/>
            <p:nvPr/>
          </p:nvSpPr>
          <p:spPr>
            <a:xfrm>
              <a:off x="11019585" y="2918892"/>
              <a:ext cx="67165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7698BBA-5A91-1FC6-4686-6142C924F32F}"/>
                </a:ext>
              </a:extLst>
            </p:cNvPr>
            <p:cNvSpPr/>
            <p:nvPr/>
          </p:nvSpPr>
          <p:spPr>
            <a:xfrm>
              <a:off x="5806624" y="3854913"/>
              <a:ext cx="1132514" cy="114090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89B157-1BDA-D2CC-046B-20D64AEB2F24}"/>
                </a:ext>
              </a:extLst>
            </p:cNvPr>
            <p:cNvCxnSpPr>
              <a:cxnSpLocks/>
              <a:stCxn id="4" idx="6"/>
              <a:endCxn id="15" idx="2"/>
            </p:cNvCxnSpPr>
            <p:nvPr/>
          </p:nvCxnSpPr>
          <p:spPr>
            <a:xfrm>
              <a:off x="3758313" y="1689420"/>
              <a:ext cx="2048311" cy="27359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D91EFEA-B114-C752-8F2C-AA8DD59ACFDB}"/>
                </a:ext>
              </a:extLst>
            </p:cNvPr>
            <p:cNvCxnSpPr>
              <a:cxnSpLocks/>
              <a:stCxn id="5" idx="6"/>
              <a:endCxn id="15" idx="2"/>
            </p:cNvCxnSpPr>
            <p:nvPr/>
          </p:nvCxnSpPr>
          <p:spPr>
            <a:xfrm flipV="1">
              <a:off x="3758313" y="4425365"/>
              <a:ext cx="204831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535F3FC8-A87B-9643-1742-1EADE433BFEE}"/>
                </a:ext>
              </a:extLst>
            </p:cNvPr>
            <p:cNvSpPr/>
            <p:nvPr/>
          </p:nvSpPr>
          <p:spPr>
            <a:xfrm>
              <a:off x="8380453" y="2532869"/>
              <a:ext cx="1132514" cy="114090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00073A-1BF0-C2C4-C3D8-3D8902368BB9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>
              <a:off x="6939138" y="1689420"/>
              <a:ext cx="1441315" cy="14139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CC7521-F33F-162B-D0F2-E372C511F043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 flipV="1">
              <a:off x="6939138" y="3103321"/>
              <a:ext cx="1441315" cy="13220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6C6573-2DD4-4DBD-6006-5C8BDE85075E}"/>
                    </a:ext>
                  </a:extLst>
                </p:cNvPr>
                <p:cNvSpPr txBox="1"/>
                <p:nvPr/>
              </p:nvSpPr>
              <p:spPr>
                <a:xfrm>
                  <a:off x="4016507" y="2571638"/>
                  <a:ext cx="442365" cy="3459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6C6573-2DD4-4DBD-6006-5C8BDE850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507" y="2571638"/>
                  <a:ext cx="442365" cy="345929"/>
                </a:xfrm>
                <a:prstGeom prst="rect">
                  <a:avLst/>
                </a:prstGeom>
                <a:blipFill>
                  <a:blip r:embed="rId4"/>
                  <a:stretch>
                    <a:fillRect l="-12500" t="-3509" r="-11111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1DAE1AB-FF89-556E-89AB-8668594B1BF7}"/>
                    </a:ext>
                  </a:extLst>
                </p:cNvPr>
                <p:cNvSpPr txBox="1"/>
                <p:nvPr/>
              </p:nvSpPr>
              <p:spPr>
                <a:xfrm>
                  <a:off x="4016508" y="4491742"/>
                  <a:ext cx="442365" cy="3584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1DAE1AB-FF89-556E-89AB-8668594B1B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508" y="4491742"/>
                  <a:ext cx="442365" cy="358431"/>
                </a:xfrm>
                <a:prstGeom prst="rect">
                  <a:avLst/>
                </a:prstGeom>
                <a:blipFill>
                  <a:blip r:embed="rId5"/>
                  <a:stretch>
                    <a:fillRect l="-12500" t="-3390" r="-11111" b="-118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87F3171-6CFE-01B6-78E7-8D7100999237}"/>
                    </a:ext>
                  </a:extLst>
                </p:cNvPr>
                <p:cNvSpPr txBox="1"/>
                <p:nvPr/>
              </p:nvSpPr>
              <p:spPr>
                <a:xfrm>
                  <a:off x="7150649" y="3256035"/>
                  <a:ext cx="442365" cy="3459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87F3171-6CFE-01B6-78E7-8D71009992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49" y="3256035"/>
                  <a:ext cx="442365" cy="345929"/>
                </a:xfrm>
                <a:prstGeom prst="rect">
                  <a:avLst/>
                </a:prstGeom>
                <a:blipFill>
                  <a:blip r:embed="rId6"/>
                  <a:stretch>
                    <a:fillRect l="-10959" t="-3509" r="-10959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A6A64D-7F1F-9179-26F7-D81E38725944}"/>
                </a:ext>
              </a:extLst>
            </p:cNvPr>
            <p:cNvCxnSpPr>
              <a:stCxn id="18" idx="6"/>
            </p:cNvCxnSpPr>
            <p:nvPr/>
          </p:nvCxnSpPr>
          <p:spPr>
            <a:xfrm>
              <a:off x="9512967" y="3103321"/>
              <a:ext cx="5789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289BE0E-FD0B-3089-6B31-53DC241F0C0E}"/>
                    </a:ext>
                  </a:extLst>
                </p:cNvPr>
                <p:cNvSpPr txBox="1"/>
                <p:nvPr/>
              </p:nvSpPr>
              <p:spPr>
                <a:xfrm>
                  <a:off x="10140070" y="2900254"/>
                  <a:ext cx="435184" cy="288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289BE0E-FD0B-3089-6B31-53DC241F0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0070" y="2900254"/>
                  <a:ext cx="435184" cy="288477"/>
                </a:xfrm>
                <a:prstGeom prst="rect">
                  <a:avLst/>
                </a:prstGeom>
                <a:blipFill>
                  <a:blip r:embed="rId7"/>
                  <a:stretch>
                    <a:fillRect l="-6944" t="-8511"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B7347A4-6F98-F8CF-B4B5-E39E64EA8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7244" y="4995817"/>
              <a:ext cx="0" cy="56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B70229-E9CE-D812-2774-E08B787C2F70}"/>
                    </a:ext>
                  </a:extLst>
                </p:cNvPr>
                <p:cNvSpPr txBox="1"/>
                <p:nvPr/>
              </p:nvSpPr>
              <p:spPr>
                <a:xfrm>
                  <a:off x="6017821" y="5600532"/>
                  <a:ext cx="6988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B70229-E9CE-D812-2774-E08B787C2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821" y="5600532"/>
                  <a:ext cx="69884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348" r="-347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830E516-65D0-FE00-574C-8E497162E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2927" y="3942302"/>
              <a:ext cx="0" cy="56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7621BCA-9286-E168-99A6-9385DEC06380}"/>
                    </a:ext>
                  </a:extLst>
                </p:cNvPr>
                <p:cNvSpPr txBox="1"/>
                <p:nvPr/>
              </p:nvSpPr>
              <p:spPr>
                <a:xfrm>
                  <a:off x="7150649" y="4563865"/>
                  <a:ext cx="1424556" cy="3426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7621BCA-9286-E168-99A6-9385DEC06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49" y="4563865"/>
                  <a:ext cx="1424556" cy="342658"/>
                </a:xfrm>
                <a:prstGeom prst="rect">
                  <a:avLst/>
                </a:prstGeom>
                <a:blipFill>
                  <a:blip r:embed="rId9"/>
                  <a:stretch>
                    <a:fillRect l="-3419" r="-5556" b="-26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2D4F75-E82D-42CC-4A3C-FECE2887D5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3485" y="3322645"/>
              <a:ext cx="0" cy="56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1C29746-E465-D785-948E-2AB9EEBA209E}"/>
                    </a:ext>
                  </a:extLst>
                </p:cNvPr>
                <p:cNvSpPr txBox="1"/>
                <p:nvPr/>
              </p:nvSpPr>
              <p:spPr>
                <a:xfrm>
                  <a:off x="9521207" y="3944208"/>
                  <a:ext cx="1761957" cy="3426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1C29746-E465-D785-948E-2AB9EEBA2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1207" y="3944208"/>
                  <a:ext cx="1761957" cy="342658"/>
                </a:xfrm>
                <a:prstGeom prst="rect">
                  <a:avLst/>
                </a:prstGeom>
                <a:blipFill>
                  <a:blip r:embed="rId10"/>
                  <a:stretch>
                    <a:fillRect l="-2768" r="-4498" b="-26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499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145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Sunny</dc:creator>
  <cp:lastModifiedBy>Lee, Sunny</cp:lastModifiedBy>
  <cp:revision>29</cp:revision>
  <dcterms:created xsi:type="dcterms:W3CDTF">2022-03-28T21:20:28Z</dcterms:created>
  <dcterms:modified xsi:type="dcterms:W3CDTF">2022-07-31T21:54:32Z</dcterms:modified>
</cp:coreProperties>
</file>