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FF9E1D"/>
    <a:srgbClr val="D68B1C"/>
    <a:srgbClr val="609600"/>
    <a:srgbClr val="6CA800"/>
    <a:srgbClr val="EE7D00"/>
    <a:srgbClr val="253600"/>
    <a:srgbClr val="552579"/>
    <a:srgbClr val="2597FF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581705"/>
            <a:ext cx="8093365" cy="152705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A40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108754"/>
            <a:ext cx="8093365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1443835"/>
            <a:ext cx="761878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4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054655"/>
            <a:ext cx="7618780" cy="4123035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719018" cy="86883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4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6719018" cy="5039265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4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7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7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734410"/>
            <a:ext cx="8246070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5108755"/>
            <a:ext cx="8246070" cy="106893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55</Words>
  <Application>Microsoft Office PowerPoint</Application>
  <PresentationFormat>Presentación en pantalla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55</cp:revision>
  <dcterms:created xsi:type="dcterms:W3CDTF">2013-08-21T19:17:07Z</dcterms:created>
  <dcterms:modified xsi:type="dcterms:W3CDTF">2014-03-27T13:18:59Z</dcterms:modified>
</cp:coreProperties>
</file>