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a9c43fd8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a9c43fd8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a9c43fd8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a9c43fd8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a9c43fd8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a9c43fd8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a9c43fd8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a9c43fd8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a9c43fd8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fa9c43fd8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a9c43fd8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fa9c43fd8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Mining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157300"/>
            <a:ext cx="3470700" cy="12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Caleb Stillman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Graydon Sinclair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Stephen Tynan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Our Questions</a:t>
            </a:r>
            <a:endParaRPr sz="4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 Preparation Work</a:t>
            </a:r>
            <a:endParaRPr sz="40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Tools Utilized</a:t>
            </a:r>
            <a:endParaRPr sz="40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Classification/Clustering</a:t>
            </a:r>
            <a:endParaRPr sz="43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Insights Gleaned</a:t>
            </a:r>
            <a:endParaRPr sz="4000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Application of Insights</a:t>
            </a:r>
            <a:endParaRPr sz="4100"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