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61" r:id="rId9"/>
    <p:sldId id="262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1453B"/>
    <a:srgbClr val="111111"/>
    <a:srgbClr val="C56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6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8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4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6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86B0-C7FB-4C32-9943-AC08C4BB5CC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2356-2387-49C6-8BDE-615312EFC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9816" y="108405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程式設計期末專題</a:t>
            </a:r>
            <a:endParaRPr lang="zh-TW" altLang="en-US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10896" y="3044279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電影院時刻表</a:t>
            </a:r>
            <a:endParaRPr lang="zh-TW" altLang="en-US" sz="7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07616" y="5435389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u="sng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1072B0006 </a:t>
            </a:r>
            <a:r>
              <a:rPr lang="zh-TW" altLang="en-US" sz="3200" u="sng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謝可安 </a:t>
            </a:r>
            <a:endParaRPr lang="zh-TW" altLang="en-US" sz="3200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5" y="4317941"/>
            <a:ext cx="2234895" cy="22348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3319" y="6512296"/>
            <a:ext cx="24468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75000"/>
                  </a:schemeClr>
                </a:solidFill>
              </a:rPr>
              <a:t>Icons made by </a:t>
            </a:r>
            <a:r>
              <a:rPr lang="en-US" altLang="zh-TW" sz="1000" dirty="0" err="1" smtClean="0">
                <a:solidFill>
                  <a:schemeClr val="bg1">
                    <a:lumMod val="75000"/>
                  </a:schemeClr>
                </a:solidFill>
              </a:rPr>
              <a:t>Flaticon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2622" y="2505670"/>
            <a:ext cx="24511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</a:t>
            </a:r>
            <a:r>
              <a:rPr lang="en-US" altLang="zh-TW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IMAP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04110" y="256171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  <a:endParaRPr lang="zh-TW" altLang="en-US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-2399490" y="-2168458"/>
            <a:ext cx="16990979" cy="9026458"/>
            <a:chOff x="-2399490" y="-2168458"/>
            <a:chExt cx="16990979" cy="9026458"/>
          </a:xfrm>
        </p:grpSpPr>
        <p:grpSp>
          <p:nvGrpSpPr>
            <p:cNvPr id="6" name="群組 5"/>
            <p:cNvGrpSpPr/>
            <p:nvPr/>
          </p:nvGrpSpPr>
          <p:grpSpPr>
            <a:xfrm>
              <a:off x="-2399490" y="-2168458"/>
              <a:ext cx="16990979" cy="9026458"/>
              <a:chOff x="-2399490" y="-2168458"/>
              <a:chExt cx="16990979" cy="902645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399490" y="-2168458"/>
                <a:ext cx="16990979" cy="9026458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-795145" y="583660"/>
                <a:ext cx="1748457" cy="6274340"/>
              </a:xfrm>
              <a:prstGeom prst="rect">
                <a:avLst/>
              </a:prstGeom>
              <a:solidFill>
                <a:srgbClr val="1111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579777" y="4088190"/>
              <a:ext cx="2632953" cy="985376"/>
            </a:xfrm>
            <a:prstGeom prst="rect">
              <a:avLst/>
            </a:prstGeom>
            <a:noFill/>
            <a:ln w="38100">
              <a:solidFill>
                <a:srgbClr val="C14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8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2997" y="1859339"/>
            <a:ext cx="32307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</a:t>
            </a:r>
            <a:endParaRPr lang="en-US" altLang="zh-TW" sz="6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66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終端機</a:t>
            </a:r>
            <a:endParaRPr lang="en-US" altLang="zh-TW" sz="6600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跑程式</a:t>
            </a:r>
            <a:endParaRPr lang="en-US" altLang="zh-TW" sz="66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04110" y="256171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  <a:endParaRPr lang="zh-TW" altLang="en-US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-1" y="4863"/>
            <a:ext cx="18891115" cy="10248090"/>
            <a:chOff x="0" y="4863"/>
            <a:chExt cx="12192000" cy="687319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24662"/>
            <a:stretch/>
          </p:blipFill>
          <p:spPr>
            <a:xfrm>
              <a:off x="0" y="4863"/>
              <a:ext cx="9747115" cy="687319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l="79148"/>
            <a:stretch/>
          </p:blipFill>
          <p:spPr>
            <a:xfrm>
              <a:off x="9494196" y="4863"/>
              <a:ext cx="2697804" cy="6873199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7551421" y="2366254"/>
            <a:ext cx="4640579" cy="176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&gt;cd </a:t>
            </a:r>
            <a:r>
              <a:rPr lang="zh-TW" altLang="en-US" sz="4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路徑</a:t>
            </a:r>
            <a:endParaRPr lang="en-US" altLang="zh-TW" sz="4400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4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&gt;python </a:t>
            </a:r>
            <a:r>
              <a:rPr lang="zh-TW" altLang="en-US" sz="4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檔名</a:t>
            </a:r>
            <a:r>
              <a:rPr lang="en-US" altLang="zh-TW" sz="4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-US" altLang="zh-TW" sz="4400" dirty="0" err="1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endParaRPr lang="zh-TW" altLang="en-US" sz="44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1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5624897" y="1862487"/>
            <a:ext cx="2761923" cy="3139321"/>
            <a:chOff x="5624897" y="1862487"/>
            <a:chExt cx="2761923" cy="3139321"/>
          </a:xfrm>
        </p:grpSpPr>
        <p:sp>
          <p:nvSpPr>
            <p:cNvPr id="2" name="矩形 1"/>
            <p:cNvSpPr/>
            <p:nvPr/>
          </p:nvSpPr>
          <p:spPr>
            <a:xfrm>
              <a:off x="5662997" y="1862487"/>
              <a:ext cx="2723823" cy="313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66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F12</a:t>
              </a:r>
            </a:p>
            <a:p>
              <a:pPr lvl="0"/>
              <a:r>
                <a:rPr lang="zh-TW" altLang="en-US" sz="6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看</a:t>
              </a:r>
              <a:endParaRPr lang="en-US" altLang="zh-TW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lvl="0"/>
              <a:r>
                <a:rPr lang="zh-TW" altLang="en-US" sz="6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原始</a:t>
              </a:r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碼</a:t>
              </a:r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5624897" y="1975050"/>
              <a:ext cx="1600200" cy="8890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4004110" y="256171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  <a:endParaRPr lang="zh-TW" altLang="en-US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812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4914" y="2255652"/>
            <a:ext cx="6589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那我講完了，</a:t>
            </a:r>
            <a:endParaRPr lang="en-US" altLang="zh-TW" sz="8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8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謝謝大家。</a:t>
            </a:r>
            <a:endParaRPr lang="zh-TW" altLang="en-US" sz="8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8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435" y="894834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為什麼想做這個？</a:t>
            </a:r>
            <a:endParaRPr lang="zh-TW" altLang="en-US" sz="4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19138" y="3235298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olidFill>
                  <a:srgbClr val="FF7C8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：因為愛！</a:t>
            </a:r>
            <a:endParaRPr lang="zh-TW" altLang="en-US" sz="9600" dirty="0">
              <a:solidFill>
                <a:srgbClr val="FF7C8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2653" y="392897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（真的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啦</a:t>
            </a:r>
            <a:r>
              <a:rPr lang="zh-TW" altLang="en-US" sz="3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</a:t>
            </a:r>
            <a:endPara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9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645" y="949147"/>
            <a:ext cx="2236510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40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程式架構</a:t>
            </a:r>
            <a:endParaRPr lang="zh-TW" altLang="en-US" sz="4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028" t="16110" r="52270" b="63477"/>
          <a:stretch/>
        </p:blipFill>
        <p:spPr>
          <a:xfrm>
            <a:off x="3651114" y="949147"/>
            <a:ext cx="8540886" cy="198324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69554"/>
              </p:ext>
            </p:extLst>
          </p:nvPr>
        </p:nvGraphicFramePr>
        <p:xfrm>
          <a:off x="1574798" y="4354794"/>
          <a:ext cx="9042404" cy="167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1">
                  <a:extLst>
                    <a:ext uri="{9D8B030D-6E8A-4147-A177-3AD203B41FA5}">
                      <a16:colId xmlns:a16="http://schemas.microsoft.com/office/drawing/2014/main" val="1716930618"/>
                    </a:ext>
                  </a:extLst>
                </a:gridCol>
                <a:gridCol w="2260601">
                  <a:extLst>
                    <a:ext uri="{9D8B030D-6E8A-4147-A177-3AD203B41FA5}">
                      <a16:colId xmlns:a16="http://schemas.microsoft.com/office/drawing/2014/main" val="2557371673"/>
                    </a:ext>
                  </a:extLst>
                </a:gridCol>
                <a:gridCol w="2260601">
                  <a:extLst>
                    <a:ext uri="{9D8B030D-6E8A-4147-A177-3AD203B41FA5}">
                      <a16:colId xmlns:a16="http://schemas.microsoft.com/office/drawing/2014/main" val="363430592"/>
                    </a:ext>
                  </a:extLst>
                </a:gridCol>
                <a:gridCol w="2260601">
                  <a:extLst>
                    <a:ext uri="{9D8B030D-6E8A-4147-A177-3AD203B41FA5}">
                      <a16:colId xmlns:a16="http://schemas.microsoft.com/office/drawing/2014/main" val="1217025336"/>
                    </a:ext>
                  </a:extLst>
                </a:gridCol>
              </a:tblGrid>
              <a:tr h="615440">
                <a:tc>
                  <a:txBody>
                    <a:bodyPr/>
                    <a:lstStyle/>
                    <a:p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pyquery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smtplib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MIMEText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time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10766"/>
                  </a:ext>
                </a:extLst>
              </a:tr>
              <a:tr h="1062266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爬蟲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寄</a:t>
                      </a:r>
                      <a:r>
                        <a:rPr lang="en-US" altLang="zh-TW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email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處理</a:t>
                      </a:r>
                      <a:r>
                        <a:rPr lang="en-US" altLang="zh-TW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email</a:t>
                      </a:r>
                    </a:p>
                    <a:p>
                      <a:r>
                        <a:rPr lang="zh-TW" altLang="en-US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資訊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計時</a:t>
                      </a:r>
                    </a:p>
                    <a:p>
                      <a:endParaRPr lang="zh-TW" altLang="en-US" sz="2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9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0150" y="4648200"/>
            <a:ext cx="10045700" cy="1371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365500" y="949147"/>
            <a:ext cx="8826500" cy="4965701"/>
            <a:chOff x="3365500" y="949147"/>
            <a:chExt cx="8826500" cy="49657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208" t="17843" r="52500" b="34706"/>
            <a:stretch/>
          </p:blipFill>
          <p:spPr>
            <a:xfrm>
              <a:off x="3543300" y="949147"/>
              <a:ext cx="8648700" cy="46101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365500" y="2644280"/>
              <a:ext cx="8826500" cy="32705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8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0150" y="4648200"/>
            <a:ext cx="10045700" cy="1371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365500" y="586880"/>
            <a:ext cx="8826500" cy="4972367"/>
            <a:chOff x="3365500" y="586880"/>
            <a:chExt cx="8826500" cy="49723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208" t="17843" r="52500" b="34706"/>
            <a:stretch/>
          </p:blipFill>
          <p:spPr>
            <a:xfrm>
              <a:off x="3543300" y="949147"/>
              <a:ext cx="8648700" cy="46101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365500" y="586880"/>
              <a:ext cx="8826500" cy="225792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5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501900" y="4457700"/>
            <a:ext cx="9690100" cy="3403600"/>
            <a:chOff x="2501900" y="4457700"/>
            <a:chExt cx="9690100" cy="34036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208" t="67941" r="52500" b="11274"/>
            <a:stretch/>
          </p:blipFill>
          <p:spPr>
            <a:xfrm>
              <a:off x="3543300" y="4457700"/>
              <a:ext cx="8648700" cy="20192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501900" y="5603380"/>
              <a:ext cx="8826500" cy="225792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9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24200" y="3545980"/>
            <a:ext cx="9067800" cy="2931019"/>
            <a:chOff x="3124200" y="3545980"/>
            <a:chExt cx="9067800" cy="293101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208" t="67941" r="52500" b="11274"/>
            <a:stretch/>
          </p:blipFill>
          <p:spPr>
            <a:xfrm>
              <a:off x="3543300" y="4457700"/>
              <a:ext cx="8648700" cy="20192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124200" y="3545980"/>
              <a:ext cx="8826500" cy="225792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0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3834" y="9075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結果</a:t>
            </a:r>
            <a:endParaRPr lang="zh-TW" altLang="en-US" sz="4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3" name="圖片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9" b="5393"/>
          <a:stretch/>
        </p:blipFill>
        <p:spPr bwMode="auto">
          <a:xfrm>
            <a:off x="1073834" y="1791275"/>
            <a:ext cx="10730012" cy="4883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8128000" y="4232850"/>
            <a:ext cx="2032000" cy="1569660"/>
          </a:xfrm>
          <a:prstGeom prst="rect">
            <a:avLst/>
          </a:prstGeom>
          <a:solidFill>
            <a:srgbClr val="C1453B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待加強：</a:t>
            </a:r>
            <a:endParaRPr lang="en-US" altLang="zh-TW" sz="3200" b="1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版面配置</a:t>
            </a:r>
            <a:endParaRPr lang="en-US" altLang="zh-TW" sz="3200" b="1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不夠清</a:t>
            </a:r>
            <a:r>
              <a:rPr lang="zh-TW" altLang="en-US" sz="3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晰</a:t>
            </a:r>
          </a:p>
        </p:txBody>
      </p:sp>
    </p:spTree>
    <p:extLst>
      <p:ext uri="{BB962C8B-B14F-4D97-AF65-F5344CB8AC3E}">
        <p14:creationId xmlns:p14="http://schemas.microsoft.com/office/powerpoint/2010/main" val="29274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642" y="3044279"/>
            <a:ext cx="68772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經過這次專題，我學會了</a:t>
            </a:r>
            <a:r>
              <a:rPr lang="en-US" altLang="zh-TW" sz="4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</a:t>
            </a:r>
            <a:endParaRPr lang="zh-TW" altLang="en-US" sz="4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9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82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Microsoft JhengHei UI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Hsieh Jiun-Cheng</dc:creator>
  <cp:lastModifiedBy>Hsieh Jiun-Cheng</cp:lastModifiedBy>
  <cp:revision>58</cp:revision>
  <dcterms:created xsi:type="dcterms:W3CDTF">2020-06-18T14:47:11Z</dcterms:created>
  <dcterms:modified xsi:type="dcterms:W3CDTF">2021-02-19T06:55:12Z</dcterms:modified>
</cp:coreProperties>
</file>